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0" r:id="rId3"/>
    <p:sldId id="261" r:id="rId4"/>
    <p:sldId id="298" r:id="rId5"/>
    <p:sldId id="264" r:id="rId6"/>
    <p:sldId id="299" r:id="rId7"/>
    <p:sldId id="270" r:id="rId8"/>
    <p:sldId id="271" r:id="rId9"/>
    <p:sldId id="296" r:id="rId10"/>
    <p:sldId id="300" r:id="rId11"/>
    <p:sldId id="301" r:id="rId12"/>
    <p:sldId id="302" r:id="rId13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2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x sittitoon" initials="as" lastIdx="1" clrIdx="0">
    <p:extLst>
      <p:ext uri="{19B8F6BF-5375-455C-9EA6-DF929625EA0E}">
        <p15:presenceInfo xmlns:p15="http://schemas.microsoft.com/office/powerpoint/2012/main" userId="be8ebefcf7fc316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706E"/>
    <a:srgbClr val="C35855"/>
    <a:srgbClr val="AA3F3C"/>
    <a:srgbClr val="BE4946"/>
    <a:srgbClr val="FFCCCC"/>
    <a:srgbClr val="A50021"/>
    <a:srgbClr val="FF3B60"/>
    <a:srgbClr val="260013"/>
    <a:srgbClr val="E8D9FF"/>
    <a:srgbClr val="BF9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6" autoAdjust="0"/>
    <p:restoredTop sz="94660"/>
  </p:normalViewPr>
  <p:slideViewPr>
    <p:cSldViewPr>
      <p:cViewPr varScale="1">
        <p:scale>
          <a:sx n="60" d="100"/>
          <a:sy n="60" d="100"/>
        </p:scale>
        <p:origin x="592" y="72"/>
      </p:cViewPr>
      <p:guideLst>
        <p:guide orient="horz" pos="40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F5256-68F8-4EE1-BA16-33AAEDFF5EE5}" type="datetimeFigureOut">
              <a:rPr lang="th-TH" smtClean="0"/>
              <a:pPr/>
              <a:t>20/02/63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192174-FF91-4F8D-B4E0-B2EAAE6D3729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192174-FF91-4F8D-B4E0-B2EAAE6D3729}" type="slidenum">
              <a:rPr lang="th-TH" smtClean="0"/>
              <a:pPr/>
              <a:t>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7818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ED4B-0434-4B36-944E-5F98225B8007}" type="datetimeFigureOut">
              <a:rPr lang="th-TH" smtClean="0"/>
              <a:pPr/>
              <a:t>20/02/63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ED4B-0434-4B36-944E-5F98225B8007}" type="datetimeFigureOut">
              <a:rPr lang="th-TH" smtClean="0"/>
              <a:pPr/>
              <a:t>20/02/63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ED4B-0434-4B36-944E-5F98225B8007}" type="datetimeFigureOut">
              <a:rPr lang="th-TH" smtClean="0"/>
              <a:pPr/>
              <a:t>20/02/63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ED4B-0434-4B36-944E-5F98225B8007}" type="datetimeFigureOut">
              <a:rPr lang="th-TH" smtClean="0"/>
              <a:pPr/>
              <a:t>20/02/63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ED4B-0434-4B36-944E-5F98225B8007}" type="datetimeFigureOut">
              <a:rPr lang="th-TH" smtClean="0"/>
              <a:pPr/>
              <a:t>20/02/63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ED4B-0434-4B36-944E-5F98225B8007}" type="datetimeFigureOut">
              <a:rPr lang="th-TH" smtClean="0"/>
              <a:pPr/>
              <a:t>20/02/63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ED4B-0434-4B36-944E-5F98225B8007}" type="datetimeFigureOut">
              <a:rPr lang="th-TH" smtClean="0"/>
              <a:pPr/>
              <a:t>20/02/63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ED4B-0434-4B36-944E-5F98225B8007}" type="datetimeFigureOut">
              <a:rPr lang="th-TH" smtClean="0"/>
              <a:pPr/>
              <a:t>20/02/63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ED4B-0434-4B36-944E-5F98225B8007}" type="datetimeFigureOut">
              <a:rPr lang="th-TH" smtClean="0"/>
              <a:pPr/>
              <a:t>20/02/63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ED4B-0434-4B36-944E-5F98225B8007}" type="datetimeFigureOut">
              <a:rPr lang="th-TH" smtClean="0"/>
              <a:pPr/>
              <a:t>20/02/63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ED4B-0434-4B36-944E-5F98225B8007}" type="datetimeFigureOut">
              <a:rPr lang="th-TH" smtClean="0"/>
              <a:pPr/>
              <a:t>20/02/63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2000">
              <a:srgbClr val="260013"/>
            </a:gs>
            <a:gs pos="80000">
              <a:srgbClr val="800000"/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6ED4B-0434-4B36-944E-5F98225B8007}" type="datetimeFigureOut">
              <a:rPr lang="th-TH" smtClean="0"/>
              <a:pPr/>
              <a:t>20/02/63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8CC34-53B7-4D83-9433-33E54E96A18E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2000">
              <a:srgbClr val="260013"/>
            </a:gs>
            <a:gs pos="80000">
              <a:srgbClr val="800000"/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สี่เหลี่ยมผืนผ้า 8"/>
          <p:cNvSpPr/>
          <p:nvPr/>
        </p:nvSpPr>
        <p:spPr>
          <a:xfrm>
            <a:off x="0" y="273422"/>
            <a:ext cx="91439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4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แนวคิด</a:t>
            </a:r>
            <a:r>
              <a:rPr lang="th-TH" sz="20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</a:t>
            </a:r>
            <a:r>
              <a:rPr lang="th-TH" sz="44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“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โครงสร้างเซลล์สมองสังคม</a:t>
            </a:r>
            <a:r>
              <a:rPr lang="th-TH" sz="44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”</a:t>
            </a:r>
            <a:r>
              <a:rPr lang="th-TH" sz="20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</a:t>
            </a:r>
            <a:r>
              <a:rPr lang="th-TH" sz="44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เพื่อมหาวิทยาลัย</a:t>
            </a:r>
            <a:endParaRPr lang="th-TH" sz="4800" b="1" dirty="0">
              <a:ln w="19050">
                <a:noFill/>
                <a:prstDash val="solid"/>
              </a:ln>
              <a:solidFill>
                <a:schemeClr val="accent2">
                  <a:lumMod val="20000"/>
                  <a:lumOff val="8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0" y="4542219"/>
            <a:ext cx="9144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8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60000" endA="900" endPos="58000" dir="5400000" sy="-100000" algn="bl" rotWithShape="0"/>
                </a:effectLst>
                <a:cs typeface="IrisUPC" pitchFamily="34" charset="-34"/>
              </a:rPr>
              <a:t>ศาสตราจารย์นายแพทย์ประเวศ วะสี</a:t>
            </a:r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11300" y="5373216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400" b="1" spc="100" dirty="0">
                <a:ln w="1800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cs typeface="IrisUPC" pitchFamily="34" charset="-34"/>
              </a:rPr>
              <a:t>จันทร์ที่ ๒๔ กุมภาพันธ์ ๒๕๖๓</a:t>
            </a:r>
          </a:p>
        </p:txBody>
      </p:sp>
      <p:pic>
        <p:nvPicPr>
          <p:cNvPr id="1032" name="Picture 8" descr="Image result for โลโก้มหาวิทยาลัยศรีนครินทรวิโรฒ">
            <a:extLst>
              <a:ext uri="{FF2B5EF4-FFF2-40B4-BE49-F238E27FC236}">
                <a16:creationId xmlns:a16="http://schemas.microsoft.com/office/drawing/2014/main" id="{724DEE89-767D-4805-9CCB-5F158B98D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5831" y="1597268"/>
            <a:ext cx="2300720" cy="2290494"/>
          </a:xfrm>
          <a:prstGeom prst="ellipse">
            <a:avLst/>
          </a:prstGeom>
          <a:ln w="190500" cap="rnd">
            <a:noFill/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สี่เหลี่ยมผืนผ้า 9">
            <a:extLst>
              <a:ext uri="{FF2B5EF4-FFF2-40B4-BE49-F238E27FC236}">
                <a16:creationId xmlns:a16="http://schemas.microsoft.com/office/drawing/2014/main" id="{CE84BCDE-2C4B-46A5-B44B-E77EC0473093}"/>
              </a:ext>
            </a:extLst>
          </p:cNvPr>
          <p:cNvSpPr/>
          <p:nvPr/>
        </p:nvSpPr>
        <p:spPr>
          <a:xfrm>
            <a:off x="4613" y="5982379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800" b="1" dirty="0">
                <a:ln w="19050">
                  <a:noFill/>
                  <a:prstDash val="solid"/>
                </a:ln>
                <a:solidFill>
                  <a:srgbClr val="8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สัมนาเชิงปฏิบัติการผู้บริหาร </a:t>
            </a:r>
            <a:r>
              <a:rPr lang="th-TH" sz="5400" b="1" dirty="0">
                <a:ln w="19050">
                  <a:noFill/>
                  <a:prstDash val="solid"/>
                </a:ln>
                <a:solidFill>
                  <a:srgbClr val="8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มศว.</a:t>
            </a:r>
            <a:endParaRPr lang="th-TH" sz="4800" b="1" dirty="0">
              <a:ln w="19050">
                <a:noFill/>
                <a:prstDash val="solid"/>
              </a:ln>
              <a:solidFill>
                <a:srgbClr val="80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FBCAB79-B065-405F-868F-32AED4E056B0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76200" y="1036638"/>
            <a:ext cx="9067800" cy="76200"/>
          </a:xfrm>
          <a:prstGeom prst="rect">
            <a:avLst/>
          </a:prstGeom>
          <a:gradFill rotWithShape="1">
            <a:gsLst>
              <a:gs pos="0">
                <a:schemeClr val="accent2">
                  <a:lumMod val="20000"/>
                  <a:lumOff val="80000"/>
                </a:schemeClr>
              </a:gs>
              <a:gs pos="82000">
                <a:srgbClr val="26001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 dirty="0">
              <a:latin typeface="+mn-lt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0A1766A-57D0-4C1D-B8D5-DFA8010E22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6" y="25499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48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โครงสร้างใหม่ </a:t>
            </a:r>
            <a:r>
              <a:rPr lang="en-US" sz="48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-</a:t>
            </a:r>
            <a:r>
              <a:rPr lang="th-TH" sz="48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สัมพันธภาพใหม่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ABDA42-6D09-4502-8FE0-EBF1DAB1BF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6" y="797803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48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การปฏิวัติสัมพันธภาพ </a:t>
            </a:r>
            <a:r>
              <a:rPr lang="en-US" sz="36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(</a:t>
            </a:r>
            <a:r>
              <a:rPr lang="en-US" sz="48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Associational Revolution</a:t>
            </a:r>
            <a:r>
              <a:rPr lang="en-US" sz="36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)</a:t>
            </a:r>
            <a:endParaRPr lang="th-TH" sz="4800" b="1" dirty="0">
              <a:solidFill>
                <a:schemeClr val="accent2">
                  <a:lumMod val="40000"/>
                  <a:lumOff val="60000"/>
                </a:schemeClr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E2AAA5F-D720-48EE-A2CA-0E7AFB62F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613" y="5517232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effectLst>
                  <a:glow rad="101600">
                    <a:schemeClr val="accent2">
                      <a:lumMod val="50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Dee Hock </a:t>
            </a:r>
            <a:r>
              <a:rPr lang="en-US" sz="4800" b="1" dirty="0">
                <a:solidFill>
                  <a:schemeClr val="bg1"/>
                </a:solidFill>
                <a:effectLst>
                  <a:glow rad="101600">
                    <a:schemeClr val="accent2">
                      <a:lumMod val="50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;</a:t>
            </a:r>
            <a:r>
              <a:rPr lang="en-US" sz="5400" b="1" dirty="0">
                <a:solidFill>
                  <a:schemeClr val="bg1"/>
                </a:solidFill>
                <a:effectLst>
                  <a:glow rad="101600">
                    <a:schemeClr val="accent2">
                      <a:lumMod val="50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5400" b="1" dirty="0">
                <a:solidFill>
                  <a:schemeClr val="bg1"/>
                </a:solidFill>
                <a:effectLst>
                  <a:glow rad="101600">
                    <a:schemeClr val="accent2">
                      <a:lumMod val="50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“</a:t>
            </a:r>
            <a:r>
              <a:rPr lang="en-US" sz="5400" b="1" dirty="0">
                <a:solidFill>
                  <a:schemeClr val="bg1"/>
                </a:solidFill>
                <a:effectLst>
                  <a:glow rad="101600">
                    <a:schemeClr val="accent2">
                      <a:lumMod val="50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Birth of the Chaordic Age”</a:t>
            </a:r>
            <a:endParaRPr lang="th-TH" sz="5400" b="1" dirty="0">
              <a:solidFill>
                <a:schemeClr val="bg1"/>
              </a:solidFill>
              <a:effectLst>
                <a:glow rad="101600">
                  <a:schemeClr val="accent2">
                    <a:lumMod val="50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005A1891-7011-45BE-9D5B-6C4E39AE0FD3}"/>
              </a:ext>
            </a:extLst>
          </p:cNvPr>
          <p:cNvGrpSpPr/>
          <p:nvPr/>
        </p:nvGrpSpPr>
        <p:grpSpPr>
          <a:xfrm>
            <a:off x="14230" y="1782678"/>
            <a:ext cx="4557770" cy="2487951"/>
            <a:chOff x="14230" y="1782678"/>
            <a:chExt cx="4557770" cy="2487951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B60AF91-66F1-44F7-BAFB-109620D073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042" y="1782678"/>
              <a:ext cx="2518439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CC706E"/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INN</a:t>
              </a:r>
              <a:endParaRPr lang="th-TH" sz="3600" b="1" dirty="0">
                <a:solidFill>
                  <a:srgbClr val="CC706E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IrisUPC" pitchFamily="34" charset="-34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E11C412-CC03-41BB-88C6-3CFF000B81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30" y="2516303"/>
              <a:ext cx="4557770" cy="1754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3600" b="1" dirty="0">
                  <a:solidFill>
                    <a:schemeClr val="accent2">
                      <a:lumMod val="20000"/>
                      <a:lumOff val="80000"/>
                    </a:schemeClr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  I </a:t>
              </a:r>
              <a:r>
                <a:rPr lang="en-US" b="1" dirty="0">
                  <a:solidFill>
                    <a:schemeClr val="accent2">
                      <a:lumMod val="20000"/>
                      <a:lumOff val="80000"/>
                    </a:schemeClr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3600" b="1" dirty="0">
                  <a:solidFill>
                    <a:schemeClr val="accent2">
                      <a:lumMod val="20000"/>
                      <a:lumOff val="80000"/>
                    </a:schemeClr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= </a:t>
              </a:r>
              <a:r>
                <a:rPr lang="en-US" sz="3600" b="1" dirty="0">
                  <a:solidFill>
                    <a:schemeClr val="bg1"/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sz="3600" b="1" dirty="0">
                  <a:solidFill>
                    <a:schemeClr val="accent2">
                      <a:lumMod val="20000"/>
                      <a:lumOff val="80000"/>
                    </a:schemeClr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ndividual</a:t>
              </a:r>
            </a:p>
            <a:p>
              <a:r>
                <a:rPr lang="en-US" sz="3600" b="1" dirty="0">
                  <a:solidFill>
                    <a:schemeClr val="accent2">
                      <a:lumMod val="40000"/>
                      <a:lumOff val="60000"/>
                    </a:schemeClr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  N = </a:t>
              </a:r>
              <a:r>
                <a:rPr lang="en-US" sz="3600" b="1" dirty="0">
                  <a:solidFill>
                    <a:schemeClr val="bg1"/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3600" b="1" dirty="0">
                  <a:solidFill>
                    <a:schemeClr val="accent2">
                      <a:lumMod val="40000"/>
                      <a:lumOff val="60000"/>
                    </a:schemeClr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odes</a:t>
              </a:r>
            </a:p>
            <a:p>
              <a:r>
                <a:rPr lang="en-US" sz="3600" b="1" dirty="0">
                  <a:solidFill>
                    <a:schemeClr val="accent2">
                      <a:lumMod val="60000"/>
                      <a:lumOff val="40000"/>
                    </a:schemeClr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  N =</a:t>
              </a:r>
              <a:r>
                <a:rPr lang="th-TH" sz="3600" b="1" dirty="0">
                  <a:solidFill>
                    <a:schemeClr val="accent2">
                      <a:lumMod val="60000"/>
                      <a:lumOff val="40000"/>
                    </a:schemeClr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Times New Roman" panose="02020603050405020304" pitchFamily="18" charset="0"/>
                  <a:cs typeface="IrisUPC" pitchFamily="34" charset="-34"/>
                </a:rPr>
                <a:t> </a:t>
              </a:r>
              <a:r>
                <a:rPr lang="en-US" sz="3600" b="1" dirty="0">
                  <a:solidFill>
                    <a:schemeClr val="bg1"/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3600" b="1" dirty="0">
                  <a:solidFill>
                    <a:schemeClr val="accent2">
                      <a:lumMod val="60000"/>
                      <a:lumOff val="40000"/>
                    </a:schemeClr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etworks</a:t>
              </a:r>
              <a:endParaRPr lang="th-TH" sz="36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IrisUPC" pitchFamily="34" charset="-34"/>
              </a:endParaRP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F825E7BE-EBE9-4DEB-8029-06A8E414FD8E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76200" y="760512"/>
            <a:ext cx="9067800" cy="76200"/>
          </a:xfrm>
          <a:prstGeom prst="rect">
            <a:avLst/>
          </a:prstGeom>
          <a:gradFill rotWithShape="1">
            <a:gsLst>
              <a:gs pos="0">
                <a:schemeClr val="accent2">
                  <a:lumMod val="20000"/>
                  <a:lumOff val="80000"/>
                </a:schemeClr>
              </a:gs>
              <a:gs pos="82000">
                <a:srgbClr val="26001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 dirty="0">
              <a:latin typeface="+mn-lt"/>
              <a:cs typeface="+mn-cs"/>
            </a:endParaRPr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FE212CC2-2C33-4990-BF50-01D9029079D4}"/>
              </a:ext>
            </a:extLst>
          </p:cNvPr>
          <p:cNvGrpSpPr/>
          <p:nvPr/>
        </p:nvGrpSpPr>
        <p:grpSpPr>
          <a:xfrm>
            <a:off x="4352476" y="1574299"/>
            <a:ext cx="4518985" cy="4062770"/>
            <a:chOff x="4352476" y="1574299"/>
            <a:chExt cx="4518985" cy="4062770"/>
          </a:xfrm>
        </p:grpSpPr>
        <p:sp>
          <p:nvSpPr>
            <p:cNvPr id="27" name="TextBox 1">
              <a:extLst>
                <a:ext uri="{FF2B5EF4-FFF2-40B4-BE49-F238E27FC236}">
                  <a16:creationId xmlns:a16="http://schemas.microsoft.com/office/drawing/2014/main" id="{20473D34-F42D-45A5-AA62-1B97AC9C9A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0282" y="4713739"/>
              <a:ext cx="2321179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/>
              <a:r>
                <a:rPr lang="th-TH" sz="4400" b="1" dirty="0">
                  <a:solidFill>
                    <a:schemeClr val="accent2">
                      <a:lumMod val="20000"/>
                      <a:lumOff val="80000"/>
                    </a:schemeClr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กลุ่มพลัง</a:t>
              </a:r>
              <a:r>
                <a:rPr lang="th-TH" sz="5400" b="1" dirty="0">
                  <a:solidFill>
                    <a:schemeClr val="accent2">
                      <a:lumMod val="20000"/>
                      <a:lumOff val="80000"/>
                    </a:schemeClr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๑๐</a:t>
              </a:r>
              <a:endParaRPr lang="th-TH" sz="40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endParaRPr>
            </a:p>
          </p:txBody>
        </p:sp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69965F76-7E53-4D5D-93C4-9710D974B929}"/>
                </a:ext>
              </a:extLst>
            </p:cNvPr>
            <p:cNvGrpSpPr/>
            <p:nvPr/>
          </p:nvGrpSpPr>
          <p:grpSpPr>
            <a:xfrm>
              <a:off x="4352476" y="1574299"/>
              <a:ext cx="4323980" cy="3438877"/>
              <a:chOff x="4422549" y="1484784"/>
              <a:chExt cx="4323980" cy="3438877"/>
            </a:xfrm>
          </p:grpSpPr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8C97A527-0B02-452B-BF47-9E82C34C712A}"/>
                  </a:ext>
                </a:extLst>
              </p:cNvPr>
              <p:cNvGrpSpPr/>
              <p:nvPr/>
            </p:nvGrpSpPr>
            <p:grpSpPr>
              <a:xfrm rot="18673304">
                <a:off x="5116428" y="3570235"/>
                <a:ext cx="1387997" cy="1318855"/>
                <a:chOff x="608859" y="5081038"/>
                <a:chExt cx="1398001" cy="1533093"/>
              </a:xfrm>
            </p:grpSpPr>
            <p:pic>
              <p:nvPicPr>
                <p:cNvPr id="103" name="Picture 2" descr="Image result for cell drawing">
                  <a:extLst>
                    <a:ext uri="{FF2B5EF4-FFF2-40B4-BE49-F238E27FC236}">
                      <a16:creationId xmlns:a16="http://schemas.microsoft.com/office/drawing/2014/main" id="{1D7F7A1D-4D26-4584-B663-959EE323C8CB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2" cstate="print">
                  <a:duotone>
                    <a:schemeClr val="accent2">
                      <a:shade val="45000"/>
                      <a:satMod val="135000"/>
                    </a:schemeClr>
                    <a:prstClr val="white"/>
                  </a:duotone>
                  <a:extLst>
                    <a:ext uri="{BEBA8EAE-BF5A-486C-A8C5-ECC9F3942E4B}">
                      <a14:imgProps xmlns:a14="http://schemas.microsoft.com/office/drawing/2010/main">
                        <a14:imgLayer r:embed="rId3">
                          <a14:imgEffect>
                            <a14:backgroundRemoval t="14872" b="84381" l="55075" r="94478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50149" t="6183" r="597" b="6930"/>
                <a:stretch/>
              </p:blipFill>
              <p:spPr bwMode="auto">
                <a:xfrm rot="11395790">
                  <a:off x="608859" y="5081038"/>
                  <a:ext cx="1398001" cy="153309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04" name="Picture 2" descr="Image result for cell drawing">
                  <a:extLst>
                    <a:ext uri="{FF2B5EF4-FFF2-40B4-BE49-F238E27FC236}">
                      <a16:creationId xmlns:a16="http://schemas.microsoft.com/office/drawing/2014/main" id="{B0B8652E-DF04-4493-AEA5-C139BC6FD944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4" cstate="print">
                  <a:extLst>
                    <a:ext uri="{BEBA8EAE-BF5A-486C-A8C5-ECC9F3942E4B}">
                      <a14:imgProps xmlns:a14="http://schemas.microsoft.com/office/drawing/2010/main">
                        <a14:imgLayer r:embed="rId3">
                          <a14:imgEffect>
                            <a14:backgroundRemoval t="42857" b="60491" l="14500" r="23875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781" t="42929" r="76018" b="38154"/>
                <a:stretch/>
              </p:blipFill>
              <p:spPr bwMode="auto">
                <a:xfrm>
                  <a:off x="1192534" y="5762331"/>
                  <a:ext cx="289272" cy="30040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05" name="Picture 2" descr="Image result for cell drawing">
                  <a:extLst>
                    <a:ext uri="{FF2B5EF4-FFF2-40B4-BE49-F238E27FC236}">
                      <a16:creationId xmlns:a16="http://schemas.microsoft.com/office/drawing/2014/main" id="{520E61AD-7AA9-4D60-A583-CC2B5D3CD601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4" cstate="print">
                  <a:extLst>
                    <a:ext uri="{BEBA8EAE-BF5A-486C-A8C5-ECC9F3942E4B}">
                      <a14:imgProps xmlns:a14="http://schemas.microsoft.com/office/drawing/2010/main">
                        <a14:imgLayer r:embed="rId3">
                          <a14:imgEffect>
                            <a14:backgroundRemoval t="42857" b="60491" l="14500" r="23875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781" t="42929" r="76018" b="38154"/>
                <a:stretch/>
              </p:blipFill>
              <p:spPr bwMode="auto">
                <a:xfrm>
                  <a:off x="1335872" y="5805264"/>
                  <a:ext cx="289272" cy="30040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06" name="Picture 2" descr="Image result for cell drawing">
                  <a:extLst>
                    <a:ext uri="{FF2B5EF4-FFF2-40B4-BE49-F238E27FC236}">
                      <a16:creationId xmlns:a16="http://schemas.microsoft.com/office/drawing/2014/main" id="{6A5ED274-F1A8-40F3-AF17-484099F4BBAC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4" cstate="print">
                  <a:extLst>
                    <a:ext uri="{BEBA8EAE-BF5A-486C-A8C5-ECC9F3942E4B}">
                      <a14:imgProps xmlns:a14="http://schemas.microsoft.com/office/drawing/2010/main">
                        <a14:imgLayer r:embed="rId3">
                          <a14:imgEffect>
                            <a14:backgroundRemoval t="42857" b="60491" l="14500" r="23875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781" t="42929" r="76018" b="38154"/>
                <a:stretch/>
              </p:blipFill>
              <p:spPr bwMode="auto">
                <a:xfrm>
                  <a:off x="1278256" y="5641438"/>
                  <a:ext cx="289272" cy="30040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07" name="Picture 2" descr="Image result for cell drawing">
                  <a:extLst>
                    <a:ext uri="{FF2B5EF4-FFF2-40B4-BE49-F238E27FC236}">
                      <a16:creationId xmlns:a16="http://schemas.microsoft.com/office/drawing/2014/main" id="{FCA49FBB-B5A0-4239-89E5-567C0C0D9E60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4" cstate="print">
                  <a:extLst>
                    <a:ext uri="{BEBA8EAE-BF5A-486C-A8C5-ECC9F3942E4B}">
                      <a14:imgProps xmlns:a14="http://schemas.microsoft.com/office/drawing/2010/main">
                        <a14:imgLayer r:embed="rId3">
                          <a14:imgEffect>
                            <a14:backgroundRemoval t="42857" b="60491" l="14500" r="23875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781" t="42929" r="76018" b="38154"/>
                <a:stretch/>
              </p:blipFill>
              <p:spPr bwMode="auto">
                <a:xfrm>
                  <a:off x="1394084" y="5645970"/>
                  <a:ext cx="289272" cy="30040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08" name="Picture 2" descr="Image result for cell drawing">
                  <a:extLst>
                    <a:ext uri="{FF2B5EF4-FFF2-40B4-BE49-F238E27FC236}">
                      <a16:creationId xmlns:a16="http://schemas.microsoft.com/office/drawing/2014/main" id="{CB9A1148-7142-4412-8B84-8250DE3F5141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4" cstate="print">
                  <a:extLst>
                    <a:ext uri="{BEBA8EAE-BF5A-486C-A8C5-ECC9F3942E4B}">
                      <a14:imgProps xmlns:a14="http://schemas.microsoft.com/office/drawing/2010/main">
                        <a14:imgLayer r:embed="rId3">
                          <a14:imgEffect>
                            <a14:backgroundRemoval t="42857" b="60491" l="14500" r="23875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781" t="42929" r="76018" b="38154"/>
                <a:stretch/>
              </p:blipFill>
              <p:spPr bwMode="auto">
                <a:xfrm>
                  <a:off x="1335872" y="5529609"/>
                  <a:ext cx="289272" cy="30040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09" name="Picture 2" descr="Image result for cell drawing">
                  <a:extLst>
                    <a:ext uri="{FF2B5EF4-FFF2-40B4-BE49-F238E27FC236}">
                      <a16:creationId xmlns:a16="http://schemas.microsoft.com/office/drawing/2014/main" id="{19C913D6-4C49-4FCE-8283-BBA52B22A61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4" cstate="print">
                  <a:extLst>
                    <a:ext uri="{BEBA8EAE-BF5A-486C-A8C5-ECC9F3942E4B}">
                      <a14:imgProps xmlns:a14="http://schemas.microsoft.com/office/drawing/2010/main">
                        <a14:imgLayer r:embed="rId3">
                          <a14:imgEffect>
                            <a14:backgroundRemoval t="42857" b="60491" l="14500" r="23875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781" t="42929" r="76018" b="38154"/>
                <a:stretch/>
              </p:blipFill>
              <p:spPr bwMode="auto">
                <a:xfrm>
                  <a:off x="1277296" y="5696510"/>
                  <a:ext cx="289272" cy="30040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10" name="Picture 2" descr="Image result for cell drawing">
                  <a:extLst>
                    <a:ext uri="{FF2B5EF4-FFF2-40B4-BE49-F238E27FC236}">
                      <a16:creationId xmlns:a16="http://schemas.microsoft.com/office/drawing/2014/main" id="{406CFC7E-2541-4724-9EB8-1A2F89CEA5CE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4" cstate="print">
                  <a:extLst>
                    <a:ext uri="{BEBA8EAE-BF5A-486C-A8C5-ECC9F3942E4B}">
                      <a14:imgProps xmlns:a14="http://schemas.microsoft.com/office/drawing/2010/main">
                        <a14:imgLayer r:embed="rId3">
                          <a14:imgEffect>
                            <a14:backgroundRemoval t="42857" b="60491" l="14500" r="23875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781" t="42929" r="76018" b="38154"/>
                <a:stretch/>
              </p:blipFill>
              <p:spPr bwMode="auto">
                <a:xfrm>
                  <a:off x="1220640" y="5590662"/>
                  <a:ext cx="289272" cy="30040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120" name="Group 119">
                <a:extLst>
                  <a:ext uri="{FF2B5EF4-FFF2-40B4-BE49-F238E27FC236}">
                    <a16:creationId xmlns:a16="http://schemas.microsoft.com/office/drawing/2014/main" id="{1A848CA7-11A9-406E-A9E0-008D91FE9A9B}"/>
                  </a:ext>
                </a:extLst>
              </p:cNvPr>
              <p:cNvGrpSpPr/>
              <p:nvPr/>
            </p:nvGrpSpPr>
            <p:grpSpPr>
              <a:xfrm>
                <a:off x="4422549" y="1484784"/>
                <a:ext cx="4323980" cy="3260514"/>
                <a:chOff x="4422549" y="2044000"/>
                <a:chExt cx="4323980" cy="3260514"/>
              </a:xfrm>
            </p:grpSpPr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0C6FFB9E-5F95-4A16-8525-23119FCA9B47}"/>
                    </a:ext>
                  </a:extLst>
                </p:cNvPr>
                <p:cNvGrpSpPr/>
                <p:nvPr/>
              </p:nvGrpSpPr>
              <p:grpSpPr>
                <a:xfrm>
                  <a:off x="4422549" y="2395751"/>
                  <a:ext cx="1373588" cy="1320306"/>
                  <a:chOff x="608859" y="5081038"/>
                  <a:chExt cx="1398001" cy="1533093"/>
                </a:xfrm>
              </p:grpSpPr>
              <p:pic>
                <p:nvPicPr>
                  <p:cNvPr id="49" name="Picture 2" descr="Image result for cell drawing">
                    <a:extLst>
                      <a:ext uri="{FF2B5EF4-FFF2-40B4-BE49-F238E27FC236}">
                        <a16:creationId xmlns:a16="http://schemas.microsoft.com/office/drawing/2014/main" id="{793D374B-EBC3-4F14-B5F4-6F609DDC3200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2" cstate="print">
                    <a:duotone>
                      <a:schemeClr val="accent2">
                        <a:shade val="45000"/>
                        <a:satMod val="135000"/>
                      </a:schemeClr>
                      <a:prstClr val="white"/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14872" b="84381" l="55075" r="94478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0149" t="6183" r="597" b="6930"/>
                  <a:stretch/>
                </p:blipFill>
                <p:spPr bwMode="auto">
                  <a:xfrm rot="11395790">
                    <a:off x="608859" y="5081038"/>
                    <a:ext cx="1398001" cy="1533093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50" name="Picture 2" descr="Image result for cell drawing">
                    <a:extLst>
                      <a:ext uri="{FF2B5EF4-FFF2-40B4-BE49-F238E27FC236}">
                        <a16:creationId xmlns:a16="http://schemas.microsoft.com/office/drawing/2014/main" id="{51816E14-D190-413A-AA03-C4D1F74AF0BC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192534" y="5762331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51" name="Picture 2" descr="Image result for cell drawing">
                    <a:extLst>
                      <a:ext uri="{FF2B5EF4-FFF2-40B4-BE49-F238E27FC236}">
                        <a16:creationId xmlns:a16="http://schemas.microsoft.com/office/drawing/2014/main" id="{8A21BB14-B943-4AA5-8BE4-A737C542340A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35872" y="5805264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52" name="Picture 2" descr="Image result for cell drawing">
                    <a:extLst>
                      <a:ext uri="{FF2B5EF4-FFF2-40B4-BE49-F238E27FC236}">
                        <a16:creationId xmlns:a16="http://schemas.microsoft.com/office/drawing/2014/main" id="{66C69461-437A-4375-9BCD-9AE2838B3A03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78256" y="5641438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53" name="Picture 2" descr="Image result for cell drawing">
                    <a:extLst>
                      <a:ext uri="{FF2B5EF4-FFF2-40B4-BE49-F238E27FC236}">
                        <a16:creationId xmlns:a16="http://schemas.microsoft.com/office/drawing/2014/main" id="{361CDC0E-826B-463D-90DA-CEBB50BF8C52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94084" y="5645970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54" name="Picture 2" descr="Image result for cell drawing">
                    <a:extLst>
                      <a:ext uri="{FF2B5EF4-FFF2-40B4-BE49-F238E27FC236}">
                        <a16:creationId xmlns:a16="http://schemas.microsoft.com/office/drawing/2014/main" id="{39496859-7BF7-4B9C-B66B-BE05F3358AD5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35872" y="5529609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55" name="Picture 2" descr="Image result for cell drawing">
                    <a:extLst>
                      <a:ext uri="{FF2B5EF4-FFF2-40B4-BE49-F238E27FC236}">
                        <a16:creationId xmlns:a16="http://schemas.microsoft.com/office/drawing/2014/main" id="{9A88B740-E23E-4594-B331-549410A9A9CF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77296" y="5696510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56" name="Picture 2" descr="Image result for cell drawing">
                    <a:extLst>
                      <a:ext uri="{FF2B5EF4-FFF2-40B4-BE49-F238E27FC236}">
                        <a16:creationId xmlns:a16="http://schemas.microsoft.com/office/drawing/2014/main" id="{A56EC1C4-7DBA-4602-9865-758220C328D8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20640" y="5590662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grpSp>
              <p:nvGrpSpPr>
                <p:cNvPr id="31" name="Group 30">
                  <a:extLst>
                    <a:ext uri="{FF2B5EF4-FFF2-40B4-BE49-F238E27FC236}">
                      <a16:creationId xmlns:a16="http://schemas.microsoft.com/office/drawing/2014/main" id="{8072D02D-728D-4F00-8E0E-BDD492C9EFC4}"/>
                    </a:ext>
                  </a:extLst>
                </p:cNvPr>
                <p:cNvGrpSpPr/>
                <p:nvPr/>
              </p:nvGrpSpPr>
              <p:grpSpPr>
                <a:xfrm rot="1803756">
                  <a:off x="6451672" y="2044000"/>
                  <a:ext cx="1440160" cy="1318142"/>
                  <a:chOff x="608859" y="5081038"/>
                  <a:chExt cx="1398001" cy="1533093"/>
                </a:xfrm>
              </p:grpSpPr>
              <p:pic>
                <p:nvPicPr>
                  <p:cNvPr id="41" name="Picture 2" descr="Image result for cell drawing">
                    <a:extLst>
                      <a:ext uri="{FF2B5EF4-FFF2-40B4-BE49-F238E27FC236}">
                        <a16:creationId xmlns:a16="http://schemas.microsoft.com/office/drawing/2014/main" id="{C511B4E1-558A-4E63-B626-C39BC3BF73A2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2" cstate="print">
                    <a:duotone>
                      <a:schemeClr val="accent2">
                        <a:shade val="45000"/>
                        <a:satMod val="135000"/>
                      </a:schemeClr>
                      <a:prstClr val="white"/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14872" b="84381" l="55075" r="94478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0149" t="6183" r="597" b="6930"/>
                  <a:stretch/>
                </p:blipFill>
                <p:spPr bwMode="auto">
                  <a:xfrm rot="11395790">
                    <a:off x="608859" y="5081038"/>
                    <a:ext cx="1398001" cy="1533093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42" name="Picture 2" descr="Image result for cell drawing">
                    <a:extLst>
                      <a:ext uri="{FF2B5EF4-FFF2-40B4-BE49-F238E27FC236}">
                        <a16:creationId xmlns:a16="http://schemas.microsoft.com/office/drawing/2014/main" id="{E946B8BE-023F-4E19-90B9-C61A224A06DB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192534" y="5762331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43" name="Picture 2" descr="Image result for cell drawing">
                    <a:extLst>
                      <a:ext uri="{FF2B5EF4-FFF2-40B4-BE49-F238E27FC236}">
                        <a16:creationId xmlns:a16="http://schemas.microsoft.com/office/drawing/2014/main" id="{CDC7AA8D-2DFB-4D2D-9F14-9EC54467EF1C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35872" y="5805264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44" name="Picture 2" descr="Image result for cell drawing">
                    <a:extLst>
                      <a:ext uri="{FF2B5EF4-FFF2-40B4-BE49-F238E27FC236}">
                        <a16:creationId xmlns:a16="http://schemas.microsoft.com/office/drawing/2014/main" id="{69722DA9-4A29-4DC1-BFAC-8410BCB34FBE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78256" y="5641438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45" name="Picture 2" descr="Image result for cell drawing">
                    <a:extLst>
                      <a:ext uri="{FF2B5EF4-FFF2-40B4-BE49-F238E27FC236}">
                        <a16:creationId xmlns:a16="http://schemas.microsoft.com/office/drawing/2014/main" id="{F9E5A8BC-7C72-4EAC-AD94-5E737473B11A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94084" y="5645970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46" name="Picture 2" descr="Image result for cell drawing">
                    <a:extLst>
                      <a:ext uri="{FF2B5EF4-FFF2-40B4-BE49-F238E27FC236}">
                        <a16:creationId xmlns:a16="http://schemas.microsoft.com/office/drawing/2014/main" id="{3C5ECC38-1498-4003-8281-5D12FE0A97D9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35872" y="5529609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47" name="Picture 2" descr="Image result for cell drawing">
                    <a:extLst>
                      <a:ext uri="{FF2B5EF4-FFF2-40B4-BE49-F238E27FC236}">
                        <a16:creationId xmlns:a16="http://schemas.microsoft.com/office/drawing/2014/main" id="{1F3EBFFB-8BC8-4527-917E-AB5F71B4D3C9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77296" y="5696510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48" name="Picture 2" descr="Image result for cell drawing">
                    <a:extLst>
                      <a:ext uri="{FF2B5EF4-FFF2-40B4-BE49-F238E27FC236}">
                        <a16:creationId xmlns:a16="http://schemas.microsoft.com/office/drawing/2014/main" id="{AA1CA18C-396B-417E-9263-20E4277C692D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20640" y="5590662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22F83BD0-75C5-43AC-B019-32C55CF61A70}"/>
                    </a:ext>
                  </a:extLst>
                </p:cNvPr>
                <p:cNvGrpSpPr/>
                <p:nvPr/>
              </p:nvGrpSpPr>
              <p:grpSpPr>
                <a:xfrm rot="18673304">
                  <a:off x="5465639" y="2169291"/>
                  <a:ext cx="1387997" cy="1318855"/>
                  <a:chOff x="608859" y="5081038"/>
                  <a:chExt cx="1398001" cy="1533093"/>
                </a:xfrm>
              </p:grpSpPr>
              <p:pic>
                <p:nvPicPr>
                  <p:cNvPr id="33" name="Picture 2" descr="Image result for cell drawing">
                    <a:extLst>
                      <a:ext uri="{FF2B5EF4-FFF2-40B4-BE49-F238E27FC236}">
                        <a16:creationId xmlns:a16="http://schemas.microsoft.com/office/drawing/2014/main" id="{9D5DD31D-00D6-4104-BCD7-5DC76322AD4D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2" cstate="print">
                    <a:duotone>
                      <a:schemeClr val="accent2">
                        <a:shade val="45000"/>
                        <a:satMod val="135000"/>
                      </a:schemeClr>
                      <a:prstClr val="white"/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14872" b="84381" l="55075" r="94478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0149" t="6183" r="597" b="6930"/>
                  <a:stretch/>
                </p:blipFill>
                <p:spPr bwMode="auto">
                  <a:xfrm rot="11395790">
                    <a:off x="608859" y="5081038"/>
                    <a:ext cx="1398001" cy="1533093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34" name="Picture 2" descr="Image result for cell drawing">
                    <a:extLst>
                      <a:ext uri="{FF2B5EF4-FFF2-40B4-BE49-F238E27FC236}">
                        <a16:creationId xmlns:a16="http://schemas.microsoft.com/office/drawing/2014/main" id="{11401B05-5039-40CB-898D-9650ED573F29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192534" y="5762331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35" name="Picture 2" descr="Image result for cell drawing">
                    <a:extLst>
                      <a:ext uri="{FF2B5EF4-FFF2-40B4-BE49-F238E27FC236}">
                        <a16:creationId xmlns:a16="http://schemas.microsoft.com/office/drawing/2014/main" id="{DE317E35-E872-4D18-B4EF-E79BBFAD47EE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35872" y="5805264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36" name="Picture 2" descr="Image result for cell drawing">
                    <a:extLst>
                      <a:ext uri="{FF2B5EF4-FFF2-40B4-BE49-F238E27FC236}">
                        <a16:creationId xmlns:a16="http://schemas.microsoft.com/office/drawing/2014/main" id="{F36CE087-9422-4D21-AA0F-C3FDB2427490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78256" y="5641438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37" name="Picture 2" descr="Image result for cell drawing">
                    <a:extLst>
                      <a:ext uri="{FF2B5EF4-FFF2-40B4-BE49-F238E27FC236}">
                        <a16:creationId xmlns:a16="http://schemas.microsoft.com/office/drawing/2014/main" id="{61129219-3496-436A-B60B-423D9203675E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94084" y="5645970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38" name="Picture 2" descr="Image result for cell drawing">
                    <a:extLst>
                      <a:ext uri="{FF2B5EF4-FFF2-40B4-BE49-F238E27FC236}">
                        <a16:creationId xmlns:a16="http://schemas.microsoft.com/office/drawing/2014/main" id="{08552C96-C172-4A59-9693-C66ECD948DAF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35872" y="5529609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39" name="Picture 2" descr="Image result for cell drawing">
                    <a:extLst>
                      <a:ext uri="{FF2B5EF4-FFF2-40B4-BE49-F238E27FC236}">
                        <a16:creationId xmlns:a16="http://schemas.microsoft.com/office/drawing/2014/main" id="{4D9A9A9D-7502-4B61-AC48-7839961299AD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77296" y="5696510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40" name="Picture 2" descr="Image result for cell drawing">
                    <a:extLst>
                      <a:ext uri="{FF2B5EF4-FFF2-40B4-BE49-F238E27FC236}">
                        <a16:creationId xmlns:a16="http://schemas.microsoft.com/office/drawing/2014/main" id="{38B171C1-0102-41C2-AD93-B5B61A1678BC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20640" y="5590662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85BF6BE9-D743-46C6-BD43-2CD4D59454D1}"/>
                    </a:ext>
                  </a:extLst>
                </p:cNvPr>
                <p:cNvGrpSpPr/>
                <p:nvPr/>
              </p:nvGrpSpPr>
              <p:grpSpPr>
                <a:xfrm>
                  <a:off x="4456451" y="3313152"/>
                  <a:ext cx="1373588" cy="1320306"/>
                  <a:chOff x="608859" y="5081038"/>
                  <a:chExt cx="1398001" cy="1533093"/>
                </a:xfrm>
              </p:grpSpPr>
              <p:pic>
                <p:nvPicPr>
                  <p:cNvPr id="58" name="Picture 2" descr="Image result for cell drawing">
                    <a:extLst>
                      <a:ext uri="{FF2B5EF4-FFF2-40B4-BE49-F238E27FC236}">
                        <a16:creationId xmlns:a16="http://schemas.microsoft.com/office/drawing/2014/main" id="{9449EC65-F809-420F-94B8-EB56FE05BB45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2" cstate="print">
                    <a:duotone>
                      <a:schemeClr val="accent2">
                        <a:shade val="45000"/>
                        <a:satMod val="135000"/>
                      </a:schemeClr>
                      <a:prstClr val="white"/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14872" b="84381" l="55075" r="94478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0149" t="6183" r="597" b="6930"/>
                  <a:stretch/>
                </p:blipFill>
                <p:spPr bwMode="auto">
                  <a:xfrm rot="11395790">
                    <a:off x="608859" y="5081038"/>
                    <a:ext cx="1398001" cy="1533093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59" name="Picture 2" descr="Image result for cell drawing">
                    <a:extLst>
                      <a:ext uri="{FF2B5EF4-FFF2-40B4-BE49-F238E27FC236}">
                        <a16:creationId xmlns:a16="http://schemas.microsoft.com/office/drawing/2014/main" id="{2B08C276-4707-4887-B9F2-0D84F4A264A2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192534" y="5762331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60" name="Picture 2" descr="Image result for cell drawing">
                    <a:extLst>
                      <a:ext uri="{FF2B5EF4-FFF2-40B4-BE49-F238E27FC236}">
                        <a16:creationId xmlns:a16="http://schemas.microsoft.com/office/drawing/2014/main" id="{B4DA05D6-26C0-412E-9E53-DAE3E8910000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35872" y="5805264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61" name="Picture 2" descr="Image result for cell drawing">
                    <a:extLst>
                      <a:ext uri="{FF2B5EF4-FFF2-40B4-BE49-F238E27FC236}">
                        <a16:creationId xmlns:a16="http://schemas.microsoft.com/office/drawing/2014/main" id="{CE9A54BF-5278-41F9-826B-7FA6A4646901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78256" y="5641438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62" name="Picture 2" descr="Image result for cell drawing">
                    <a:extLst>
                      <a:ext uri="{FF2B5EF4-FFF2-40B4-BE49-F238E27FC236}">
                        <a16:creationId xmlns:a16="http://schemas.microsoft.com/office/drawing/2014/main" id="{21269D08-7C61-40CC-939B-FA7325B562C1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94084" y="5645970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63" name="Picture 2" descr="Image result for cell drawing">
                    <a:extLst>
                      <a:ext uri="{FF2B5EF4-FFF2-40B4-BE49-F238E27FC236}">
                        <a16:creationId xmlns:a16="http://schemas.microsoft.com/office/drawing/2014/main" id="{776E9566-D799-4B20-AD75-35BEA3636856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35872" y="5529609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64" name="Picture 2" descr="Image result for cell drawing">
                    <a:extLst>
                      <a:ext uri="{FF2B5EF4-FFF2-40B4-BE49-F238E27FC236}">
                        <a16:creationId xmlns:a16="http://schemas.microsoft.com/office/drawing/2014/main" id="{9468BBCD-B2C9-4D58-AC97-52C23FE72A17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77296" y="5696510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65" name="Picture 2" descr="Image result for cell drawing">
                    <a:extLst>
                      <a:ext uri="{FF2B5EF4-FFF2-40B4-BE49-F238E27FC236}">
                        <a16:creationId xmlns:a16="http://schemas.microsoft.com/office/drawing/2014/main" id="{9644F1BC-4673-4D30-BBE2-6793F1139D69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20640" y="5590662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954BACBE-DF85-4041-A552-81E9C4620291}"/>
                    </a:ext>
                  </a:extLst>
                </p:cNvPr>
                <p:cNvGrpSpPr/>
                <p:nvPr/>
              </p:nvGrpSpPr>
              <p:grpSpPr>
                <a:xfrm rot="1803756">
                  <a:off x="6591084" y="3078759"/>
                  <a:ext cx="1440160" cy="1318142"/>
                  <a:chOff x="608859" y="5081038"/>
                  <a:chExt cx="1398001" cy="1533093"/>
                </a:xfrm>
              </p:grpSpPr>
              <p:pic>
                <p:nvPicPr>
                  <p:cNvPr id="67" name="Picture 2" descr="Image result for cell drawing">
                    <a:extLst>
                      <a:ext uri="{FF2B5EF4-FFF2-40B4-BE49-F238E27FC236}">
                        <a16:creationId xmlns:a16="http://schemas.microsoft.com/office/drawing/2014/main" id="{59383764-FBBC-43A9-ACAE-86903CE7D0AA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2" cstate="print">
                    <a:duotone>
                      <a:schemeClr val="accent2">
                        <a:shade val="45000"/>
                        <a:satMod val="135000"/>
                      </a:schemeClr>
                      <a:prstClr val="white"/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14872" b="84381" l="55075" r="94478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0149" t="6183" r="597" b="6930"/>
                  <a:stretch/>
                </p:blipFill>
                <p:spPr bwMode="auto">
                  <a:xfrm rot="11395790">
                    <a:off x="608859" y="5081038"/>
                    <a:ext cx="1398001" cy="1533093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68" name="Picture 2" descr="Image result for cell drawing">
                    <a:extLst>
                      <a:ext uri="{FF2B5EF4-FFF2-40B4-BE49-F238E27FC236}">
                        <a16:creationId xmlns:a16="http://schemas.microsoft.com/office/drawing/2014/main" id="{1676E385-1D55-4DB0-96AB-C8A578BB543F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192534" y="5762331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69" name="Picture 2" descr="Image result for cell drawing">
                    <a:extLst>
                      <a:ext uri="{FF2B5EF4-FFF2-40B4-BE49-F238E27FC236}">
                        <a16:creationId xmlns:a16="http://schemas.microsoft.com/office/drawing/2014/main" id="{B668F674-4778-42CD-8DA3-7218F7EA942E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35872" y="5805264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70" name="Picture 2" descr="Image result for cell drawing">
                    <a:extLst>
                      <a:ext uri="{FF2B5EF4-FFF2-40B4-BE49-F238E27FC236}">
                        <a16:creationId xmlns:a16="http://schemas.microsoft.com/office/drawing/2014/main" id="{ADBD79D3-9050-484D-A8D0-1E8AFC84E02E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78256" y="5641438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71" name="Picture 2" descr="Image result for cell drawing">
                    <a:extLst>
                      <a:ext uri="{FF2B5EF4-FFF2-40B4-BE49-F238E27FC236}">
                        <a16:creationId xmlns:a16="http://schemas.microsoft.com/office/drawing/2014/main" id="{7F7C64AD-5210-40A8-B48D-42A42A83EF6E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94084" y="5645970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72" name="Picture 2" descr="Image result for cell drawing">
                    <a:extLst>
                      <a:ext uri="{FF2B5EF4-FFF2-40B4-BE49-F238E27FC236}">
                        <a16:creationId xmlns:a16="http://schemas.microsoft.com/office/drawing/2014/main" id="{0D824A4B-7E67-477F-82A5-121F20C928A6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35872" y="5529609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73" name="Picture 2" descr="Image result for cell drawing">
                    <a:extLst>
                      <a:ext uri="{FF2B5EF4-FFF2-40B4-BE49-F238E27FC236}">
                        <a16:creationId xmlns:a16="http://schemas.microsoft.com/office/drawing/2014/main" id="{E1D03A65-DD6B-489B-9C7A-D5D054B535C3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77296" y="5696510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74" name="Picture 2" descr="Image result for cell drawing">
                    <a:extLst>
                      <a:ext uri="{FF2B5EF4-FFF2-40B4-BE49-F238E27FC236}">
                        <a16:creationId xmlns:a16="http://schemas.microsoft.com/office/drawing/2014/main" id="{1F5792AC-0B82-4EF1-A47B-6775198B11F1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20640" y="5590662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grpSp>
              <p:nvGrpSpPr>
                <p:cNvPr id="75" name="Group 74">
                  <a:extLst>
                    <a:ext uri="{FF2B5EF4-FFF2-40B4-BE49-F238E27FC236}">
                      <a16:creationId xmlns:a16="http://schemas.microsoft.com/office/drawing/2014/main" id="{6269912F-B041-4587-9D6A-1886D501B515}"/>
                    </a:ext>
                  </a:extLst>
                </p:cNvPr>
                <p:cNvGrpSpPr/>
                <p:nvPr/>
              </p:nvGrpSpPr>
              <p:grpSpPr>
                <a:xfrm rot="21026680">
                  <a:off x="5586781" y="3087538"/>
                  <a:ext cx="1387997" cy="1318855"/>
                  <a:chOff x="608859" y="5081038"/>
                  <a:chExt cx="1398001" cy="1533093"/>
                </a:xfrm>
              </p:grpSpPr>
              <p:pic>
                <p:nvPicPr>
                  <p:cNvPr id="76" name="Picture 2" descr="Image result for cell drawing">
                    <a:extLst>
                      <a:ext uri="{FF2B5EF4-FFF2-40B4-BE49-F238E27FC236}">
                        <a16:creationId xmlns:a16="http://schemas.microsoft.com/office/drawing/2014/main" id="{A2D85A63-641E-4C4E-9EA9-B8BC20CBAF05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2" cstate="print">
                    <a:duotone>
                      <a:schemeClr val="accent2">
                        <a:shade val="45000"/>
                        <a:satMod val="135000"/>
                      </a:schemeClr>
                      <a:prstClr val="white"/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14872" b="84381" l="55075" r="94478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0149" t="6183" r="597" b="6930"/>
                  <a:stretch/>
                </p:blipFill>
                <p:spPr bwMode="auto">
                  <a:xfrm rot="11395790">
                    <a:off x="608859" y="5081038"/>
                    <a:ext cx="1398001" cy="1533093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77" name="Picture 2" descr="Image result for cell drawing">
                    <a:extLst>
                      <a:ext uri="{FF2B5EF4-FFF2-40B4-BE49-F238E27FC236}">
                        <a16:creationId xmlns:a16="http://schemas.microsoft.com/office/drawing/2014/main" id="{4CEB9128-9DAB-4F54-BB6D-11B13EDA79DF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192534" y="5762331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78" name="Picture 2" descr="Image result for cell drawing">
                    <a:extLst>
                      <a:ext uri="{FF2B5EF4-FFF2-40B4-BE49-F238E27FC236}">
                        <a16:creationId xmlns:a16="http://schemas.microsoft.com/office/drawing/2014/main" id="{C0209C8E-7287-407B-B26F-0EBA3D28212B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35872" y="5805264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79" name="Picture 2" descr="Image result for cell drawing">
                    <a:extLst>
                      <a:ext uri="{FF2B5EF4-FFF2-40B4-BE49-F238E27FC236}">
                        <a16:creationId xmlns:a16="http://schemas.microsoft.com/office/drawing/2014/main" id="{5621EF16-0116-489A-8D7F-DAC095780890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78256" y="5641438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80" name="Picture 2" descr="Image result for cell drawing">
                    <a:extLst>
                      <a:ext uri="{FF2B5EF4-FFF2-40B4-BE49-F238E27FC236}">
                        <a16:creationId xmlns:a16="http://schemas.microsoft.com/office/drawing/2014/main" id="{E90F07F2-E0BD-4EA1-83DA-61F687D056AA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94084" y="5645970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81" name="Picture 2" descr="Image result for cell drawing">
                    <a:extLst>
                      <a:ext uri="{FF2B5EF4-FFF2-40B4-BE49-F238E27FC236}">
                        <a16:creationId xmlns:a16="http://schemas.microsoft.com/office/drawing/2014/main" id="{F19B83D5-6684-486F-BBFD-075783680746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35872" y="5529609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82" name="Picture 2" descr="Image result for cell drawing">
                    <a:extLst>
                      <a:ext uri="{FF2B5EF4-FFF2-40B4-BE49-F238E27FC236}">
                        <a16:creationId xmlns:a16="http://schemas.microsoft.com/office/drawing/2014/main" id="{24D5EABF-B720-4370-8196-DAA89D693378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77296" y="5696510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83" name="Picture 2" descr="Image result for cell drawing">
                    <a:extLst>
                      <a:ext uri="{FF2B5EF4-FFF2-40B4-BE49-F238E27FC236}">
                        <a16:creationId xmlns:a16="http://schemas.microsoft.com/office/drawing/2014/main" id="{92FBE591-EEB2-497C-AA87-BB92076D86C2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20640" y="5590662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C518628E-DAA7-418D-A0A1-54193E2C0440}"/>
                    </a:ext>
                  </a:extLst>
                </p:cNvPr>
                <p:cNvGrpSpPr/>
                <p:nvPr/>
              </p:nvGrpSpPr>
              <p:grpSpPr>
                <a:xfrm>
                  <a:off x="7296557" y="2580220"/>
                  <a:ext cx="1373588" cy="1320306"/>
                  <a:chOff x="608859" y="5081038"/>
                  <a:chExt cx="1398001" cy="1533093"/>
                </a:xfrm>
              </p:grpSpPr>
              <p:pic>
                <p:nvPicPr>
                  <p:cNvPr id="85" name="Picture 2" descr="Image result for cell drawing">
                    <a:extLst>
                      <a:ext uri="{FF2B5EF4-FFF2-40B4-BE49-F238E27FC236}">
                        <a16:creationId xmlns:a16="http://schemas.microsoft.com/office/drawing/2014/main" id="{2E866E9E-E721-4275-8BCF-86DE1139FF32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2" cstate="print">
                    <a:duotone>
                      <a:schemeClr val="accent2">
                        <a:shade val="45000"/>
                        <a:satMod val="135000"/>
                      </a:schemeClr>
                      <a:prstClr val="white"/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14872" b="84381" l="55075" r="94478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0149" t="6183" r="597" b="6930"/>
                  <a:stretch/>
                </p:blipFill>
                <p:spPr bwMode="auto">
                  <a:xfrm rot="11395790">
                    <a:off x="608859" y="5081038"/>
                    <a:ext cx="1398001" cy="1533093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86" name="Picture 2" descr="Image result for cell drawing">
                    <a:extLst>
                      <a:ext uri="{FF2B5EF4-FFF2-40B4-BE49-F238E27FC236}">
                        <a16:creationId xmlns:a16="http://schemas.microsoft.com/office/drawing/2014/main" id="{6A756964-5C7B-4F5A-946F-0E08F8A92133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192534" y="5762331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87" name="Picture 2" descr="Image result for cell drawing">
                    <a:extLst>
                      <a:ext uri="{FF2B5EF4-FFF2-40B4-BE49-F238E27FC236}">
                        <a16:creationId xmlns:a16="http://schemas.microsoft.com/office/drawing/2014/main" id="{36DF3A0F-5BB0-4490-8064-690439514BAA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35872" y="5805264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88" name="Picture 2" descr="Image result for cell drawing">
                    <a:extLst>
                      <a:ext uri="{FF2B5EF4-FFF2-40B4-BE49-F238E27FC236}">
                        <a16:creationId xmlns:a16="http://schemas.microsoft.com/office/drawing/2014/main" id="{0A91FBF5-9752-46F7-A4E0-C077E63C3D5D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78256" y="5641438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89" name="Picture 2" descr="Image result for cell drawing">
                    <a:extLst>
                      <a:ext uri="{FF2B5EF4-FFF2-40B4-BE49-F238E27FC236}">
                        <a16:creationId xmlns:a16="http://schemas.microsoft.com/office/drawing/2014/main" id="{8D5F0021-6DBF-418B-BCBB-4CEE8BDD8D23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94084" y="5645970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90" name="Picture 2" descr="Image result for cell drawing">
                    <a:extLst>
                      <a:ext uri="{FF2B5EF4-FFF2-40B4-BE49-F238E27FC236}">
                        <a16:creationId xmlns:a16="http://schemas.microsoft.com/office/drawing/2014/main" id="{DFA00B91-0CC6-4360-A421-9C2A3019B4D8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35872" y="5529609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91" name="Picture 2" descr="Image result for cell drawing">
                    <a:extLst>
                      <a:ext uri="{FF2B5EF4-FFF2-40B4-BE49-F238E27FC236}">
                        <a16:creationId xmlns:a16="http://schemas.microsoft.com/office/drawing/2014/main" id="{073F772A-15DD-4F3C-B3F5-4FC8046B7A59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77296" y="5696510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92" name="Picture 2" descr="Image result for cell drawing">
                    <a:extLst>
                      <a:ext uri="{FF2B5EF4-FFF2-40B4-BE49-F238E27FC236}">
                        <a16:creationId xmlns:a16="http://schemas.microsoft.com/office/drawing/2014/main" id="{A8A8DE93-31C3-4868-81C1-EF57162A025D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20640" y="5590662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874F5069-8A33-486E-888B-9760A60BB915}"/>
                    </a:ext>
                  </a:extLst>
                </p:cNvPr>
                <p:cNvGrpSpPr/>
                <p:nvPr/>
              </p:nvGrpSpPr>
              <p:grpSpPr>
                <a:xfrm rot="1803756">
                  <a:off x="6177113" y="3986372"/>
                  <a:ext cx="1440160" cy="1318142"/>
                  <a:chOff x="608859" y="5081038"/>
                  <a:chExt cx="1398001" cy="1533093"/>
                </a:xfrm>
              </p:grpSpPr>
              <p:pic>
                <p:nvPicPr>
                  <p:cNvPr id="94" name="Picture 2" descr="Image result for cell drawing">
                    <a:extLst>
                      <a:ext uri="{FF2B5EF4-FFF2-40B4-BE49-F238E27FC236}">
                        <a16:creationId xmlns:a16="http://schemas.microsoft.com/office/drawing/2014/main" id="{74F1A6FB-1E29-4B2F-8AC2-4970C22C3814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2" cstate="print">
                    <a:duotone>
                      <a:schemeClr val="accent2">
                        <a:shade val="45000"/>
                        <a:satMod val="135000"/>
                      </a:schemeClr>
                      <a:prstClr val="white"/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14872" b="84381" l="55075" r="94478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0149" t="6183" r="597" b="6930"/>
                  <a:stretch/>
                </p:blipFill>
                <p:spPr bwMode="auto">
                  <a:xfrm rot="11395790">
                    <a:off x="608859" y="5081038"/>
                    <a:ext cx="1398001" cy="1533093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95" name="Picture 2" descr="Image result for cell drawing">
                    <a:extLst>
                      <a:ext uri="{FF2B5EF4-FFF2-40B4-BE49-F238E27FC236}">
                        <a16:creationId xmlns:a16="http://schemas.microsoft.com/office/drawing/2014/main" id="{83F512D7-F57D-4067-B8F3-913D22543706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192534" y="5762331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96" name="Picture 2" descr="Image result for cell drawing">
                    <a:extLst>
                      <a:ext uri="{FF2B5EF4-FFF2-40B4-BE49-F238E27FC236}">
                        <a16:creationId xmlns:a16="http://schemas.microsoft.com/office/drawing/2014/main" id="{5FE542A7-3D90-4E70-8F86-538F4C03E79F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35872" y="5805264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97" name="Picture 2" descr="Image result for cell drawing">
                    <a:extLst>
                      <a:ext uri="{FF2B5EF4-FFF2-40B4-BE49-F238E27FC236}">
                        <a16:creationId xmlns:a16="http://schemas.microsoft.com/office/drawing/2014/main" id="{4F0E9534-40C4-4511-8CE3-505EE9CA6C3A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78256" y="5641438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98" name="Picture 2" descr="Image result for cell drawing">
                    <a:extLst>
                      <a:ext uri="{FF2B5EF4-FFF2-40B4-BE49-F238E27FC236}">
                        <a16:creationId xmlns:a16="http://schemas.microsoft.com/office/drawing/2014/main" id="{248DA5B5-581E-43E3-9D34-EA603A10692E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94084" y="5645970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99" name="Picture 2" descr="Image result for cell drawing">
                    <a:extLst>
                      <a:ext uri="{FF2B5EF4-FFF2-40B4-BE49-F238E27FC236}">
                        <a16:creationId xmlns:a16="http://schemas.microsoft.com/office/drawing/2014/main" id="{E0E9D233-118B-47E0-808D-A0F80A51835B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35872" y="5529609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100" name="Picture 2" descr="Image result for cell drawing">
                    <a:extLst>
                      <a:ext uri="{FF2B5EF4-FFF2-40B4-BE49-F238E27FC236}">
                        <a16:creationId xmlns:a16="http://schemas.microsoft.com/office/drawing/2014/main" id="{E611F0B2-545D-485A-81CA-A07A6E28FD99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77296" y="5696510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101" name="Picture 2" descr="Image result for cell drawing">
                    <a:extLst>
                      <a:ext uri="{FF2B5EF4-FFF2-40B4-BE49-F238E27FC236}">
                        <a16:creationId xmlns:a16="http://schemas.microsoft.com/office/drawing/2014/main" id="{DA892352-DCAC-497C-9227-9BF81BC2D201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20640" y="5590662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grpSp>
              <p:nvGrpSpPr>
                <p:cNvPr id="111" name="Group 110">
                  <a:extLst>
                    <a:ext uri="{FF2B5EF4-FFF2-40B4-BE49-F238E27FC236}">
                      <a16:creationId xmlns:a16="http://schemas.microsoft.com/office/drawing/2014/main" id="{F60E7B77-AD8F-485E-9832-52F9D0D5A8CB}"/>
                    </a:ext>
                  </a:extLst>
                </p:cNvPr>
                <p:cNvGrpSpPr/>
                <p:nvPr/>
              </p:nvGrpSpPr>
              <p:grpSpPr>
                <a:xfrm rot="6201542">
                  <a:off x="7399582" y="3662222"/>
                  <a:ext cx="1373588" cy="1320306"/>
                  <a:chOff x="608859" y="5081038"/>
                  <a:chExt cx="1398001" cy="1533093"/>
                </a:xfrm>
              </p:grpSpPr>
              <p:pic>
                <p:nvPicPr>
                  <p:cNvPr id="112" name="Picture 2" descr="Image result for cell drawing">
                    <a:extLst>
                      <a:ext uri="{FF2B5EF4-FFF2-40B4-BE49-F238E27FC236}">
                        <a16:creationId xmlns:a16="http://schemas.microsoft.com/office/drawing/2014/main" id="{5C69E5C0-8C11-4F47-89AA-83A49D5341E0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2" cstate="print">
                    <a:duotone>
                      <a:schemeClr val="accent2">
                        <a:shade val="45000"/>
                        <a:satMod val="135000"/>
                      </a:schemeClr>
                      <a:prstClr val="white"/>
                    </a:duotone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14872" b="84381" l="55075" r="94478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0149" t="6183" r="597" b="6930"/>
                  <a:stretch/>
                </p:blipFill>
                <p:spPr bwMode="auto">
                  <a:xfrm rot="11395790">
                    <a:off x="608859" y="5081038"/>
                    <a:ext cx="1398001" cy="1533093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113" name="Picture 2" descr="Image result for cell drawing">
                    <a:extLst>
                      <a:ext uri="{FF2B5EF4-FFF2-40B4-BE49-F238E27FC236}">
                        <a16:creationId xmlns:a16="http://schemas.microsoft.com/office/drawing/2014/main" id="{8883B19F-1755-47F3-9F6B-60273F6C671C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192534" y="5762331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114" name="Picture 2" descr="Image result for cell drawing">
                    <a:extLst>
                      <a:ext uri="{FF2B5EF4-FFF2-40B4-BE49-F238E27FC236}">
                        <a16:creationId xmlns:a16="http://schemas.microsoft.com/office/drawing/2014/main" id="{1E1C08D3-B085-4F28-A214-20241DA06DAE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35872" y="5805264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115" name="Picture 2" descr="Image result for cell drawing">
                    <a:extLst>
                      <a:ext uri="{FF2B5EF4-FFF2-40B4-BE49-F238E27FC236}">
                        <a16:creationId xmlns:a16="http://schemas.microsoft.com/office/drawing/2014/main" id="{669457DD-F9B1-4060-B863-477EE29562FB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78256" y="5641438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116" name="Picture 2" descr="Image result for cell drawing">
                    <a:extLst>
                      <a:ext uri="{FF2B5EF4-FFF2-40B4-BE49-F238E27FC236}">
                        <a16:creationId xmlns:a16="http://schemas.microsoft.com/office/drawing/2014/main" id="{928D8819-0526-40FD-8572-005B4A854037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94084" y="5645970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117" name="Picture 2" descr="Image result for cell drawing">
                    <a:extLst>
                      <a:ext uri="{FF2B5EF4-FFF2-40B4-BE49-F238E27FC236}">
                        <a16:creationId xmlns:a16="http://schemas.microsoft.com/office/drawing/2014/main" id="{577F9BC8-8DBF-45D9-9D12-372DA26E3C7B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335872" y="5529609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118" name="Picture 2" descr="Image result for cell drawing">
                    <a:extLst>
                      <a:ext uri="{FF2B5EF4-FFF2-40B4-BE49-F238E27FC236}">
                        <a16:creationId xmlns:a16="http://schemas.microsoft.com/office/drawing/2014/main" id="{4458AE24-91E8-4DF9-AD4F-9CF2A85DBCDC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77296" y="5696510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119" name="Picture 2" descr="Image result for cell drawing">
                    <a:extLst>
                      <a:ext uri="{FF2B5EF4-FFF2-40B4-BE49-F238E27FC236}">
                        <a16:creationId xmlns:a16="http://schemas.microsoft.com/office/drawing/2014/main" id="{71BF49B2-78B2-49F3-AD21-D57070940894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4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42857" b="60491" l="14500" r="23875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3781" t="42929" r="76018" b="38154"/>
                  <a:stretch/>
                </p:blipFill>
                <p:spPr bwMode="auto">
                  <a:xfrm>
                    <a:off x="1220640" y="5590662"/>
                    <a:ext cx="289272" cy="300406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</p:grpSp>
      </p:grpSp>
    </p:spTree>
    <p:extLst>
      <p:ext uri="{BB962C8B-B14F-4D97-AF65-F5344CB8AC3E}">
        <p14:creationId xmlns:p14="http://schemas.microsoft.com/office/powerpoint/2010/main" val="561155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3" grpId="0"/>
      <p:bldP spid="26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BB6F75E-E905-4CE0-9119-3B723AD45A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6" y="25499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54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จาก</a:t>
            </a:r>
            <a:r>
              <a:rPr lang="th-TH" sz="60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ส่วนย่อย</a:t>
            </a:r>
            <a:r>
              <a:rPr lang="th-TH" sz="54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en-US" sz="40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(</a:t>
            </a:r>
            <a:r>
              <a:rPr lang="en-US" sz="54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Parts</a:t>
            </a:r>
            <a:r>
              <a:rPr lang="en-US" sz="40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)</a:t>
            </a:r>
            <a:r>
              <a:rPr lang="en-US" sz="54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54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สู่</a:t>
            </a:r>
            <a:r>
              <a:rPr lang="th-TH" sz="60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องค์รวม</a:t>
            </a:r>
            <a:r>
              <a:rPr lang="th-TH" sz="54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40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(</a:t>
            </a:r>
            <a:r>
              <a:rPr lang="en-US" sz="54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Whole</a:t>
            </a:r>
            <a:r>
              <a:rPr lang="en-US" sz="40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)</a:t>
            </a:r>
            <a:endParaRPr lang="th-TH" sz="5400" b="1" dirty="0">
              <a:solidFill>
                <a:schemeClr val="bg1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3" name="สี่เหลี่ยมผืนผ้า 3">
            <a:extLst>
              <a:ext uri="{FF2B5EF4-FFF2-40B4-BE49-F238E27FC236}">
                <a16:creationId xmlns:a16="http://schemas.microsoft.com/office/drawing/2014/main" id="{28E6AAA8-CD43-4727-8811-1C966F43CFC2}"/>
              </a:ext>
            </a:extLst>
          </p:cNvPr>
          <p:cNvSpPr/>
          <p:nvPr/>
        </p:nvSpPr>
        <p:spPr>
          <a:xfrm>
            <a:off x="-10665" y="1420986"/>
            <a:ext cx="3142505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0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 ส่วนย่อย</a:t>
            </a:r>
            <a:endParaRPr lang="th-TH" sz="4800" b="1" dirty="0">
              <a:ln w="19050">
                <a:noFill/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5" name="สี่เหลี่ยมผืนผ้า 3">
            <a:extLst>
              <a:ext uri="{FF2B5EF4-FFF2-40B4-BE49-F238E27FC236}">
                <a16:creationId xmlns:a16="http://schemas.microsoft.com/office/drawing/2014/main" id="{75E3E575-79A8-4493-BA09-5027EDA1A87B}"/>
              </a:ext>
            </a:extLst>
          </p:cNvPr>
          <p:cNvSpPr/>
          <p:nvPr/>
        </p:nvSpPr>
        <p:spPr>
          <a:xfrm>
            <a:off x="-10665" y="2567045"/>
            <a:ext cx="314250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 สสารต่างๆ</a:t>
            </a:r>
            <a:endParaRPr lang="th-TH" sz="4400" b="1" dirty="0">
              <a:ln w="19050">
                <a:noFill/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6" name="สี่เหลี่ยมผืนผ้า 3">
            <a:extLst>
              <a:ext uri="{FF2B5EF4-FFF2-40B4-BE49-F238E27FC236}">
                <a16:creationId xmlns:a16="http://schemas.microsoft.com/office/drawing/2014/main" id="{443733BB-5598-4C26-931A-B4A17A20C1F0}"/>
              </a:ext>
            </a:extLst>
          </p:cNvPr>
          <p:cNvSpPr/>
          <p:nvPr/>
        </p:nvSpPr>
        <p:spPr>
          <a:xfrm>
            <a:off x="15245" y="3657798"/>
            <a:ext cx="314250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เซลล์</a:t>
            </a:r>
            <a:endParaRPr lang="th-TH" sz="4400" b="1" dirty="0">
              <a:ln w="19050">
                <a:noFill/>
                <a:prstDash val="solid"/>
              </a:ln>
              <a:solidFill>
                <a:schemeClr val="accent2">
                  <a:lumMod val="20000"/>
                  <a:lumOff val="8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7" name="สี่เหลี่ยมผืนผ้า 3">
            <a:extLst>
              <a:ext uri="{FF2B5EF4-FFF2-40B4-BE49-F238E27FC236}">
                <a16:creationId xmlns:a16="http://schemas.microsoft.com/office/drawing/2014/main" id="{925A6309-CE4C-4284-8ECD-559B81CB856B}"/>
              </a:ext>
            </a:extLst>
          </p:cNvPr>
          <p:cNvSpPr/>
          <p:nvPr/>
        </p:nvSpPr>
        <p:spPr>
          <a:xfrm>
            <a:off x="15245" y="4869160"/>
            <a:ext cx="314250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อวัยวะ</a:t>
            </a:r>
            <a:endParaRPr lang="th-TH" sz="44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9" name="สี่เหลี่ยมผืนผ้า 3">
            <a:extLst>
              <a:ext uri="{FF2B5EF4-FFF2-40B4-BE49-F238E27FC236}">
                <a16:creationId xmlns:a16="http://schemas.microsoft.com/office/drawing/2014/main" id="{5CD39BFB-D2D4-41DD-BFA4-6BEF50793FEF}"/>
              </a:ext>
            </a:extLst>
          </p:cNvPr>
          <p:cNvSpPr/>
          <p:nvPr/>
        </p:nvSpPr>
        <p:spPr>
          <a:xfrm>
            <a:off x="2782433" y="2577678"/>
            <a:ext cx="358054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เซลล์</a:t>
            </a:r>
            <a:endParaRPr lang="th-TH" sz="4400" b="1" dirty="0">
              <a:ln w="19050">
                <a:noFill/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10" name="สี่เหลี่ยมผืนผ้า 3">
            <a:extLst>
              <a:ext uri="{FF2B5EF4-FFF2-40B4-BE49-F238E27FC236}">
                <a16:creationId xmlns:a16="http://schemas.microsoft.com/office/drawing/2014/main" id="{F0756D40-EF75-4353-9AB7-E20EDC19B9F9}"/>
              </a:ext>
            </a:extLst>
          </p:cNvPr>
          <p:cNvSpPr/>
          <p:nvPr/>
        </p:nvSpPr>
        <p:spPr>
          <a:xfrm>
            <a:off x="2771800" y="1426773"/>
            <a:ext cx="3580541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0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องค์รวม</a:t>
            </a:r>
          </a:p>
        </p:txBody>
      </p:sp>
      <p:sp>
        <p:nvSpPr>
          <p:cNvPr id="11" name="สี่เหลี่ยมผืนผ้า 3">
            <a:extLst>
              <a:ext uri="{FF2B5EF4-FFF2-40B4-BE49-F238E27FC236}">
                <a16:creationId xmlns:a16="http://schemas.microsoft.com/office/drawing/2014/main" id="{0DC32C43-C39D-4A14-BEA6-E93158860022}"/>
              </a:ext>
            </a:extLst>
          </p:cNvPr>
          <p:cNvSpPr/>
          <p:nvPr/>
        </p:nvSpPr>
        <p:spPr>
          <a:xfrm>
            <a:off x="2771815" y="3649588"/>
            <a:ext cx="359116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อวัยวะ</a:t>
            </a:r>
            <a:endParaRPr lang="th-TH" sz="4400" b="1" dirty="0">
              <a:ln w="19050">
                <a:noFill/>
                <a:prstDash val="solid"/>
              </a:ln>
              <a:solidFill>
                <a:schemeClr val="accent2">
                  <a:lumMod val="20000"/>
                  <a:lumOff val="8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12" name="สี่เหลี่ยมผืนผ้า 3">
            <a:extLst>
              <a:ext uri="{FF2B5EF4-FFF2-40B4-BE49-F238E27FC236}">
                <a16:creationId xmlns:a16="http://schemas.microsoft.com/office/drawing/2014/main" id="{08CFAD56-32BA-4412-928C-6EEFF9130DD8}"/>
              </a:ext>
            </a:extLst>
          </p:cNvPr>
          <p:cNvSpPr/>
          <p:nvPr/>
        </p:nvSpPr>
        <p:spPr>
          <a:xfrm>
            <a:off x="2771814" y="4879793"/>
            <a:ext cx="35911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ความเป็นคน</a:t>
            </a:r>
            <a:endParaRPr lang="th-TH" sz="44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B8DA408-C44B-4640-A611-8A53D018F7C1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76200" y="915161"/>
            <a:ext cx="9067800" cy="76200"/>
          </a:xfrm>
          <a:prstGeom prst="rect">
            <a:avLst/>
          </a:prstGeom>
          <a:gradFill rotWithShape="1">
            <a:gsLst>
              <a:gs pos="0">
                <a:schemeClr val="accent2">
                  <a:lumMod val="20000"/>
                  <a:lumOff val="80000"/>
                </a:schemeClr>
              </a:gs>
              <a:gs pos="82000">
                <a:srgbClr val="26001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 dirty="0">
              <a:latin typeface="+mn-lt"/>
              <a:cs typeface="+mn-c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262A400-419D-4541-B9F3-4B4DEE0F1EEE}"/>
              </a:ext>
            </a:extLst>
          </p:cNvPr>
          <p:cNvGrpSpPr/>
          <p:nvPr/>
        </p:nvGrpSpPr>
        <p:grpSpPr>
          <a:xfrm>
            <a:off x="5925335" y="2780928"/>
            <a:ext cx="3180931" cy="2736304"/>
            <a:chOff x="5925335" y="2780928"/>
            <a:chExt cx="3180931" cy="2736304"/>
          </a:xfrm>
        </p:grpSpPr>
        <p:sp>
          <p:nvSpPr>
            <p:cNvPr id="16" name="สี่เหลี่ยมผืนผ้า 3">
              <a:extLst>
                <a:ext uri="{FF2B5EF4-FFF2-40B4-BE49-F238E27FC236}">
                  <a16:creationId xmlns:a16="http://schemas.microsoft.com/office/drawing/2014/main" id="{0275AE95-E59B-48E9-8BA7-0DB82B58C6B7}"/>
                </a:ext>
              </a:extLst>
            </p:cNvPr>
            <p:cNvSpPr/>
            <p:nvPr/>
          </p:nvSpPr>
          <p:spPr>
            <a:xfrm>
              <a:off x="6156176" y="3417403"/>
              <a:ext cx="2942483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th-TH" sz="5400" b="1" dirty="0">
                  <a:ln w="19050">
                    <a:noFill/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IrisUPC" pitchFamily="34" charset="-34"/>
                </a:rPr>
                <a:t>คุณสมบัติใหม่</a:t>
              </a:r>
            </a:p>
          </p:txBody>
        </p:sp>
        <p:sp>
          <p:nvSpPr>
            <p:cNvPr id="17" name="สี่เหลี่ยมผืนผ้า 3">
              <a:extLst>
                <a:ext uri="{FF2B5EF4-FFF2-40B4-BE49-F238E27FC236}">
                  <a16:creationId xmlns:a16="http://schemas.microsoft.com/office/drawing/2014/main" id="{85626A3F-39DC-404E-B2DE-1CB6CE473010}"/>
                </a:ext>
              </a:extLst>
            </p:cNvPr>
            <p:cNvSpPr/>
            <p:nvPr/>
          </p:nvSpPr>
          <p:spPr>
            <a:xfrm>
              <a:off x="6163783" y="4027530"/>
              <a:ext cx="2942483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th-TH" sz="5400" b="1" dirty="0">
                  <a:ln w="19050">
                    <a:noFill/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IrisUPC" pitchFamily="34" charset="-34"/>
                </a:rPr>
                <a:t>อันมหัศจรรย์</a:t>
              </a:r>
            </a:p>
          </p:txBody>
        </p:sp>
        <p:sp>
          <p:nvSpPr>
            <p:cNvPr id="19" name="Right Brace 18">
              <a:extLst>
                <a:ext uri="{FF2B5EF4-FFF2-40B4-BE49-F238E27FC236}">
                  <a16:creationId xmlns:a16="http://schemas.microsoft.com/office/drawing/2014/main" id="{19B7A3FF-95E2-4F12-8F1B-60F4031B3A22}"/>
                </a:ext>
              </a:extLst>
            </p:cNvPr>
            <p:cNvSpPr/>
            <p:nvPr/>
          </p:nvSpPr>
          <p:spPr>
            <a:xfrm>
              <a:off x="5925335" y="2780928"/>
              <a:ext cx="354997" cy="2736304"/>
            </a:xfrm>
            <a:prstGeom prst="rightBrace">
              <a:avLst/>
            </a:prstGeom>
            <a:ln w="19050">
              <a:solidFill>
                <a:schemeClr val="accent2">
                  <a:lumMod val="75000"/>
                </a:schemeClr>
              </a:solidFill>
            </a:ln>
            <a:effectLst>
              <a:glow rad="63500">
                <a:schemeClr val="bg1"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</p:grpSp>
    </p:spTree>
    <p:extLst>
      <p:ext uri="{BB962C8B-B14F-4D97-AF65-F5344CB8AC3E}">
        <p14:creationId xmlns:p14="http://schemas.microsoft.com/office/powerpoint/2010/main" val="61863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"/>
                            </p:stCondLst>
                            <p:childTnLst>
                              <p:par>
                                <p:cTn id="30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50"/>
                            </p:stCondLst>
                            <p:childTnLst>
                              <p:par>
                                <p:cTn id="4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50"/>
                            </p:stCondLst>
                            <p:childTnLst>
                              <p:par>
                                <p:cTn id="56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9" grpId="0"/>
      <p:bldP spid="10" grpId="0"/>
      <p:bldP spid="11" grpId="0"/>
      <p:bldP spid="12" grpId="0"/>
      <p:bldP spid="18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6874CD3-E4B0-4330-8CF8-75F9F7CC4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3" y="44624"/>
            <a:ext cx="9144000" cy="90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53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มหาวิทยาลัยที่มีความเป็นองค์รวม</a:t>
            </a:r>
            <a:endParaRPr lang="th-TH" sz="4800" b="1" dirty="0">
              <a:solidFill>
                <a:schemeClr val="bg1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3" name="สี่เหลี่ยมผืนผ้า 3">
            <a:extLst>
              <a:ext uri="{FF2B5EF4-FFF2-40B4-BE49-F238E27FC236}">
                <a16:creationId xmlns:a16="http://schemas.microsoft.com/office/drawing/2014/main" id="{886060DA-7993-4BF0-A0BE-55B44D5AA911}"/>
              </a:ext>
            </a:extLst>
          </p:cNvPr>
          <p:cNvSpPr/>
          <p:nvPr/>
        </p:nvSpPr>
        <p:spPr>
          <a:xfrm>
            <a:off x="10601" y="1132954"/>
            <a:ext cx="283320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8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 ภาควิชา</a:t>
            </a:r>
            <a:endParaRPr lang="th-TH" sz="40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59DFE626-A883-4FDA-88BC-9542999A00C8}"/>
              </a:ext>
            </a:extLst>
          </p:cNvPr>
          <p:cNvSpPr/>
          <p:nvPr/>
        </p:nvSpPr>
        <p:spPr>
          <a:xfrm>
            <a:off x="10601" y="2357090"/>
            <a:ext cx="283320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 คณะ</a:t>
            </a:r>
            <a:endParaRPr lang="th-TH" sz="4000" b="1" dirty="0">
              <a:ln w="19050">
                <a:noFill/>
                <a:prstDash val="solid"/>
              </a:ln>
              <a:solidFill>
                <a:schemeClr val="accent2">
                  <a:lumMod val="20000"/>
                  <a:lumOff val="8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5" name="สี่เหลี่ยมผืนผ้า 3">
            <a:extLst>
              <a:ext uri="{FF2B5EF4-FFF2-40B4-BE49-F238E27FC236}">
                <a16:creationId xmlns:a16="http://schemas.microsoft.com/office/drawing/2014/main" id="{0BFFDEB1-8751-4224-8A81-AFE67474DB14}"/>
              </a:ext>
            </a:extLst>
          </p:cNvPr>
          <p:cNvSpPr/>
          <p:nvPr/>
        </p:nvSpPr>
        <p:spPr>
          <a:xfrm>
            <a:off x="10601" y="3725242"/>
            <a:ext cx="283320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 มหาวิทยาลัย</a:t>
            </a:r>
            <a:endParaRPr lang="th-TH" sz="4000" b="1" dirty="0">
              <a:ln w="19050">
                <a:noFill/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7" name="สี่เหลี่ยมผืนผ้า 3">
            <a:extLst>
              <a:ext uri="{FF2B5EF4-FFF2-40B4-BE49-F238E27FC236}">
                <a16:creationId xmlns:a16="http://schemas.microsoft.com/office/drawing/2014/main" id="{4BA4208D-4895-47F8-AD46-A8CE03664F68}"/>
              </a:ext>
            </a:extLst>
          </p:cNvPr>
          <p:cNvSpPr/>
          <p:nvPr/>
        </p:nvSpPr>
        <p:spPr>
          <a:xfrm>
            <a:off x="2926449" y="2367723"/>
            <a:ext cx="621755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จินตนาการถึงสิ่งที่ดี</a:t>
            </a:r>
            <a:endParaRPr lang="th-TH" sz="4000" b="1" dirty="0">
              <a:ln w="19050">
                <a:noFill/>
                <a:prstDash val="solid"/>
              </a:ln>
              <a:solidFill>
                <a:schemeClr val="accent2">
                  <a:lumMod val="20000"/>
                  <a:lumOff val="8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8" name="สี่เหลี่ยมผืนผ้า 3">
            <a:extLst>
              <a:ext uri="{FF2B5EF4-FFF2-40B4-BE49-F238E27FC236}">
                <a16:creationId xmlns:a16="http://schemas.microsoft.com/office/drawing/2014/main" id="{F2DCFA89-6C00-4005-8F9C-FBF0B20B2B76}"/>
              </a:ext>
            </a:extLst>
          </p:cNvPr>
          <p:cNvSpPr/>
          <p:nvPr/>
        </p:nvSpPr>
        <p:spPr>
          <a:xfrm>
            <a:off x="2915815" y="1138741"/>
            <a:ext cx="621758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การพัฒนาความเป็นองค์กร</a:t>
            </a:r>
          </a:p>
        </p:txBody>
      </p:sp>
      <p:sp>
        <p:nvSpPr>
          <p:cNvPr id="9" name="สี่เหลี่ยมผืนผ้า 3">
            <a:extLst>
              <a:ext uri="{FF2B5EF4-FFF2-40B4-BE49-F238E27FC236}">
                <a16:creationId xmlns:a16="http://schemas.microsoft.com/office/drawing/2014/main" id="{B066BECE-D7AC-4AFC-B0BD-DD009E593DAB}"/>
              </a:ext>
            </a:extLst>
          </p:cNvPr>
          <p:cNvSpPr/>
          <p:nvPr/>
        </p:nvSpPr>
        <p:spPr>
          <a:xfrm>
            <a:off x="2915816" y="3717032"/>
            <a:ext cx="621755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จะต้องทำอะไรบ้าง</a:t>
            </a:r>
            <a:endParaRPr lang="th-TH" sz="4000" b="1" dirty="0">
              <a:ln w="19050">
                <a:noFill/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10" name="สี่เหลี่ยมผืนผ้า 3">
            <a:extLst>
              <a:ext uri="{FF2B5EF4-FFF2-40B4-BE49-F238E27FC236}">
                <a16:creationId xmlns:a16="http://schemas.microsoft.com/office/drawing/2014/main" id="{3BC1D8C0-FCE8-4428-9596-56E06708AE38}"/>
              </a:ext>
            </a:extLst>
          </p:cNvPr>
          <p:cNvSpPr/>
          <p:nvPr/>
        </p:nvSpPr>
        <p:spPr>
          <a:xfrm>
            <a:off x="2915414" y="5039265"/>
            <a:ext cx="622858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63500">
                    <a:srgbClr val="260013">
                      <a:alpha val="40000"/>
                    </a:srgb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ร่วมทำแผนปฏิบัติ</a:t>
            </a:r>
            <a:r>
              <a:rPr lang="th-TH" sz="32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63500">
                    <a:srgbClr val="260013">
                      <a:alpha val="40000"/>
                    </a:srgb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</a:t>
            </a:r>
            <a:endParaRPr lang="th-TH" sz="4000" b="1" dirty="0">
              <a:ln w="19050">
                <a:noFill/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glow rad="63500">
                  <a:srgbClr val="260013">
                    <a:alpha val="40000"/>
                  </a:srgb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12" name="สี่เหลี่ยมผืนผ้า 3">
            <a:extLst>
              <a:ext uri="{FF2B5EF4-FFF2-40B4-BE49-F238E27FC236}">
                <a16:creationId xmlns:a16="http://schemas.microsoft.com/office/drawing/2014/main" id="{923551F4-6AB5-4AE8-BCD5-C09D61C5F1EF}"/>
              </a:ext>
            </a:extLst>
          </p:cNvPr>
          <p:cNvSpPr/>
          <p:nvPr/>
        </p:nvSpPr>
        <p:spPr>
          <a:xfrm>
            <a:off x="2915816" y="4226875"/>
            <a:ext cx="621755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จึงจะบรรลุ</a:t>
            </a:r>
            <a:endParaRPr lang="th-TH" sz="4000" b="1" dirty="0">
              <a:ln w="19050">
                <a:noFill/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13" name="สี่เหลี่ยมผืนผ้า 3">
            <a:extLst>
              <a:ext uri="{FF2B5EF4-FFF2-40B4-BE49-F238E27FC236}">
                <a16:creationId xmlns:a16="http://schemas.microsoft.com/office/drawing/2014/main" id="{263B631E-3981-4973-8617-7B2D75D4AE46}"/>
              </a:ext>
            </a:extLst>
          </p:cNvPr>
          <p:cNvSpPr/>
          <p:nvPr/>
        </p:nvSpPr>
        <p:spPr>
          <a:xfrm>
            <a:off x="2915816" y="2915511"/>
            <a:ext cx="621755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ที่สุดขององค์กร</a:t>
            </a:r>
            <a:endParaRPr lang="th-TH" sz="4000" b="1" dirty="0">
              <a:ln w="19050">
                <a:noFill/>
                <a:prstDash val="solid"/>
              </a:ln>
              <a:solidFill>
                <a:schemeClr val="accent2">
                  <a:lumMod val="20000"/>
                  <a:lumOff val="8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14" name="สี่เหลี่ยมผืนผ้า 3">
            <a:extLst>
              <a:ext uri="{FF2B5EF4-FFF2-40B4-BE49-F238E27FC236}">
                <a16:creationId xmlns:a16="http://schemas.microsoft.com/office/drawing/2014/main" id="{54A959BF-B316-4EB6-AD3E-7E88868C94E4}"/>
              </a:ext>
            </a:extLst>
          </p:cNvPr>
          <p:cNvSpPr/>
          <p:nvPr/>
        </p:nvSpPr>
        <p:spPr>
          <a:xfrm>
            <a:off x="2818913" y="1700808"/>
            <a:ext cx="6325087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32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(</a:t>
            </a:r>
            <a:r>
              <a:rPr lang="en-US" sz="32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Organizational development</a:t>
            </a:r>
            <a:r>
              <a:rPr lang="th-TH" sz="32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)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565FFA7-300F-441E-AE79-A77FD58FC68D}"/>
              </a:ext>
            </a:extLst>
          </p:cNvPr>
          <p:cNvGrpSpPr/>
          <p:nvPr/>
        </p:nvGrpSpPr>
        <p:grpSpPr>
          <a:xfrm>
            <a:off x="10601" y="4688146"/>
            <a:ext cx="2836836" cy="1725081"/>
            <a:chOff x="10601" y="4688146"/>
            <a:chExt cx="2836836" cy="1725081"/>
          </a:xfrm>
        </p:grpSpPr>
        <p:sp>
          <p:nvSpPr>
            <p:cNvPr id="6" name="สี่เหลี่ยมผืนผ้า 3">
              <a:extLst>
                <a:ext uri="{FF2B5EF4-FFF2-40B4-BE49-F238E27FC236}">
                  <a16:creationId xmlns:a16="http://schemas.microsoft.com/office/drawing/2014/main" id="{2748A4A3-1FD8-4B36-ADC0-C1C441467D01}"/>
                </a:ext>
              </a:extLst>
            </p:cNvPr>
            <p:cNvSpPr/>
            <p:nvPr/>
          </p:nvSpPr>
          <p:spPr>
            <a:xfrm>
              <a:off x="10601" y="5039265"/>
              <a:ext cx="2833207" cy="830997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th-TH" sz="4800" b="1" dirty="0">
                  <a:ln w="19050">
                    <a:noFill/>
                    <a:prstDash val="solid"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>
                    <a:glow rad="63500">
                      <a:srgbClr val="260013">
                        <a:alpha val="40000"/>
                      </a:srgbClr>
                    </a:glow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Times New Roman" panose="02020603050405020304" pitchFamily="18" charset="0"/>
                  <a:cs typeface="IrisUPC" pitchFamily="34" charset="-34"/>
                </a:rPr>
                <a:t>การบริหาร</a:t>
              </a:r>
              <a:endParaRPr lang="th-TH" sz="40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63500">
                    <a:srgbClr val="260013">
                      <a:alpha val="40000"/>
                    </a:srgb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endParaRPr>
            </a:p>
          </p:txBody>
        </p:sp>
        <p:sp>
          <p:nvSpPr>
            <p:cNvPr id="11" name="สี่เหลี่ยมผืนผ้า 3">
              <a:extLst>
                <a:ext uri="{FF2B5EF4-FFF2-40B4-BE49-F238E27FC236}">
                  <a16:creationId xmlns:a16="http://schemas.microsoft.com/office/drawing/2014/main" id="{ED541CD8-D5BD-4CD6-B4D3-3D2142C53F07}"/>
                </a:ext>
              </a:extLst>
            </p:cNvPr>
            <p:cNvSpPr/>
            <p:nvPr/>
          </p:nvSpPr>
          <p:spPr>
            <a:xfrm>
              <a:off x="14230" y="5582230"/>
              <a:ext cx="2833207" cy="830997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th-TH" sz="3600" b="1" dirty="0">
                  <a:ln w="19050">
                    <a:noFill/>
                    <a:prstDash val="solid"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>
                    <a:glow rad="63500">
                      <a:srgbClr val="260013">
                        <a:alpha val="40000"/>
                      </a:srgbClr>
                    </a:glow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Times New Roman" panose="02020603050405020304" pitchFamily="18" charset="0"/>
                  <a:cs typeface="IrisUPC" pitchFamily="34" charset="-34"/>
                </a:rPr>
                <a:t>(</a:t>
              </a:r>
              <a:r>
                <a:rPr lang="th-TH" sz="4800" b="1" dirty="0">
                  <a:ln w="19050">
                    <a:noFill/>
                    <a:prstDash val="solid"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>
                    <a:glow rad="63500">
                      <a:srgbClr val="260013">
                        <a:alpha val="40000"/>
                      </a:srgbClr>
                    </a:glow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Times New Roman" panose="02020603050405020304" pitchFamily="18" charset="0"/>
                  <a:cs typeface="IrisUPC" pitchFamily="34" charset="-34"/>
                </a:rPr>
                <a:t>บังคับบัญชา</a:t>
              </a:r>
              <a:r>
                <a:rPr lang="th-TH" sz="3600" b="1" dirty="0">
                  <a:ln w="19050">
                    <a:noFill/>
                    <a:prstDash val="solid"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>
                    <a:glow rad="63500">
                      <a:srgbClr val="260013">
                        <a:alpha val="40000"/>
                      </a:srgbClr>
                    </a:glow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Times New Roman" panose="02020603050405020304" pitchFamily="18" charset="0"/>
                  <a:cs typeface="IrisUPC" pitchFamily="34" charset="-34"/>
                </a:rPr>
                <a:t>)</a:t>
              </a:r>
              <a:endParaRPr lang="th-TH" sz="40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63500">
                    <a:srgbClr val="260013">
                      <a:alpha val="40000"/>
                    </a:srgb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endParaRPr>
            </a:p>
          </p:txBody>
        </p:sp>
        <p:sp>
          <p:nvSpPr>
            <p:cNvPr id="15" name="Equals 14">
              <a:extLst>
                <a:ext uri="{FF2B5EF4-FFF2-40B4-BE49-F238E27FC236}">
                  <a16:creationId xmlns:a16="http://schemas.microsoft.com/office/drawing/2014/main" id="{C89BF4FB-92FA-4900-956E-4997689594FC}"/>
                </a:ext>
              </a:extLst>
            </p:cNvPr>
            <p:cNvSpPr/>
            <p:nvPr/>
          </p:nvSpPr>
          <p:spPr>
            <a:xfrm rot="5400000">
              <a:off x="1247184" y="4707589"/>
              <a:ext cx="360040" cy="321154"/>
            </a:xfrm>
            <a:prstGeom prst="mathEqual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>
                <a:solidFill>
                  <a:schemeClr val="accent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16" name="สี่เหลี่ยมผืนผ้า 3">
            <a:extLst>
              <a:ext uri="{FF2B5EF4-FFF2-40B4-BE49-F238E27FC236}">
                <a16:creationId xmlns:a16="http://schemas.microsoft.com/office/drawing/2014/main" id="{A5A1AE42-4150-4278-AAFB-34DA8D6696D7}"/>
              </a:ext>
            </a:extLst>
          </p:cNvPr>
          <p:cNvSpPr/>
          <p:nvPr/>
        </p:nvSpPr>
        <p:spPr>
          <a:xfrm>
            <a:off x="6515906" y="3870587"/>
            <a:ext cx="261386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= 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ยุทธศาสตร์</a:t>
            </a:r>
            <a:endParaRPr lang="th-TH" sz="4000" b="1" dirty="0">
              <a:ln w="19050">
                <a:noFill/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17" name="สี่เหลี่ยมผืนผ้า 3">
            <a:extLst>
              <a:ext uri="{FF2B5EF4-FFF2-40B4-BE49-F238E27FC236}">
                <a16:creationId xmlns:a16="http://schemas.microsoft.com/office/drawing/2014/main" id="{7A1C532A-133A-4BBE-8C68-9B3C803FE034}"/>
              </a:ext>
            </a:extLst>
          </p:cNvPr>
          <p:cNvSpPr/>
          <p:nvPr/>
        </p:nvSpPr>
        <p:spPr>
          <a:xfrm>
            <a:off x="6516216" y="2645122"/>
            <a:ext cx="261386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= 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นโยบาย</a:t>
            </a:r>
            <a:endParaRPr lang="th-TH" sz="4000" b="1" dirty="0">
              <a:ln w="19050">
                <a:noFill/>
                <a:prstDash val="solid"/>
              </a:ln>
              <a:solidFill>
                <a:schemeClr val="accent2">
                  <a:lumMod val="20000"/>
                  <a:lumOff val="8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F3D26E9-AA95-4BA3-B226-92C5C355B31E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76200" y="800621"/>
            <a:ext cx="9067800" cy="76200"/>
          </a:xfrm>
          <a:prstGeom prst="rect">
            <a:avLst/>
          </a:prstGeom>
          <a:gradFill rotWithShape="1">
            <a:gsLst>
              <a:gs pos="0">
                <a:schemeClr val="accent2">
                  <a:lumMod val="20000"/>
                  <a:lumOff val="80000"/>
                </a:schemeClr>
              </a:gs>
              <a:gs pos="82000">
                <a:srgbClr val="26001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 dirty="0">
              <a:latin typeface="+mn-lt"/>
              <a:cs typeface="+mn-cs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8A293B1-E8E5-41D8-863D-E276093AA822}"/>
              </a:ext>
            </a:extLst>
          </p:cNvPr>
          <p:cNvSpPr/>
          <p:nvPr/>
        </p:nvSpPr>
        <p:spPr>
          <a:xfrm>
            <a:off x="2699792" y="2607386"/>
            <a:ext cx="214314" cy="296292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rgbClr val="FFFFFF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FF00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BC9700F-06D1-4028-98E1-7251B5E38468}"/>
              </a:ext>
            </a:extLst>
          </p:cNvPr>
          <p:cNvSpPr/>
          <p:nvPr/>
        </p:nvSpPr>
        <p:spPr>
          <a:xfrm>
            <a:off x="2699792" y="3967069"/>
            <a:ext cx="214314" cy="296292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rgbClr val="FFFFFF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FF00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D801BFC-E4A1-4859-88EB-AACB3F1ECFF5}"/>
              </a:ext>
            </a:extLst>
          </p:cNvPr>
          <p:cNvSpPr/>
          <p:nvPr/>
        </p:nvSpPr>
        <p:spPr>
          <a:xfrm>
            <a:off x="2699792" y="5292948"/>
            <a:ext cx="214314" cy="296292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rgbClr val="FFFFFF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FF00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</a:endParaRPr>
          </a:p>
        </p:txBody>
      </p:sp>
      <p:sp>
        <p:nvSpPr>
          <p:cNvPr id="23" name="สี่เหลี่ยมผืนผ้า 3">
            <a:extLst>
              <a:ext uri="{FF2B5EF4-FFF2-40B4-BE49-F238E27FC236}">
                <a16:creationId xmlns:a16="http://schemas.microsoft.com/office/drawing/2014/main" id="{D908B184-F96D-4F88-8462-D4910A3567F7}"/>
              </a:ext>
            </a:extLst>
          </p:cNvPr>
          <p:cNvSpPr/>
          <p:nvPr/>
        </p:nvSpPr>
        <p:spPr>
          <a:xfrm>
            <a:off x="6044059" y="5025595"/>
            <a:ext cx="310077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63500">
                    <a:srgbClr val="260013">
                      <a:alpha val="40000"/>
                    </a:srgb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= 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63500">
                    <a:srgbClr val="260013">
                      <a:alpha val="40000"/>
                    </a:srgb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แผนปฏิบัติการ</a:t>
            </a:r>
            <a:endParaRPr lang="th-TH" sz="4000" b="1" dirty="0">
              <a:ln w="19050">
                <a:noFill/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glow rad="63500">
                  <a:srgbClr val="260013">
                    <a:alpha val="40000"/>
                  </a:srgb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1491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"/>
                            </p:stCondLst>
                            <p:childTnLst>
                              <p:par>
                                <p:cTn id="52" presetID="8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8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8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6" grpId="0"/>
      <p:bldP spid="17" grpId="0"/>
      <p:bldP spid="18" grpId="0" animBg="1" autoUpdateAnimBg="0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-3596" y="4515"/>
            <a:ext cx="9143999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0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โจทย์</a:t>
            </a:r>
          </a:p>
        </p:txBody>
      </p:sp>
      <p:sp>
        <p:nvSpPr>
          <p:cNvPr id="17" name="สี่เหลี่ยมผืนผ้า 3"/>
          <p:cNvSpPr/>
          <p:nvPr/>
        </p:nvSpPr>
        <p:spPr>
          <a:xfrm>
            <a:off x="0" y="908720"/>
            <a:ext cx="91439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ประเทศไทยมีทรัพยากรเพื่อการพัฒนามาก</a:t>
            </a:r>
          </a:p>
        </p:txBody>
      </p:sp>
      <p:sp>
        <p:nvSpPr>
          <p:cNvPr id="8" name="สี่เหลี่ยมผืนผ้า 3">
            <a:extLst>
              <a:ext uri="{FF2B5EF4-FFF2-40B4-BE49-F238E27FC236}">
                <a16:creationId xmlns:a16="http://schemas.microsoft.com/office/drawing/2014/main" id="{F9A5A77F-21FA-47DD-97D5-7FD96222CCD5}"/>
              </a:ext>
            </a:extLst>
          </p:cNvPr>
          <p:cNvSpPr/>
          <p:nvPr/>
        </p:nvSpPr>
        <p:spPr>
          <a:xfrm>
            <a:off x="-87254" y="2924944"/>
            <a:ext cx="931991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cs typeface="IrisUPC" pitchFamily="34" charset="-34"/>
              </a:rPr>
              <a:t>เพราะทรัพยากรต่างๆ</a:t>
            </a:r>
            <a:r>
              <a:rPr lang="th-TH" sz="24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cs typeface="IrisUPC" pitchFamily="34" charset="-34"/>
              </a:rPr>
              <a:t> 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cs typeface="IrisUPC" pitchFamily="34" charset="-34"/>
              </a:rPr>
              <a:t>อยู่แยกๆ</a:t>
            </a:r>
            <a:r>
              <a:rPr lang="th-TH" sz="24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cs typeface="IrisUPC" pitchFamily="34" charset="-34"/>
              </a:rPr>
              <a:t> 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cs typeface="IrisUPC" pitchFamily="34" charset="-34"/>
              </a:rPr>
              <a:t>กัน</a:t>
            </a:r>
            <a:r>
              <a:rPr lang="th-TH" sz="24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cs typeface="IrisUPC" pitchFamily="34" charset="-34"/>
              </a:rPr>
              <a:t> 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cs typeface="IrisUPC" pitchFamily="34" charset="-34"/>
              </a:rPr>
              <a:t>เป็นก้อนๆ</a:t>
            </a:r>
            <a:r>
              <a:rPr lang="th-TH" sz="24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cs typeface="IrisUPC" pitchFamily="34" charset="-34"/>
              </a:rPr>
              <a:t> 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cs typeface="IrisUPC" pitchFamily="34" charset="-34"/>
              </a:rPr>
              <a:t>แท่งๆ </a:t>
            </a:r>
          </a:p>
        </p:txBody>
      </p:sp>
      <p:sp>
        <p:nvSpPr>
          <p:cNvPr id="10" name="สี่เหลี่ยมผืนผ้า 3">
            <a:extLst>
              <a:ext uri="{FF2B5EF4-FFF2-40B4-BE49-F238E27FC236}">
                <a16:creationId xmlns:a16="http://schemas.microsoft.com/office/drawing/2014/main" id="{02D5F276-A86A-43D8-A80C-213F86632A1D}"/>
              </a:ext>
            </a:extLst>
          </p:cNvPr>
          <p:cNvSpPr/>
          <p:nvPr/>
        </p:nvSpPr>
        <p:spPr>
          <a:xfrm>
            <a:off x="-4613" y="1556792"/>
            <a:ext cx="91439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ทำไมจึงพัฒนาไปสู่การเป็นประเทศที่น่าอยู่ที่สุดไม่ได้</a:t>
            </a:r>
          </a:p>
        </p:txBody>
      </p:sp>
      <p:sp>
        <p:nvSpPr>
          <p:cNvPr id="13" name="สี่เหลี่ยมผืนผ้า 3">
            <a:extLst>
              <a:ext uri="{FF2B5EF4-FFF2-40B4-BE49-F238E27FC236}">
                <a16:creationId xmlns:a16="http://schemas.microsoft.com/office/drawing/2014/main" id="{D5A2527A-499D-44C6-80DB-F842E72C7C0D}"/>
              </a:ext>
            </a:extLst>
          </p:cNvPr>
          <p:cNvSpPr/>
          <p:nvPr/>
        </p:nvSpPr>
        <p:spPr>
          <a:xfrm>
            <a:off x="15247" y="1988840"/>
            <a:ext cx="9143999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6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ตอบ</a:t>
            </a:r>
          </a:p>
        </p:txBody>
      </p:sp>
      <p:sp>
        <p:nvSpPr>
          <p:cNvPr id="15" name="สี่เหลี่ยมผืนผ้า 3">
            <a:extLst>
              <a:ext uri="{FF2B5EF4-FFF2-40B4-BE49-F238E27FC236}">
                <a16:creationId xmlns:a16="http://schemas.microsoft.com/office/drawing/2014/main" id="{42121630-F816-4B2D-B032-66C83561092A}"/>
              </a:ext>
            </a:extLst>
          </p:cNvPr>
          <p:cNvSpPr/>
          <p:nvPr/>
        </p:nvSpPr>
        <p:spPr>
          <a:xfrm>
            <a:off x="6465475" y="3595663"/>
            <a:ext cx="2664295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4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ไม่เชื่อมโยงกัน</a:t>
            </a:r>
          </a:p>
        </p:txBody>
      </p:sp>
      <p:sp>
        <p:nvSpPr>
          <p:cNvPr id="16" name="สี่เหลี่ยมผืนผ้า 3">
            <a:extLst>
              <a:ext uri="{FF2B5EF4-FFF2-40B4-BE49-F238E27FC236}">
                <a16:creationId xmlns:a16="http://schemas.microsoft.com/office/drawing/2014/main" id="{C838FF13-74FE-4B87-85DF-5639638AD517}"/>
              </a:ext>
            </a:extLst>
          </p:cNvPr>
          <p:cNvSpPr/>
          <p:nvPr/>
        </p:nvSpPr>
        <p:spPr>
          <a:xfrm>
            <a:off x="4737282" y="4819799"/>
            <a:ext cx="439248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4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การพัฒนาคือการเชื่อมโยง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2193BC6-74F3-41CD-9129-9A1EF8096791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76200" y="832520"/>
            <a:ext cx="9067800" cy="76200"/>
          </a:xfrm>
          <a:prstGeom prst="rect">
            <a:avLst/>
          </a:prstGeom>
          <a:gradFill rotWithShape="1">
            <a:gsLst>
              <a:gs pos="0">
                <a:schemeClr val="accent2">
                  <a:lumMod val="20000"/>
                  <a:lumOff val="80000"/>
                </a:schemeClr>
              </a:gs>
              <a:gs pos="82000">
                <a:srgbClr val="26001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 dirty="0">
              <a:latin typeface="+mn-lt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01BEBA8-A9A6-45A1-AAEC-E6A6FF49DD81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35496" y="2848744"/>
            <a:ext cx="9067800" cy="76200"/>
          </a:xfrm>
          <a:prstGeom prst="rect">
            <a:avLst/>
          </a:prstGeom>
          <a:gradFill rotWithShape="1">
            <a:gsLst>
              <a:gs pos="0">
                <a:schemeClr val="accent2">
                  <a:lumMod val="20000"/>
                  <a:lumOff val="80000"/>
                </a:schemeClr>
              </a:gs>
              <a:gs pos="82000">
                <a:srgbClr val="26001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 dirty="0">
              <a:latin typeface="+mn-lt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7474A9C-61CA-4648-A663-ED5333A1201C}"/>
              </a:ext>
            </a:extLst>
          </p:cNvPr>
          <p:cNvGrpSpPr/>
          <p:nvPr/>
        </p:nvGrpSpPr>
        <p:grpSpPr>
          <a:xfrm>
            <a:off x="827584" y="3679628"/>
            <a:ext cx="1725104" cy="968662"/>
            <a:chOff x="827584" y="3679628"/>
            <a:chExt cx="1725104" cy="968662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69D42540-1654-42A8-A8B7-E40B1287BAFE}"/>
                </a:ext>
              </a:extLst>
            </p:cNvPr>
            <p:cNvSpPr/>
            <p:nvPr/>
          </p:nvSpPr>
          <p:spPr>
            <a:xfrm>
              <a:off x="1806701" y="4267086"/>
              <a:ext cx="370192" cy="381204"/>
            </a:xfrm>
            <a:prstGeom prst="ellipse">
              <a:avLst/>
            </a:prstGeom>
            <a:solidFill>
              <a:srgbClr val="A5002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56644E08-C51F-4D6B-B9FE-AE161828AB98}"/>
                </a:ext>
              </a:extLst>
            </p:cNvPr>
            <p:cNvSpPr/>
            <p:nvPr/>
          </p:nvSpPr>
          <p:spPr>
            <a:xfrm>
              <a:off x="1226051" y="4267086"/>
              <a:ext cx="370192" cy="381204"/>
            </a:xfrm>
            <a:prstGeom prst="ellipse">
              <a:avLst/>
            </a:prstGeom>
            <a:solidFill>
              <a:srgbClr val="A5002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993A15A0-51BC-4119-AC36-6CB61AF6705A}"/>
                </a:ext>
              </a:extLst>
            </p:cNvPr>
            <p:cNvSpPr/>
            <p:nvPr/>
          </p:nvSpPr>
          <p:spPr>
            <a:xfrm>
              <a:off x="1806701" y="3679628"/>
              <a:ext cx="370192" cy="381204"/>
            </a:xfrm>
            <a:prstGeom prst="ellipse">
              <a:avLst/>
            </a:prstGeom>
            <a:solidFill>
              <a:srgbClr val="A5002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557AF66-4EFC-4BE8-9C9B-FE68E2276389}"/>
                </a:ext>
              </a:extLst>
            </p:cNvPr>
            <p:cNvSpPr/>
            <p:nvPr/>
          </p:nvSpPr>
          <p:spPr>
            <a:xfrm>
              <a:off x="1226051" y="3679628"/>
              <a:ext cx="370192" cy="381204"/>
            </a:xfrm>
            <a:prstGeom prst="ellipse">
              <a:avLst/>
            </a:prstGeom>
            <a:solidFill>
              <a:srgbClr val="A5002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32" name="Flowchart: Magnetic Disk 31">
              <a:extLst>
                <a:ext uri="{FF2B5EF4-FFF2-40B4-BE49-F238E27FC236}">
                  <a16:creationId xmlns:a16="http://schemas.microsoft.com/office/drawing/2014/main" id="{4ED841B6-42AE-4AD3-AE50-A16E4D257EA9}"/>
                </a:ext>
              </a:extLst>
            </p:cNvPr>
            <p:cNvSpPr/>
            <p:nvPr/>
          </p:nvSpPr>
          <p:spPr>
            <a:xfrm>
              <a:off x="827584" y="3883695"/>
              <a:ext cx="295577" cy="553417"/>
            </a:xfrm>
            <a:prstGeom prst="flowChartMagneticDisk">
              <a:avLst/>
            </a:prstGeom>
            <a:solidFill>
              <a:srgbClr val="A5002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33" name="Flowchart: Magnetic Disk 32">
              <a:extLst>
                <a:ext uri="{FF2B5EF4-FFF2-40B4-BE49-F238E27FC236}">
                  <a16:creationId xmlns:a16="http://schemas.microsoft.com/office/drawing/2014/main" id="{6FDDE9F9-E633-4EE4-8639-D39E50DD1CA6}"/>
                </a:ext>
              </a:extLst>
            </p:cNvPr>
            <p:cNvSpPr/>
            <p:nvPr/>
          </p:nvSpPr>
          <p:spPr>
            <a:xfrm>
              <a:off x="2257111" y="3883695"/>
              <a:ext cx="295577" cy="553417"/>
            </a:xfrm>
            <a:prstGeom prst="flowChartMagneticDisk">
              <a:avLst/>
            </a:prstGeom>
            <a:solidFill>
              <a:srgbClr val="A5002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CEE8CA1-62B3-45F8-B698-48EC01741DE2}"/>
              </a:ext>
            </a:extLst>
          </p:cNvPr>
          <p:cNvGrpSpPr/>
          <p:nvPr/>
        </p:nvGrpSpPr>
        <p:grpSpPr>
          <a:xfrm>
            <a:off x="107504" y="4679718"/>
            <a:ext cx="3178985" cy="1819043"/>
            <a:chOff x="107504" y="4685035"/>
            <a:chExt cx="3178985" cy="1819043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417B9AF9-9072-48F0-9065-17ACC55575EB}"/>
                </a:ext>
              </a:extLst>
            </p:cNvPr>
            <p:cNvSpPr/>
            <p:nvPr/>
          </p:nvSpPr>
          <p:spPr>
            <a:xfrm>
              <a:off x="414670" y="5550195"/>
              <a:ext cx="1063256" cy="107744"/>
            </a:xfrm>
            <a:custGeom>
              <a:avLst/>
              <a:gdLst>
                <a:gd name="connsiteX0" fmla="*/ 0 w 1063256"/>
                <a:gd name="connsiteY0" fmla="*/ 74428 h 107744"/>
                <a:gd name="connsiteX1" fmla="*/ 53163 w 1063256"/>
                <a:gd name="connsiteY1" fmla="*/ 31898 h 107744"/>
                <a:gd name="connsiteX2" fmla="*/ 180753 w 1063256"/>
                <a:gd name="connsiteY2" fmla="*/ 42531 h 107744"/>
                <a:gd name="connsiteX3" fmla="*/ 233916 w 1063256"/>
                <a:gd name="connsiteY3" fmla="*/ 63796 h 107744"/>
                <a:gd name="connsiteX4" fmla="*/ 265814 w 1063256"/>
                <a:gd name="connsiteY4" fmla="*/ 74428 h 107744"/>
                <a:gd name="connsiteX5" fmla="*/ 297711 w 1063256"/>
                <a:gd name="connsiteY5" fmla="*/ 95693 h 107744"/>
                <a:gd name="connsiteX6" fmla="*/ 361507 w 1063256"/>
                <a:gd name="connsiteY6" fmla="*/ 74428 h 107744"/>
                <a:gd name="connsiteX7" fmla="*/ 382772 w 1063256"/>
                <a:gd name="connsiteY7" fmla="*/ 42531 h 107744"/>
                <a:gd name="connsiteX8" fmla="*/ 446567 w 1063256"/>
                <a:gd name="connsiteY8" fmla="*/ 21265 h 107744"/>
                <a:gd name="connsiteX9" fmla="*/ 606056 w 1063256"/>
                <a:gd name="connsiteY9" fmla="*/ 53163 h 107744"/>
                <a:gd name="connsiteX10" fmla="*/ 648586 w 1063256"/>
                <a:gd name="connsiteY10" fmla="*/ 74428 h 107744"/>
                <a:gd name="connsiteX11" fmla="*/ 712381 w 1063256"/>
                <a:gd name="connsiteY11" fmla="*/ 95693 h 107744"/>
                <a:gd name="connsiteX12" fmla="*/ 765544 w 1063256"/>
                <a:gd name="connsiteY12" fmla="*/ 85061 h 107744"/>
                <a:gd name="connsiteX13" fmla="*/ 797442 w 1063256"/>
                <a:gd name="connsiteY13" fmla="*/ 74428 h 107744"/>
                <a:gd name="connsiteX14" fmla="*/ 967563 w 1063256"/>
                <a:gd name="connsiteY14" fmla="*/ 85061 h 107744"/>
                <a:gd name="connsiteX15" fmla="*/ 1010093 w 1063256"/>
                <a:gd name="connsiteY15" fmla="*/ 74428 h 107744"/>
                <a:gd name="connsiteX16" fmla="*/ 1041990 w 1063256"/>
                <a:gd name="connsiteY16" fmla="*/ 53163 h 107744"/>
                <a:gd name="connsiteX17" fmla="*/ 1063256 w 1063256"/>
                <a:gd name="connsiteY17" fmla="*/ 0 h 107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063256" h="107744">
                  <a:moveTo>
                    <a:pt x="0" y="74428"/>
                  </a:moveTo>
                  <a:cubicBezTo>
                    <a:pt x="17721" y="60251"/>
                    <a:pt x="30814" y="35842"/>
                    <a:pt x="53163" y="31898"/>
                  </a:cubicBezTo>
                  <a:cubicBezTo>
                    <a:pt x="95191" y="24481"/>
                    <a:pt x="138725" y="35114"/>
                    <a:pt x="180753" y="42531"/>
                  </a:cubicBezTo>
                  <a:cubicBezTo>
                    <a:pt x="199549" y="45848"/>
                    <a:pt x="216045" y="57095"/>
                    <a:pt x="233916" y="63796"/>
                  </a:cubicBezTo>
                  <a:cubicBezTo>
                    <a:pt x="244410" y="67731"/>
                    <a:pt x="255181" y="70884"/>
                    <a:pt x="265814" y="74428"/>
                  </a:cubicBezTo>
                  <a:cubicBezTo>
                    <a:pt x="276446" y="81516"/>
                    <a:pt x="284932" y="95693"/>
                    <a:pt x="297711" y="95693"/>
                  </a:cubicBezTo>
                  <a:cubicBezTo>
                    <a:pt x="320127" y="95693"/>
                    <a:pt x="361507" y="74428"/>
                    <a:pt x="361507" y="74428"/>
                  </a:cubicBezTo>
                  <a:cubicBezTo>
                    <a:pt x="368595" y="63796"/>
                    <a:pt x="371936" y="49304"/>
                    <a:pt x="382772" y="42531"/>
                  </a:cubicBezTo>
                  <a:cubicBezTo>
                    <a:pt x="401780" y="30651"/>
                    <a:pt x="446567" y="21265"/>
                    <a:pt x="446567" y="21265"/>
                  </a:cubicBezTo>
                  <a:cubicBezTo>
                    <a:pt x="506707" y="27947"/>
                    <a:pt x="552205" y="26237"/>
                    <a:pt x="606056" y="53163"/>
                  </a:cubicBezTo>
                  <a:cubicBezTo>
                    <a:pt x="620233" y="60251"/>
                    <a:pt x="633870" y="68541"/>
                    <a:pt x="648586" y="74428"/>
                  </a:cubicBezTo>
                  <a:cubicBezTo>
                    <a:pt x="669398" y="82753"/>
                    <a:pt x="712381" y="95693"/>
                    <a:pt x="712381" y="95693"/>
                  </a:cubicBezTo>
                  <a:cubicBezTo>
                    <a:pt x="730102" y="92149"/>
                    <a:pt x="748012" y="89444"/>
                    <a:pt x="765544" y="85061"/>
                  </a:cubicBezTo>
                  <a:cubicBezTo>
                    <a:pt x="776417" y="82343"/>
                    <a:pt x="786234" y="74428"/>
                    <a:pt x="797442" y="74428"/>
                  </a:cubicBezTo>
                  <a:cubicBezTo>
                    <a:pt x="854260" y="74428"/>
                    <a:pt x="910856" y="81517"/>
                    <a:pt x="967563" y="85061"/>
                  </a:cubicBezTo>
                  <a:cubicBezTo>
                    <a:pt x="1024060" y="122726"/>
                    <a:pt x="982022" y="109517"/>
                    <a:pt x="1010093" y="74428"/>
                  </a:cubicBezTo>
                  <a:cubicBezTo>
                    <a:pt x="1018076" y="64450"/>
                    <a:pt x="1031358" y="60251"/>
                    <a:pt x="1041990" y="53163"/>
                  </a:cubicBezTo>
                  <a:cubicBezTo>
                    <a:pt x="1055129" y="13747"/>
                    <a:pt x="1047611" y="31290"/>
                    <a:pt x="1063256" y="0"/>
                  </a:cubicBezTo>
                </a:path>
              </a:pathLst>
            </a:custGeom>
            <a:noFill/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D1AD71C7-F2D8-4E14-B5FF-11C3A5657DFC}"/>
                </a:ext>
              </a:extLst>
            </p:cNvPr>
            <p:cNvSpPr/>
            <p:nvPr/>
          </p:nvSpPr>
          <p:spPr>
            <a:xfrm>
              <a:off x="2228116" y="4693245"/>
              <a:ext cx="370192" cy="381204"/>
            </a:xfrm>
            <a:prstGeom prst="ellipse">
              <a:avLst/>
            </a:prstGeom>
            <a:solidFill>
              <a:srgbClr val="CC706E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5F03069-0022-4B7F-B670-01ED4D36B9B8}"/>
                </a:ext>
              </a:extLst>
            </p:cNvPr>
            <p:cNvSpPr/>
            <p:nvPr/>
          </p:nvSpPr>
          <p:spPr>
            <a:xfrm>
              <a:off x="785052" y="4685035"/>
              <a:ext cx="370192" cy="381204"/>
            </a:xfrm>
            <a:prstGeom prst="ellipse">
              <a:avLst/>
            </a:prstGeom>
            <a:solidFill>
              <a:srgbClr val="CC706E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38" name="Flowchart: Magnetic Disk 37">
              <a:extLst>
                <a:ext uri="{FF2B5EF4-FFF2-40B4-BE49-F238E27FC236}">
                  <a16:creationId xmlns:a16="http://schemas.microsoft.com/office/drawing/2014/main" id="{A7D6922A-63C1-4569-881D-F010EB7A0ADB}"/>
                </a:ext>
              </a:extLst>
            </p:cNvPr>
            <p:cNvSpPr/>
            <p:nvPr/>
          </p:nvSpPr>
          <p:spPr>
            <a:xfrm>
              <a:off x="107504" y="5335413"/>
              <a:ext cx="295577" cy="553417"/>
            </a:xfrm>
            <a:prstGeom prst="flowChartMagneticDisk">
              <a:avLst/>
            </a:prstGeom>
            <a:solidFill>
              <a:srgbClr val="CC706E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39" name="Flowchart: Magnetic Disk 38">
              <a:extLst>
                <a:ext uri="{FF2B5EF4-FFF2-40B4-BE49-F238E27FC236}">
                  <a16:creationId xmlns:a16="http://schemas.microsoft.com/office/drawing/2014/main" id="{9DA86E41-F9B3-4174-8183-384F85BBCDDE}"/>
                </a:ext>
              </a:extLst>
            </p:cNvPr>
            <p:cNvSpPr/>
            <p:nvPr/>
          </p:nvSpPr>
          <p:spPr>
            <a:xfrm>
              <a:off x="2990912" y="5335413"/>
              <a:ext cx="295577" cy="553417"/>
            </a:xfrm>
            <a:prstGeom prst="flowChartMagneticDisk">
              <a:avLst/>
            </a:prstGeom>
            <a:solidFill>
              <a:srgbClr val="CC706E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B6C1002D-FF8E-4A0F-837E-FD69A441AD29}"/>
                </a:ext>
              </a:extLst>
            </p:cNvPr>
            <p:cNvSpPr/>
            <p:nvPr/>
          </p:nvSpPr>
          <p:spPr>
            <a:xfrm>
              <a:off x="1907704" y="5553504"/>
              <a:ext cx="1063256" cy="107744"/>
            </a:xfrm>
            <a:custGeom>
              <a:avLst/>
              <a:gdLst>
                <a:gd name="connsiteX0" fmla="*/ 0 w 1063256"/>
                <a:gd name="connsiteY0" fmla="*/ 74428 h 107744"/>
                <a:gd name="connsiteX1" fmla="*/ 53163 w 1063256"/>
                <a:gd name="connsiteY1" fmla="*/ 31898 h 107744"/>
                <a:gd name="connsiteX2" fmla="*/ 180753 w 1063256"/>
                <a:gd name="connsiteY2" fmla="*/ 42531 h 107744"/>
                <a:gd name="connsiteX3" fmla="*/ 233916 w 1063256"/>
                <a:gd name="connsiteY3" fmla="*/ 63796 h 107744"/>
                <a:gd name="connsiteX4" fmla="*/ 265814 w 1063256"/>
                <a:gd name="connsiteY4" fmla="*/ 74428 h 107744"/>
                <a:gd name="connsiteX5" fmla="*/ 297711 w 1063256"/>
                <a:gd name="connsiteY5" fmla="*/ 95693 h 107744"/>
                <a:gd name="connsiteX6" fmla="*/ 361507 w 1063256"/>
                <a:gd name="connsiteY6" fmla="*/ 74428 h 107744"/>
                <a:gd name="connsiteX7" fmla="*/ 382772 w 1063256"/>
                <a:gd name="connsiteY7" fmla="*/ 42531 h 107744"/>
                <a:gd name="connsiteX8" fmla="*/ 446567 w 1063256"/>
                <a:gd name="connsiteY8" fmla="*/ 21265 h 107744"/>
                <a:gd name="connsiteX9" fmla="*/ 606056 w 1063256"/>
                <a:gd name="connsiteY9" fmla="*/ 53163 h 107744"/>
                <a:gd name="connsiteX10" fmla="*/ 648586 w 1063256"/>
                <a:gd name="connsiteY10" fmla="*/ 74428 h 107744"/>
                <a:gd name="connsiteX11" fmla="*/ 712381 w 1063256"/>
                <a:gd name="connsiteY11" fmla="*/ 95693 h 107744"/>
                <a:gd name="connsiteX12" fmla="*/ 765544 w 1063256"/>
                <a:gd name="connsiteY12" fmla="*/ 85061 h 107744"/>
                <a:gd name="connsiteX13" fmla="*/ 797442 w 1063256"/>
                <a:gd name="connsiteY13" fmla="*/ 74428 h 107744"/>
                <a:gd name="connsiteX14" fmla="*/ 967563 w 1063256"/>
                <a:gd name="connsiteY14" fmla="*/ 85061 h 107744"/>
                <a:gd name="connsiteX15" fmla="*/ 1010093 w 1063256"/>
                <a:gd name="connsiteY15" fmla="*/ 74428 h 107744"/>
                <a:gd name="connsiteX16" fmla="*/ 1041990 w 1063256"/>
                <a:gd name="connsiteY16" fmla="*/ 53163 h 107744"/>
                <a:gd name="connsiteX17" fmla="*/ 1063256 w 1063256"/>
                <a:gd name="connsiteY17" fmla="*/ 0 h 107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063256" h="107744">
                  <a:moveTo>
                    <a:pt x="0" y="74428"/>
                  </a:moveTo>
                  <a:cubicBezTo>
                    <a:pt x="17721" y="60251"/>
                    <a:pt x="30814" y="35842"/>
                    <a:pt x="53163" y="31898"/>
                  </a:cubicBezTo>
                  <a:cubicBezTo>
                    <a:pt x="95191" y="24481"/>
                    <a:pt x="138725" y="35114"/>
                    <a:pt x="180753" y="42531"/>
                  </a:cubicBezTo>
                  <a:cubicBezTo>
                    <a:pt x="199549" y="45848"/>
                    <a:pt x="216045" y="57095"/>
                    <a:pt x="233916" y="63796"/>
                  </a:cubicBezTo>
                  <a:cubicBezTo>
                    <a:pt x="244410" y="67731"/>
                    <a:pt x="255181" y="70884"/>
                    <a:pt x="265814" y="74428"/>
                  </a:cubicBezTo>
                  <a:cubicBezTo>
                    <a:pt x="276446" y="81516"/>
                    <a:pt x="284932" y="95693"/>
                    <a:pt x="297711" y="95693"/>
                  </a:cubicBezTo>
                  <a:cubicBezTo>
                    <a:pt x="320127" y="95693"/>
                    <a:pt x="361507" y="74428"/>
                    <a:pt x="361507" y="74428"/>
                  </a:cubicBezTo>
                  <a:cubicBezTo>
                    <a:pt x="368595" y="63796"/>
                    <a:pt x="371936" y="49304"/>
                    <a:pt x="382772" y="42531"/>
                  </a:cubicBezTo>
                  <a:cubicBezTo>
                    <a:pt x="401780" y="30651"/>
                    <a:pt x="446567" y="21265"/>
                    <a:pt x="446567" y="21265"/>
                  </a:cubicBezTo>
                  <a:cubicBezTo>
                    <a:pt x="506707" y="27947"/>
                    <a:pt x="552205" y="26237"/>
                    <a:pt x="606056" y="53163"/>
                  </a:cubicBezTo>
                  <a:cubicBezTo>
                    <a:pt x="620233" y="60251"/>
                    <a:pt x="633870" y="68541"/>
                    <a:pt x="648586" y="74428"/>
                  </a:cubicBezTo>
                  <a:cubicBezTo>
                    <a:pt x="669398" y="82753"/>
                    <a:pt x="712381" y="95693"/>
                    <a:pt x="712381" y="95693"/>
                  </a:cubicBezTo>
                  <a:cubicBezTo>
                    <a:pt x="730102" y="92149"/>
                    <a:pt x="748012" y="89444"/>
                    <a:pt x="765544" y="85061"/>
                  </a:cubicBezTo>
                  <a:cubicBezTo>
                    <a:pt x="776417" y="82343"/>
                    <a:pt x="786234" y="74428"/>
                    <a:pt x="797442" y="74428"/>
                  </a:cubicBezTo>
                  <a:cubicBezTo>
                    <a:pt x="854260" y="74428"/>
                    <a:pt x="910856" y="81517"/>
                    <a:pt x="967563" y="85061"/>
                  </a:cubicBezTo>
                  <a:cubicBezTo>
                    <a:pt x="1024060" y="122726"/>
                    <a:pt x="982022" y="109517"/>
                    <a:pt x="1010093" y="74428"/>
                  </a:cubicBezTo>
                  <a:cubicBezTo>
                    <a:pt x="1018076" y="64450"/>
                    <a:pt x="1031358" y="60251"/>
                    <a:pt x="1041990" y="53163"/>
                  </a:cubicBezTo>
                  <a:cubicBezTo>
                    <a:pt x="1055129" y="13747"/>
                    <a:pt x="1047611" y="31290"/>
                    <a:pt x="1063256" y="0"/>
                  </a:cubicBezTo>
                </a:path>
              </a:pathLst>
            </a:custGeom>
            <a:noFill/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9490A121-280E-4F5E-A980-EB500621EF1F}"/>
                </a:ext>
              </a:extLst>
            </p:cNvPr>
            <p:cNvSpPr/>
            <p:nvPr/>
          </p:nvSpPr>
          <p:spPr>
            <a:xfrm rot="970151">
              <a:off x="1028606" y="5136427"/>
              <a:ext cx="549048" cy="232033"/>
            </a:xfrm>
            <a:custGeom>
              <a:avLst/>
              <a:gdLst>
                <a:gd name="connsiteX0" fmla="*/ 0 w 404038"/>
                <a:gd name="connsiteY0" fmla="*/ 0 h 234002"/>
                <a:gd name="connsiteX1" fmla="*/ 63796 w 404038"/>
                <a:gd name="connsiteY1" fmla="*/ 10632 h 234002"/>
                <a:gd name="connsiteX2" fmla="*/ 85061 w 404038"/>
                <a:gd name="connsiteY2" fmla="*/ 42530 h 234002"/>
                <a:gd name="connsiteX3" fmla="*/ 148856 w 404038"/>
                <a:gd name="connsiteY3" fmla="*/ 74428 h 234002"/>
                <a:gd name="connsiteX4" fmla="*/ 191386 w 404038"/>
                <a:gd name="connsiteY4" fmla="*/ 85060 h 234002"/>
                <a:gd name="connsiteX5" fmla="*/ 212652 w 404038"/>
                <a:gd name="connsiteY5" fmla="*/ 106325 h 234002"/>
                <a:gd name="connsiteX6" fmla="*/ 244549 w 404038"/>
                <a:gd name="connsiteY6" fmla="*/ 116958 h 234002"/>
                <a:gd name="connsiteX7" fmla="*/ 255182 w 404038"/>
                <a:gd name="connsiteY7" fmla="*/ 148855 h 234002"/>
                <a:gd name="connsiteX8" fmla="*/ 276447 w 404038"/>
                <a:gd name="connsiteY8" fmla="*/ 170121 h 234002"/>
                <a:gd name="connsiteX9" fmla="*/ 382772 w 404038"/>
                <a:gd name="connsiteY9" fmla="*/ 202018 h 234002"/>
                <a:gd name="connsiteX10" fmla="*/ 404038 w 404038"/>
                <a:gd name="connsiteY10" fmla="*/ 233916 h 23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4038" h="234002">
                  <a:moveTo>
                    <a:pt x="0" y="0"/>
                  </a:moveTo>
                  <a:cubicBezTo>
                    <a:pt x="21265" y="3544"/>
                    <a:pt x="44513" y="991"/>
                    <a:pt x="63796" y="10632"/>
                  </a:cubicBezTo>
                  <a:cubicBezTo>
                    <a:pt x="75226" y="16347"/>
                    <a:pt x="76025" y="33494"/>
                    <a:pt x="85061" y="42530"/>
                  </a:cubicBezTo>
                  <a:cubicBezTo>
                    <a:pt x="103699" y="61168"/>
                    <a:pt x="124645" y="67510"/>
                    <a:pt x="148856" y="74428"/>
                  </a:cubicBezTo>
                  <a:cubicBezTo>
                    <a:pt x="162907" y="78443"/>
                    <a:pt x="177209" y="81516"/>
                    <a:pt x="191386" y="85060"/>
                  </a:cubicBezTo>
                  <a:cubicBezTo>
                    <a:pt x="198475" y="92148"/>
                    <a:pt x="204056" y="101167"/>
                    <a:pt x="212652" y="106325"/>
                  </a:cubicBezTo>
                  <a:cubicBezTo>
                    <a:pt x="222262" y="112091"/>
                    <a:pt x="236624" y="109033"/>
                    <a:pt x="244549" y="116958"/>
                  </a:cubicBezTo>
                  <a:cubicBezTo>
                    <a:pt x="252474" y="124883"/>
                    <a:pt x="249416" y="139245"/>
                    <a:pt x="255182" y="148855"/>
                  </a:cubicBezTo>
                  <a:cubicBezTo>
                    <a:pt x="260340" y="157451"/>
                    <a:pt x="268619" y="163859"/>
                    <a:pt x="276447" y="170121"/>
                  </a:cubicBezTo>
                  <a:cubicBezTo>
                    <a:pt x="318493" y="203758"/>
                    <a:pt x="316687" y="192578"/>
                    <a:pt x="382772" y="202018"/>
                  </a:cubicBezTo>
                  <a:cubicBezTo>
                    <a:pt x="394526" y="237278"/>
                    <a:pt x="382197" y="233916"/>
                    <a:pt x="404038" y="233916"/>
                  </a:cubicBezTo>
                </a:path>
              </a:pathLst>
            </a:custGeom>
            <a:noFill/>
            <a:ln>
              <a:solidFill>
                <a:srgbClr val="CC70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418B64F9-5CDC-462E-9FAC-0DF8CFA471BA}"/>
                </a:ext>
              </a:extLst>
            </p:cNvPr>
            <p:cNvSpPr/>
            <p:nvPr/>
          </p:nvSpPr>
          <p:spPr>
            <a:xfrm>
              <a:off x="1935714" y="5733255"/>
              <a:ext cx="428208" cy="488895"/>
            </a:xfrm>
            <a:custGeom>
              <a:avLst/>
              <a:gdLst>
                <a:gd name="connsiteX0" fmla="*/ 0 w 404038"/>
                <a:gd name="connsiteY0" fmla="*/ 0 h 234002"/>
                <a:gd name="connsiteX1" fmla="*/ 63796 w 404038"/>
                <a:gd name="connsiteY1" fmla="*/ 10632 h 234002"/>
                <a:gd name="connsiteX2" fmla="*/ 85061 w 404038"/>
                <a:gd name="connsiteY2" fmla="*/ 42530 h 234002"/>
                <a:gd name="connsiteX3" fmla="*/ 148856 w 404038"/>
                <a:gd name="connsiteY3" fmla="*/ 74428 h 234002"/>
                <a:gd name="connsiteX4" fmla="*/ 191386 w 404038"/>
                <a:gd name="connsiteY4" fmla="*/ 85060 h 234002"/>
                <a:gd name="connsiteX5" fmla="*/ 212652 w 404038"/>
                <a:gd name="connsiteY5" fmla="*/ 106325 h 234002"/>
                <a:gd name="connsiteX6" fmla="*/ 244549 w 404038"/>
                <a:gd name="connsiteY6" fmla="*/ 116958 h 234002"/>
                <a:gd name="connsiteX7" fmla="*/ 255182 w 404038"/>
                <a:gd name="connsiteY7" fmla="*/ 148855 h 234002"/>
                <a:gd name="connsiteX8" fmla="*/ 276447 w 404038"/>
                <a:gd name="connsiteY8" fmla="*/ 170121 h 234002"/>
                <a:gd name="connsiteX9" fmla="*/ 382772 w 404038"/>
                <a:gd name="connsiteY9" fmla="*/ 202018 h 234002"/>
                <a:gd name="connsiteX10" fmla="*/ 404038 w 404038"/>
                <a:gd name="connsiteY10" fmla="*/ 233916 h 23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4038" h="234002">
                  <a:moveTo>
                    <a:pt x="0" y="0"/>
                  </a:moveTo>
                  <a:cubicBezTo>
                    <a:pt x="21265" y="3544"/>
                    <a:pt x="44513" y="991"/>
                    <a:pt x="63796" y="10632"/>
                  </a:cubicBezTo>
                  <a:cubicBezTo>
                    <a:pt x="75226" y="16347"/>
                    <a:pt x="76025" y="33494"/>
                    <a:pt x="85061" y="42530"/>
                  </a:cubicBezTo>
                  <a:cubicBezTo>
                    <a:pt x="103699" y="61168"/>
                    <a:pt x="124645" y="67510"/>
                    <a:pt x="148856" y="74428"/>
                  </a:cubicBezTo>
                  <a:cubicBezTo>
                    <a:pt x="162907" y="78443"/>
                    <a:pt x="177209" y="81516"/>
                    <a:pt x="191386" y="85060"/>
                  </a:cubicBezTo>
                  <a:cubicBezTo>
                    <a:pt x="198475" y="92148"/>
                    <a:pt x="204056" y="101167"/>
                    <a:pt x="212652" y="106325"/>
                  </a:cubicBezTo>
                  <a:cubicBezTo>
                    <a:pt x="222262" y="112091"/>
                    <a:pt x="236624" y="109033"/>
                    <a:pt x="244549" y="116958"/>
                  </a:cubicBezTo>
                  <a:cubicBezTo>
                    <a:pt x="252474" y="124883"/>
                    <a:pt x="249416" y="139245"/>
                    <a:pt x="255182" y="148855"/>
                  </a:cubicBezTo>
                  <a:cubicBezTo>
                    <a:pt x="260340" y="157451"/>
                    <a:pt x="268619" y="163859"/>
                    <a:pt x="276447" y="170121"/>
                  </a:cubicBezTo>
                  <a:cubicBezTo>
                    <a:pt x="318493" y="203758"/>
                    <a:pt x="316687" y="192578"/>
                    <a:pt x="382772" y="202018"/>
                  </a:cubicBezTo>
                  <a:cubicBezTo>
                    <a:pt x="394526" y="237278"/>
                    <a:pt x="382197" y="233916"/>
                    <a:pt x="404038" y="233916"/>
                  </a:cubicBezTo>
                </a:path>
              </a:pathLst>
            </a:custGeom>
            <a:noFill/>
            <a:ln>
              <a:solidFill>
                <a:srgbClr val="CC70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3859E608-5C00-44A2-9361-07555CB97344}"/>
                </a:ext>
              </a:extLst>
            </p:cNvPr>
            <p:cNvSpPr/>
            <p:nvPr/>
          </p:nvSpPr>
          <p:spPr>
            <a:xfrm rot="17180778">
              <a:off x="1973717" y="5100566"/>
              <a:ext cx="404038" cy="234002"/>
            </a:xfrm>
            <a:custGeom>
              <a:avLst/>
              <a:gdLst>
                <a:gd name="connsiteX0" fmla="*/ 0 w 404038"/>
                <a:gd name="connsiteY0" fmla="*/ 0 h 234002"/>
                <a:gd name="connsiteX1" fmla="*/ 63796 w 404038"/>
                <a:gd name="connsiteY1" fmla="*/ 10632 h 234002"/>
                <a:gd name="connsiteX2" fmla="*/ 85061 w 404038"/>
                <a:gd name="connsiteY2" fmla="*/ 42530 h 234002"/>
                <a:gd name="connsiteX3" fmla="*/ 148856 w 404038"/>
                <a:gd name="connsiteY3" fmla="*/ 74428 h 234002"/>
                <a:gd name="connsiteX4" fmla="*/ 191386 w 404038"/>
                <a:gd name="connsiteY4" fmla="*/ 85060 h 234002"/>
                <a:gd name="connsiteX5" fmla="*/ 212652 w 404038"/>
                <a:gd name="connsiteY5" fmla="*/ 106325 h 234002"/>
                <a:gd name="connsiteX6" fmla="*/ 244549 w 404038"/>
                <a:gd name="connsiteY6" fmla="*/ 116958 h 234002"/>
                <a:gd name="connsiteX7" fmla="*/ 255182 w 404038"/>
                <a:gd name="connsiteY7" fmla="*/ 148855 h 234002"/>
                <a:gd name="connsiteX8" fmla="*/ 276447 w 404038"/>
                <a:gd name="connsiteY8" fmla="*/ 170121 h 234002"/>
                <a:gd name="connsiteX9" fmla="*/ 382772 w 404038"/>
                <a:gd name="connsiteY9" fmla="*/ 202018 h 234002"/>
                <a:gd name="connsiteX10" fmla="*/ 404038 w 404038"/>
                <a:gd name="connsiteY10" fmla="*/ 233916 h 23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4038" h="234002">
                  <a:moveTo>
                    <a:pt x="0" y="0"/>
                  </a:moveTo>
                  <a:cubicBezTo>
                    <a:pt x="21265" y="3544"/>
                    <a:pt x="44513" y="991"/>
                    <a:pt x="63796" y="10632"/>
                  </a:cubicBezTo>
                  <a:cubicBezTo>
                    <a:pt x="75226" y="16347"/>
                    <a:pt x="76025" y="33494"/>
                    <a:pt x="85061" y="42530"/>
                  </a:cubicBezTo>
                  <a:cubicBezTo>
                    <a:pt x="103699" y="61168"/>
                    <a:pt x="124645" y="67510"/>
                    <a:pt x="148856" y="74428"/>
                  </a:cubicBezTo>
                  <a:cubicBezTo>
                    <a:pt x="162907" y="78443"/>
                    <a:pt x="177209" y="81516"/>
                    <a:pt x="191386" y="85060"/>
                  </a:cubicBezTo>
                  <a:cubicBezTo>
                    <a:pt x="198475" y="92148"/>
                    <a:pt x="204056" y="101167"/>
                    <a:pt x="212652" y="106325"/>
                  </a:cubicBezTo>
                  <a:cubicBezTo>
                    <a:pt x="222262" y="112091"/>
                    <a:pt x="236624" y="109033"/>
                    <a:pt x="244549" y="116958"/>
                  </a:cubicBezTo>
                  <a:cubicBezTo>
                    <a:pt x="252474" y="124883"/>
                    <a:pt x="249416" y="139245"/>
                    <a:pt x="255182" y="148855"/>
                  </a:cubicBezTo>
                  <a:cubicBezTo>
                    <a:pt x="260340" y="157451"/>
                    <a:pt x="268619" y="163859"/>
                    <a:pt x="276447" y="170121"/>
                  </a:cubicBezTo>
                  <a:cubicBezTo>
                    <a:pt x="318493" y="203758"/>
                    <a:pt x="316687" y="192578"/>
                    <a:pt x="382772" y="202018"/>
                  </a:cubicBezTo>
                  <a:cubicBezTo>
                    <a:pt x="394526" y="237278"/>
                    <a:pt x="382197" y="233916"/>
                    <a:pt x="404038" y="233916"/>
                  </a:cubicBezTo>
                </a:path>
              </a:pathLst>
            </a:custGeom>
            <a:noFill/>
            <a:ln>
              <a:solidFill>
                <a:srgbClr val="CC70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4A91AD84-99C8-4AA1-AC58-2ECF08AEEDED}"/>
                </a:ext>
              </a:extLst>
            </p:cNvPr>
            <p:cNvSpPr/>
            <p:nvPr/>
          </p:nvSpPr>
          <p:spPr>
            <a:xfrm rot="17960602">
              <a:off x="979295" y="5938083"/>
              <a:ext cx="574439" cy="168303"/>
            </a:xfrm>
            <a:custGeom>
              <a:avLst/>
              <a:gdLst>
                <a:gd name="connsiteX0" fmla="*/ 0 w 404038"/>
                <a:gd name="connsiteY0" fmla="*/ 0 h 234002"/>
                <a:gd name="connsiteX1" fmla="*/ 63796 w 404038"/>
                <a:gd name="connsiteY1" fmla="*/ 10632 h 234002"/>
                <a:gd name="connsiteX2" fmla="*/ 85061 w 404038"/>
                <a:gd name="connsiteY2" fmla="*/ 42530 h 234002"/>
                <a:gd name="connsiteX3" fmla="*/ 148856 w 404038"/>
                <a:gd name="connsiteY3" fmla="*/ 74428 h 234002"/>
                <a:gd name="connsiteX4" fmla="*/ 191386 w 404038"/>
                <a:gd name="connsiteY4" fmla="*/ 85060 h 234002"/>
                <a:gd name="connsiteX5" fmla="*/ 212652 w 404038"/>
                <a:gd name="connsiteY5" fmla="*/ 106325 h 234002"/>
                <a:gd name="connsiteX6" fmla="*/ 244549 w 404038"/>
                <a:gd name="connsiteY6" fmla="*/ 116958 h 234002"/>
                <a:gd name="connsiteX7" fmla="*/ 255182 w 404038"/>
                <a:gd name="connsiteY7" fmla="*/ 148855 h 234002"/>
                <a:gd name="connsiteX8" fmla="*/ 276447 w 404038"/>
                <a:gd name="connsiteY8" fmla="*/ 170121 h 234002"/>
                <a:gd name="connsiteX9" fmla="*/ 382772 w 404038"/>
                <a:gd name="connsiteY9" fmla="*/ 202018 h 234002"/>
                <a:gd name="connsiteX10" fmla="*/ 404038 w 404038"/>
                <a:gd name="connsiteY10" fmla="*/ 233916 h 23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4038" h="234002">
                  <a:moveTo>
                    <a:pt x="0" y="0"/>
                  </a:moveTo>
                  <a:cubicBezTo>
                    <a:pt x="21265" y="3544"/>
                    <a:pt x="44513" y="991"/>
                    <a:pt x="63796" y="10632"/>
                  </a:cubicBezTo>
                  <a:cubicBezTo>
                    <a:pt x="75226" y="16347"/>
                    <a:pt x="76025" y="33494"/>
                    <a:pt x="85061" y="42530"/>
                  </a:cubicBezTo>
                  <a:cubicBezTo>
                    <a:pt x="103699" y="61168"/>
                    <a:pt x="124645" y="67510"/>
                    <a:pt x="148856" y="74428"/>
                  </a:cubicBezTo>
                  <a:cubicBezTo>
                    <a:pt x="162907" y="78443"/>
                    <a:pt x="177209" y="81516"/>
                    <a:pt x="191386" y="85060"/>
                  </a:cubicBezTo>
                  <a:cubicBezTo>
                    <a:pt x="198475" y="92148"/>
                    <a:pt x="204056" y="101167"/>
                    <a:pt x="212652" y="106325"/>
                  </a:cubicBezTo>
                  <a:cubicBezTo>
                    <a:pt x="222262" y="112091"/>
                    <a:pt x="236624" y="109033"/>
                    <a:pt x="244549" y="116958"/>
                  </a:cubicBezTo>
                  <a:cubicBezTo>
                    <a:pt x="252474" y="124883"/>
                    <a:pt x="249416" y="139245"/>
                    <a:pt x="255182" y="148855"/>
                  </a:cubicBezTo>
                  <a:cubicBezTo>
                    <a:pt x="260340" y="157451"/>
                    <a:pt x="268619" y="163859"/>
                    <a:pt x="276447" y="170121"/>
                  </a:cubicBezTo>
                  <a:cubicBezTo>
                    <a:pt x="318493" y="203758"/>
                    <a:pt x="316687" y="192578"/>
                    <a:pt x="382772" y="202018"/>
                  </a:cubicBezTo>
                  <a:cubicBezTo>
                    <a:pt x="394526" y="237278"/>
                    <a:pt x="382197" y="233916"/>
                    <a:pt x="404038" y="233916"/>
                  </a:cubicBezTo>
                </a:path>
              </a:pathLst>
            </a:custGeom>
            <a:noFill/>
            <a:ln>
              <a:solidFill>
                <a:srgbClr val="CC706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4E380EDA-05A9-4246-A3FE-67AB76E8F82C}"/>
                </a:ext>
              </a:extLst>
            </p:cNvPr>
            <p:cNvSpPr/>
            <p:nvPr/>
          </p:nvSpPr>
          <p:spPr>
            <a:xfrm>
              <a:off x="787475" y="6114562"/>
              <a:ext cx="370192" cy="381204"/>
            </a:xfrm>
            <a:prstGeom prst="ellipse">
              <a:avLst/>
            </a:prstGeom>
            <a:solidFill>
              <a:srgbClr val="CC706E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5CE03A55-CFC1-4A97-8BC4-A8391F2711FF}"/>
                </a:ext>
              </a:extLst>
            </p:cNvPr>
            <p:cNvSpPr/>
            <p:nvPr/>
          </p:nvSpPr>
          <p:spPr>
            <a:xfrm>
              <a:off x="2230539" y="6122874"/>
              <a:ext cx="370192" cy="381204"/>
            </a:xfrm>
            <a:prstGeom prst="ellipse">
              <a:avLst/>
            </a:prstGeom>
            <a:solidFill>
              <a:srgbClr val="CC706E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pic>
          <p:nvPicPr>
            <p:cNvPr id="49" name="Picture 2" descr="Image result for cell drawing">
              <a:extLst>
                <a:ext uri="{FF2B5EF4-FFF2-40B4-BE49-F238E27FC236}">
                  <a16:creationId xmlns:a16="http://schemas.microsoft.com/office/drawing/2014/main" id="{FC6A4642-7B03-47DA-96E6-DE6CE500925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4872" b="84381" l="55075" r="94478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149" t="6183" r="597" b="6930"/>
            <a:stretch/>
          </p:blipFill>
          <p:spPr bwMode="auto">
            <a:xfrm rot="11395790">
              <a:off x="1155280" y="5050604"/>
              <a:ext cx="1052796" cy="11545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97E6629-E024-4CF3-B2FA-3C9FE579F65F}"/>
              </a:ext>
            </a:extLst>
          </p:cNvPr>
          <p:cNvGrpSpPr/>
          <p:nvPr/>
        </p:nvGrpSpPr>
        <p:grpSpPr>
          <a:xfrm>
            <a:off x="3592383" y="5301208"/>
            <a:ext cx="5556230" cy="1292172"/>
            <a:chOff x="3592383" y="5301208"/>
            <a:chExt cx="5556230" cy="1292172"/>
          </a:xfrm>
        </p:grpSpPr>
        <p:sp>
          <p:nvSpPr>
            <p:cNvPr id="19" name="สี่เหลี่ยมผืนผ้า 3">
              <a:extLst>
                <a:ext uri="{FF2B5EF4-FFF2-40B4-BE49-F238E27FC236}">
                  <a16:creationId xmlns:a16="http://schemas.microsoft.com/office/drawing/2014/main" id="{9552BF62-5792-4E99-83FA-F851AC1C9135}"/>
                </a:ext>
              </a:extLst>
            </p:cNvPr>
            <p:cNvSpPr/>
            <p:nvPr/>
          </p:nvSpPr>
          <p:spPr>
            <a:xfrm>
              <a:off x="4756125" y="5611887"/>
              <a:ext cx="4392488" cy="76944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th-TH" sz="4400" b="1" dirty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glow rad="101600">
                      <a:schemeClr val="accent4">
                        <a:satMod val="175000"/>
                        <a:alpha val="40000"/>
                      </a:schemeClr>
                    </a:glow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cs typeface="IrisUPC" pitchFamily="34" charset="-34"/>
                </a:rPr>
                <a:t>เครื่องมือเชื่อมโยงคืออะไร</a:t>
              </a: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9A965CB-7308-4105-8732-B2522D6AE914}"/>
                </a:ext>
              </a:extLst>
            </p:cNvPr>
            <p:cNvGrpSpPr/>
            <p:nvPr/>
          </p:nvGrpSpPr>
          <p:grpSpPr>
            <a:xfrm>
              <a:off x="3592383" y="5301208"/>
              <a:ext cx="1051625" cy="1292172"/>
              <a:chOff x="3592383" y="5301208"/>
              <a:chExt cx="1051625" cy="1292172"/>
            </a:xfrm>
          </p:grpSpPr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73328C6D-7A56-45CA-AF07-FB3201D6FB20}"/>
                  </a:ext>
                </a:extLst>
              </p:cNvPr>
              <p:cNvSpPr/>
              <p:nvPr/>
            </p:nvSpPr>
            <p:spPr>
              <a:xfrm rot="9652134">
                <a:off x="4370928" y="5950313"/>
                <a:ext cx="273080" cy="93513"/>
              </a:xfrm>
              <a:custGeom>
                <a:avLst/>
                <a:gdLst>
                  <a:gd name="connsiteX0" fmla="*/ 0 w 404038"/>
                  <a:gd name="connsiteY0" fmla="*/ 0 h 234002"/>
                  <a:gd name="connsiteX1" fmla="*/ 63796 w 404038"/>
                  <a:gd name="connsiteY1" fmla="*/ 10632 h 234002"/>
                  <a:gd name="connsiteX2" fmla="*/ 85061 w 404038"/>
                  <a:gd name="connsiteY2" fmla="*/ 42530 h 234002"/>
                  <a:gd name="connsiteX3" fmla="*/ 148856 w 404038"/>
                  <a:gd name="connsiteY3" fmla="*/ 74428 h 234002"/>
                  <a:gd name="connsiteX4" fmla="*/ 191386 w 404038"/>
                  <a:gd name="connsiteY4" fmla="*/ 85060 h 234002"/>
                  <a:gd name="connsiteX5" fmla="*/ 212652 w 404038"/>
                  <a:gd name="connsiteY5" fmla="*/ 106325 h 234002"/>
                  <a:gd name="connsiteX6" fmla="*/ 244549 w 404038"/>
                  <a:gd name="connsiteY6" fmla="*/ 116958 h 234002"/>
                  <a:gd name="connsiteX7" fmla="*/ 255182 w 404038"/>
                  <a:gd name="connsiteY7" fmla="*/ 148855 h 234002"/>
                  <a:gd name="connsiteX8" fmla="*/ 276447 w 404038"/>
                  <a:gd name="connsiteY8" fmla="*/ 170121 h 234002"/>
                  <a:gd name="connsiteX9" fmla="*/ 382772 w 404038"/>
                  <a:gd name="connsiteY9" fmla="*/ 202018 h 234002"/>
                  <a:gd name="connsiteX10" fmla="*/ 404038 w 404038"/>
                  <a:gd name="connsiteY10" fmla="*/ 233916 h 234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04038" h="234002">
                    <a:moveTo>
                      <a:pt x="0" y="0"/>
                    </a:moveTo>
                    <a:cubicBezTo>
                      <a:pt x="21265" y="3544"/>
                      <a:pt x="44513" y="991"/>
                      <a:pt x="63796" y="10632"/>
                    </a:cubicBezTo>
                    <a:cubicBezTo>
                      <a:pt x="75226" y="16347"/>
                      <a:pt x="76025" y="33494"/>
                      <a:pt x="85061" y="42530"/>
                    </a:cubicBezTo>
                    <a:cubicBezTo>
                      <a:pt x="103699" y="61168"/>
                      <a:pt x="124645" y="67510"/>
                      <a:pt x="148856" y="74428"/>
                    </a:cubicBezTo>
                    <a:cubicBezTo>
                      <a:pt x="162907" y="78443"/>
                      <a:pt x="177209" y="81516"/>
                      <a:pt x="191386" y="85060"/>
                    </a:cubicBezTo>
                    <a:cubicBezTo>
                      <a:pt x="198475" y="92148"/>
                      <a:pt x="204056" y="101167"/>
                      <a:pt x="212652" y="106325"/>
                    </a:cubicBezTo>
                    <a:cubicBezTo>
                      <a:pt x="222262" y="112091"/>
                      <a:pt x="236624" y="109033"/>
                      <a:pt x="244549" y="116958"/>
                    </a:cubicBezTo>
                    <a:cubicBezTo>
                      <a:pt x="252474" y="124883"/>
                      <a:pt x="249416" y="139245"/>
                      <a:pt x="255182" y="148855"/>
                    </a:cubicBezTo>
                    <a:cubicBezTo>
                      <a:pt x="260340" y="157451"/>
                      <a:pt x="268619" y="163859"/>
                      <a:pt x="276447" y="170121"/>
                    </a:cubicBezTo>
                    <a:cubicBezTo>
                      <a:pt x="318493" y="203758"/>
                      <a:pt x="316687" y="192578"/>
                      <a:pt x="382772" y="202018"/>
                    </a:cubicBezTo>
                    <a:cubicBezTo>
                      <a:pt x="394526" y="237278"/>
                      <a:pt x="382197" y="233916"/>
                      <a:pt x="404038" y="233916"/>
                    </a:cubicBezTo>
                  </a:path>
                </a:pathLst>
              </a:custGeom>
              <a:noFill/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1F3B2D97-26FB-4547-AEC1-7EAD4DD1B296}"/>
                  </a:ext>
                </a:extLst>
              </p:cNvPr>
              <p:cNvSpPr/>
              <p:nvPr/>
            </p:nvSpPr>
            <p:spPr>
              <a:xfrm rot="14784915">
                <a:off x="4057115" y="6410083"/>
                <a:ext cx="273080" cy="93513"/>
              </a:xfrm>
              <a:custGeom>
                <a:avLst/>
                <a:gdLst>
                  <a:gd name="connsiteX0" fmla="*/ 0 w 404038"/>
                  <a:gd name="connsiteY0" fmla="*/ 0 h 234002"/>
                  <a:gd name="connsiteX1" fmla="*/ 63796 w 404038"/>
                  <a:gd name="connsiteY1" fmla="*/ 10632 h 234002"/>
                  <a:gd name="connsiteX2" fmla="*/ 85061 w 404038"/>
                  <a:gd name="connsiteY2" fmla="*/ 42530 h 234002"/>
                  <a:gd name="connsiteX3" fmla="*/ 148856 w 404038"/>
                  <a:gd name="connsiteY3" fmla="*/ 74428 h 234002"/>
                  <a:gd name="connsiteX4" fmla="*/ 191386 w 404038"/>
                  <a:gd name="connsiteY4" fmla="*/ 85060 h 234002"/>
                  <a:gd name="connsiteX5" fmla="*/ 212652 w 404038"/>
                  <a:gd name="connsiteY5" fmla="*/ 106325 h 234002"/>
                  <a:gd name="connsiteX6" fmla="*/ 244549 w 404038"/>
                  <a:gd name="connsiteY6" fmla="*/ 116958 h 234002"/>
                  <a:gd name="connsiteX7" fmla="*/ 255182 w 404038"/>
                  <a:gd name="connsiteY7" fmla="*/ 148855 h 234002"/>
                  <a:gd name="connsiteX8" fmla="*/ 276447 w 404038"/>
                  <a:gd name="connsiteY8" fmla="*/ 170121 h 234002"/>
                  <a:gd name="connsiteX9" fmla="*/ 382772 w 404038"/>
                  <a:gd name="connsiteY9" fmla="*/ 202018 h 234002"/>
                  <a:gd name="connsiteX10" fmla="*/ 404038 w 404038"/>
                  <a:gd name="connsiteY10" fmla="*/ 233916 h 234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04038" h="234002">
                    <a:moveTo>
                      <a:pt x="0" y="0"/>
                    </a:moveTo>
                    <a:cubicBezTo>
                      <a:pt x="21265" y="3544"/>
                      <a:pt x="44513" y="991"/>
                      <a:pt x="63796" y="10632"/>
                    </a:cubicBezTo>
                    <a:cubicBezTo>
                      <a:pt x="75226" y="16347"/>
                      <a:pt x="76025" y="33494"/>
                      <a:pt x="85061" y="42530"/>
                    </a:cubicBezTo>
                    <a:cubicBezTo>
                      <a:pt x="103699" y="61168"/>
                      <a:pt x="124645" y="67510"/>
                      <a:pt x="148856" y="74428"/>
                    </a:cubicBezTo>
                    <a:cubicBezTo>
                      <a:pt x="162907" y="78443"/>
                      <a:pt x="177209" y="81516"/>
                      <a:pt x="191386" y="85060"/>
                    </a:cubicBezTo>
                    <a:cubicBezTo>
                      <a:pt x="198475" y="92148"/>
                      <a:pt x="204056" y="101167"/>
                      <a:pt x="212652" y="106325"/>
                    </a:cubicBezTo>
                    <a:cubicBezTo>
                      <a:pt x="222262" y="112091"/>
                      <a:pt x="236624" y="109033"/>
                      <a:pt x="244549" y="116958"/>
                    </a:cubicBezTo>
                    <a:cubicBezTo>
                      <a:pt x="252474" y="124883"/>
                      <a:pt x="249416" y="139245"/>
                      <a:pt x="255182" y="148855"/>
                    </a:cubicBezTo>
                    <a:cubicBezTo>
                      <a:pt x="260340" y="157451"/>
                      <a:pt x="268619" y="163859"/>
                      <a:pt x="276447" y="170121"/>
                    </a:cubicBezTo>
                    <a:cubicBezTo>
                      <a:pt x="318493" y="203758"/>
                      <a:pt x="316687" y="192578"/>
                      <a:pt x="382772" y="202018"/>
                    </a:cubicBezTo>
                    <a:cubicBezTo>
                      <a:pt x="394526" y="237278"/>
                      <a:pt x="382197" y="233916"/>
                      <a:pt x="404038" y="233916"/>
                    </a:cubicBezTo>
                  </a:path>
                </a:pathLst>
              </a:custGeom>
              <a:noFill/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9B3AAC6C-7DA9-400B-878C-B3FDF08417A0}"/>
                  </a:ext>
                </a:extLst>
              </p:cNvPr>
              <p:cNvSpPr/>
              <p:nvPr/>
            </p:nvSpPr>
            <p:spPr>
              <a:xfrm rot="9652134">
                <a:off x="3649929" y="5938476"/>
                <a:ext cx="273080" cy="93513"/>
              </a:xfrm>
              <a:custGeom>
                <a:avLst/>
                <a:gdLst>
                  <a:gd name="connsiteX0" fmla="*/ 0 w 404038"/>
                  <a:gd name="connsiteY0" fmla="*/ 0 h 234002"/>
                  <a:gd name="connsiteX1" fmla="*/ 63796 w 404038"/>
                  <a:gd name="connsiteY1" fmla="*/ 10632 h 234002"/>
                  <a:gd name="connsiteX2" fmla="*/ 85061 w 404038"/>
                  <a:gd name="connsiteY2" fmla="*/ 42530 h 234002"/>
                  <a:gd name="connsiteX3" fmla="*/ 148856 w 404038"/>
                  <a:gd name="connsiteY3" fmla="*/ 74428 h 234002"/>
                  <a:gd name="connsiteX4" fmla="*/ 191386 w 404038"/>
                  <a:gd name="connsiteY4" fmla="*/ 85060 h 234002"/>
                  <a:gd name="connsiteX5" fmla="*/ 212652 w 404038"/>
                  <a:gd name="connsiteY5" fmla="*/ 106325 h 234002"/>
                  <a:gd name="connsiteX6" fmla="*/ 244549 w 404038"/>
                  <a:gd name="connsiteY6" fmla="*/ 116958 h 234002"/>
                  <a:gd name="connsiteX7" fmla="*/ 255182 w 404038"/>
                  <a:gd name="connsiteY7" fmla="*/ 148855 h 234002"/>
                  <a:gd name="connsiteX8" fmla="*/ 276447 w 404038"/>
                  <a:gd name="connsiteY8" fmla="*/ 170121 h 234002"/>
                  <a:gd name="connsiteX9" fmla="*/ 382772 w 404038"/>
                  <a:gd name="connsiteY9" fmla="*/ 202018 h 234002"/>
                  <a:gd name="connsiteX10" fmla="*/ 404038 w 404038"/>
                  <a:gd name="connsiteY10" fmla="*/ 233916 h 234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04038" h="234002">
                    <a:moveTo>
                      <a:pt x="0" y="0"/>
                    </a:moveTo>
                    <a:cubicBezTo>
                      <a:pt x="21265" y="3544"/>
                      <a:pt x="44513" y="991"/>
                      <a:pt x="63796" y="10632"/>
                    </a:cubicBezTo>
                    <a:cubicBezTo>
                      <a:pt x="75226" y="16347"/>
                      <a:pt x="76025" y="33494"/>
                      <a:pt x="85061" y="42530"/>
                    </a:cubicBezTo>
                    <a:cubicBezTo>
                      <a:pt x="103699" y="61168"/>
                      <a:pt x="124645" y="67510"/>
                      <a:pt x="148856" y="74428"/>
                    </a:cubicBezTo>
                    <a:cubicBezTo>
                      <a:pt x="162907" y="78443"/>
                      <a:pt x="177209" y="81516"/>
                      <a:pt x="191386" y="85060"/>
                    </a:cubicBezTo>
                    <a:cubicBezTo>
                      <a:pt x="198475" y="92148"/>
                      <a:pt x="204056" y="101167"/>
                      <a:pt x="212652" y="106325"/>
                    </a:cubicBezTo>
                    <a:cubicBezTo>
                      <a:pt x="222262" y="112091"/>
                      <a:pt x="236624" y="109033"/>
                      <a:pt x="244549" y="116958"/>
                    </a:cubicBezTo>
                    <a:cubicBezTo>
                      <a:pt x="252474" y="124883"/>
                      <a:pt x="249416" y="139245"/>
                      <a:pt x="255182" y="148855"/>
                    </a:cubicBezTo>
                    <a:cubicBezTo>
                      <a:pt x="260340" y="157451"/>
                      <a:pt x="268619" y="163859"/>
                      <a:pt x="276447" y="170121"/>
                    </a:cubicBezTo>
                    <a:cubicBezTo>
                      <a:pt x="318493" y="203758"/>
                      <a:pt x="316687" y="192578"/>
                      <a:pt x="382772" y="202018"/>
                    </a:cubicBezTo>
                    <a:cubicBezTo>
                      <a:pt x="394526" y="237278"/>
                      <a:pt x="382197" y="233916"/>
                      <a:pt x="404038" y="233916"/>
                    </a:cubicBezTo>
                  </a:path>
                </a:pathLst>
              </a:custGeom>
              <a:noFill/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473120EB-0552-430D-913D-A6F25816FB92}"/>
                  </a:ext>
                </a:extLst>
              </p:cNvPr>
              <p:cNvSpPr/>
              <p:nvPr/>
            </p:nvSpPr>
            <p:spPr>
              <a:xfrm rot="14784915">
                <a:off x="3985107" y="5390991"/>
                <a:ext cx="273080" cy="93513"/>
              </a:xfrm>
              <a:custGeom>
                <a:avLst/>
                <a:gdLst>
                  <a:gd name="connsiteX0" fmla="*/ 0 w 404038"/>
                  <a:gd name="connsiteY0" fmla="*/ 0 h 234002"/>
                  <a:gd name="connsiteX1" fmla="*/ 63796 w 404038"/>
                  <a:gd name="connsiteY1" fmla="*/ 10632 h 234002"/>
                  <a:gd name="connsiteX2" fmla="*/ 85061 w 404038"/>
                  <a:gd name="connsiteY2" fmla="*/ 42530 h 234002"/>
                  <a:gd name="connsiteX3" fmla="*/ 148856 w 404038"/>
                  <a:gd name="connsiteY3" fmla="*/ 74428 h 234002"/>
                  <a:gd name="connsiteX4" fmla="*/ 191386 w 404038"/>
                  <a:gd name="connsiteY4" fmla="*/ 85060 h 234002"/>
                  <a:gd name="connsiteX5" fmla="*/ 212652 w 404038"/>
                  <a:gd name="connsiteY5" fmla="*/ 106325 h 234002"/>
                  <a:gd name="connsiteX6" fmla="*/ 244549 w 404038"/>
                  <a:gd name="connsiteY6" fmla="*/ 116958 h 234002"/>
                  <a:gd name="connsiteX7" fmla="*/ 255182 w 404038"/>
                  <a:gd name="connsiteY7" fmla="*/ 148855 h 234002"/>
                  <a:gd name="connsiteX8" fmla="*/ 276447 w 404038"/>
                  <a:gd name="connsiteY8" fmla="*/ 170121 h 234002"/>
                  <a:gd name="connsiteX9" fmla="*/ 382772 w 404038"/>
                  <a:gd name="connsiteY9" fmla="*/ 202018 h 234002"/>
                  <a:gd name="connsiteX10" fmla="*/ 404038 w 404038"/>
                  <a:gd name="connsiteY10" fmla="*/ 233916 h 234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04038" h="234002">
                    <a:moveTo>
                      <a:pt x="0" y="0"/>
                    </a:moveTo>
                    <a:cubicBezTo>
                      <a:pt x="21265" y="3544"/>
                      <a:pt x="44513" y="991"/>
                      <a:pt x="63796" y="10632"/>
                    </a:cubicBezTo>
                    <a:cubicBezTo>
                      <a:pt x="75226" y="16347"/>
                      <a:pt x="76025" y="33494"/>
                      <a:pt x="85061" y="42530"/>
                    </a:cubicBezTo>
                    <a:cubicBezTo>
                      <a:pt x="103699" y="61168"/>
                      <a:pt x="124645" y="67510"/>
                      <a:pt x="148856" y="74428"/>
                    </a:cubicBezTo>
                    <a:cubicBezTo>
                      <a:pt x="162907" y="78443"/>
                      <a:pt x="177209" y="81516"/>
                      <a:pt x="191386" y="85060"/>
                    </a:cubicBezTo>
                    <a:cubicBezTo>
                      <a:pt x="198475" y="92148"/>
                      <a:pt x="204056" y="101167"/>
                      <a:pt x="212652" y="106325"/>
                    </a:cubicBezTo>
                    <a:cubicBezTo>
                      <a:pt x="222262" y="112091"/>
                      <a:pt x="236624" y="109033"/>
                      <a:pt x="244549" y="116958"/>
                    </a:cubicBezTo>
                    <a:cubicBezTo>
                      <a:pt x="252474" y="124883"/>
                      <a:pt x="249416" y="139245"/>
                      <a:pt x="255182" y="148855"/>
                    </a:cubicBezTo>
                    <a:cubicBezTo>
                      <a:pt x="260340" y="157451"/>
                      <a:pt x="268619" y="163859"/>
                      <a:pt x="276447" y="170121"/>
                    </a:cubicBezTo>
                    <a:cubicBezTo>
                      <a:pt x="318493" y="203758"/>
                      <a:pt x="316687" y="192578"/>
                      <a:pt x="382772" y="202018"/>
                    </a:cubicBezTo>
                    <a:cubicBezTo>
                      <a:pt x="394526" y="237278"/>
                      <a:pt x="382197" y="233916"/>
                      <a:pt x="404038" y="233916"/>
                    </a:cubicBezTo>
                  </a:path>
                </a:pathLst>
              </a:custGeom>
              <a:noFill/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pic>
            <p:nvPicPr>
              <p:cNvPr id="52" name="Picture 2" descr="Image result for cell drawing">
                <a:extLst>
                  <a:ext uri="{FF2B5EF4-FFF2-40B4-BE49-F238E27FC236}">
                    <a16:creationId xmlns:a16="http://schemas.microsoft.com/office/drawing/2014/main" id="{6B43803B-C12E-4CEF-8F3B-EEF31AD5EC1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14872" b="84381" l="55075" r="94478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149" t="6183" r="597" b="6930"/>
              <a:stretch/>
            </p:blipFill>
            <p:spPr bwMode="auto">
              <a:xfrm rot="11395790">
                <a:off x="3592383" y="5392324"/>
                <a:ext cx="967400" cy="106088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50"/>
                            </p:stCondLst>
                            <p:childTnLst>
                              <p:par>
                                <p:cTn id="4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50"/>
                            </p:stCondLst>
                            <p:childTnLst>
                              <p:par>
                                <p:cTn id="6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8" grpId="0"/>
      <p:bldP spid="10" grpId="0"/>
      <p:bldP spid="13" grpId="0"/>
      <p:bldP spid="15" grpId="0"/>
      <p:bldP spid="16" grpId="0"/>
      <p:bldP spid="12" grpId="0" animBg="1" autoUpdateAnimBg="0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3"/>
          <p:cNvSpPr/>
          <p:nvPr/>
        </p:nvSpPr>
        <p:spPr>
          <a:xfrm>
            <a:off x="1" y="68031"/>
            <a:ext cx="914399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ถึงมีอวัยวะครบ ถ้าปัญญาอ่อนก็ไม่รอด</a:t>
            </a: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-32" y="1772816"/>
            <a:ext cx="9143999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  </a:t>
            </a:r>
            <a:r>
              <a:rPr lang="th-TH" sz="66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๑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. รับรู้สถานการณ์ความเป็นจริง</a:t>
            </a:r>
            <a:endParaRPr lang="th-TH" sz="4000" b="1" dirty="0">
              <a:ln w="19050">
                <a:noFill/>
                <a:prstDash val="solid"/>
              </a:ln>
              <a:solidFill>
                <a:schemeClr val="accent2">
                  <a:lumMod val="20000"/>
                  <a:lumOff val="8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-32" y="908720"/>
            <a:ext cx="914399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สมองทำหน้าที่อะไร</a:t>
            </a:r>
          </a:p>
        </p:txBody>
      </p:sp>
      <p:sp>
        <p:nvSpPr>
          <p:cNvPr id="39" name="สี่เหลี่ยมผืนผ้า 3">
            <a:extLst>
              <a:ext uri="{FF2B5EF4-FFF2-40B4-BE49-F238E27FC236}">
                <a16:creationId xmlns:a16="http://schemas.microsoft.com/office/drawing/2014/main" id="{5DEA95DC-FE87-459B-B2ED-6EC76578B5F2}"/>
              </a:ext>
            </a:extLst>
          </p:cNvPr>
          <p:cNvSpPr/>
          <p:nvPr/>
        </p:nvSpPr>
        <p:spPr>
          <a:xfrm>
            <a:off x="15247" y="2825060"/>
            <a:ext cx="9143999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  </a:t>
            </a:r>
            <a:r>
              <a:rPr lang="th-TH" sz="66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๒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. วิเคราะห์สังเคราะห์ให้เป็นความรู้ที่ลึก และรอบ</a:t>
            </a:r>
          </a:p>
        </p:txBody>
      </p:sp>
      <p:sp>
        <p:nvSpPr>
          <p:cNvPr id="19" name="สี่เหลี่ยมผืนผ้า 3">
            <a:extLst>
              <a:ext uri="{FF2B5EF4-FFF2-40B4-BE49-F238E27FC236}">
                <a16:creationId xmlns:a16="http://schemas.microsoft.com/office/drawing/2014/main" id="{FABBF560-1C99-4B61-AAEE-E29DCDB9774B}"/>
              </a:ext>
            </a:extLst>
          </p:cNvPr>
          <p:cNvSpPr/>
          <p:nvPr/>
        </p:nvSpPr>
        <p:spPr>
          <a:xfrm>
            <a:off x="14230" y="3905180"/>
            <a:ext cx="9143999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  </a:t>
            </a:r>
            <a:r>
              <a:rPr lang="th-TH" sz="66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๓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. ตัดสินที่ถูกต้อง</a:t>
            </a:r>
          </a:p>
        </p:txBody>
      </p:sp>
      <p:sp>
        <p:nvSpPr>
          <p:cNvPr id="9" name="สี่เหลี่ยมผืนผ้า 3">
            <a:extLst>
              <a:ext uri="{FF2B5EF4-FFF2-40B4-BE49-F238E27FC236}">
                <a16:creationId xmlns:a16="http://schemas.microsoft.com/office/drawing/2014/main" id="{DE72E0A2-9422-4853-BF1C-9400DD2CC488}"/>
              </a:ext>
            </a:extLst>
          </p:cNvPr>
          <p:cNvSpPr/>
          <p:nvPr/>
        </p:nvSpPr>
        <p:spPr>
          <a:xfrm>
            <a:off x="3597" y="4985300"/>
            <a:ext cx="9143999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  </a:t>
            </a:r>
            <a:r>
              <a:rPr lang="th-TH" sz="66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๔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. สื่อสารความรู้และการตัดสินใจไปสู่ทุกส่วน</a:t>
            </a:r>
          </a:p>
        </p:txBody>
      </p:sp>
      <p:sp>
        <p:nvSpPr>
          <p:cNvPr id="11" name="สี่เหลี่ยมผืนผ้า 3">
            <a:extLst>
              <a:ext uri="{FF2B5EF4-FFF2-40B4-BE49-F238E27FC236}">
                <a16:creationId xmlns:a16="http://schemas.microsoft.com/office/drawing/2014/main" id="{A3E5B3BD-D8C7-4D1D-AC35-58ADC9795E75}"/>
              </a:ext>
            </a:extLst>
          </p:cNvPr>
          <p:cNvSpPr/>
          <p:nvPr/>
        </p:nvSpPr>
        <p:spPr>
          <a:xfrm>
            <a:off x="14230" y="5222810"/>
            <a:ext cx="9143999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  </a:t>
            </a:r>
            <a:r>
              <a:rPr lang="th-TH" sz="66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 </a:t>
            </a:r>
            <a:r>
              <a:rPr lang="th-TH" sz="88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ของระบบ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D9F2C4-72FF-459D-A18D-046CD18C9214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76200" y="832520"/>
            <a:ext cx="9067800" cy="76200"/>
          </a:xfrm>
          <a:prstGeom prst="rect">
            <a:avLst/>
          </a:prstGeom>
          <a:gradFill rotWithShape="1">
            <a:gsLst>
              <a:gs pos="0">
                <a:schemeClr val="accent2">
                  <a:lumMod val="20000"/>
                  <a:lumOff val="80000"/>
                </a:schemeClr>
              </a:gs>
              <a:gs pos="82000">
                <a:srgbClr val="26001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 dirty="0">
              <a:latin typeface="+mn-lt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39" grpId="0"/>
      <p:bldP spid="19" grpId="0"/>
      <p:bldP spid="9" grpId="0"/>
      <p:bldP spid="11" grpId="0"/>
      <p:bldP spid="10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3"/>
          <p:cNvSpPr/>
          <p:nvPr/>
        </p:nvSpPr>
        <p:spPr>
          <a:xfrm>
            <a:off x="1" y="68031"/>
            <a:ext cx="914399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โครงสร้างมหาวิทยาลัย</a:t>
            </a: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-30" y="2115213"/>
            <a:ext cx="341990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 ภาควิชา</a:t>
            </a:r>
            <a:endParaRPr lang="th-TH" sz="4000" b="1" dirty="0">
              <a:ln w="19050">
                <a:noFill/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-30" y="1222626"/>
            <a:ext cx="341647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 สาขาวิชา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EEC15D6-C93E-429B-B1BB-648131B7A95B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76200" y="857978"/>
            <a:ext cx="9067800" cy="76200"/>
          </a:xfrm>
          <a:prstGeom prst="rect">
            <a:avLst/>
          </a:prstGeom>
          <a:gradFill rotWithShape="1">
            <a:gsLst>
              <a:gs pos="0">
                <a:schemeClr val="accent2">
                  <a:lumMod val="20000"/>
                  <a:lumOff val="80000"/>
                </a:schemeClr>
              </a:gs>
              <a:gs pos="82000">
                <a:srgbClr val="26001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 dirty="0">
              <a:latin typeface="+mn-lt"/>
              <a:cs typeface="+mn-cs"/>
            </a:endParaRPr>
          </a:p>
        </p:txBody>
      </p:sp>
      <p:sp>
        <p:nvSpPr>
          <p:cNvPr id="21" name="สี่เหลี่ยมผืนผ้า 3">
            <a:extLst>
              <a:ext uri="{FF2B5EF4-FFF2-40B4-BE49-F238E27FC236}">
                <a16:creationId xmlns:a16="http://schemas.microsoft.com/office/drawing/2014/main" id="{8C3BB3C7-6D70-48C1-9714-9BBD99A9CD94}"/>
              </a:ext>
            </a:extLst>
          </p:cNvPr>
          <p:cNvSpPr/>
          <p:nvPr/>
        </p:nvSpPr>
        <p:spPr>
          <a:xfrm>
            <a:off x="-31" y="2998152"/>
            <a:ext cx="341990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 คณะวิชา</a:t>
            </a:r>
            <a:endParaRPr lang="th-TH" sz="4000" b="1" dirty="0">
              <a:ln w="19050">
                <a:noFill/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22" name="สี่เหลี่ยมผืนผ้า 3">
            <a:extLst>
              <a:ext uri="{FF2B5EF4-FFF2-40B4-BE49-F238E27FC236}">
                <a16:creationId xmlns:a16="http://schemas.microsoft.com/office/drawing/2014/main" id="{CF9AF541-73FE-42BE-8E5B-1424B57B12D0}"/>
              </a:ext>
            </a:extLst>
          </p:cNvPr>
          <p:cNvSpPr/>
          <p:nvPr/>
        </p:nvSpPr>
        <p:spPr>
          <a:xfrm>
            <a:off x="-31" y="3822139"/>
            <a:ext cx="341990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 สถาบัน...</a:t>
            </a:r>
            <a:endParaRPr lang="th-TH" sz="4000" b="1" dirty="0">
              <a:ln w="19050">
                <a:noFill/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23" name="สี่เหลี่ยมผืนผ้า 3">
            <a:extLst>
              <a:ext uri="{FF2B5EF4-FFF2-40B4-BE49-F238E27FC236}">
                <a16:creationId xmlns:a16="http://schemas.microsoft.com/office/drawing/2014/main" id="{2A403893-4F5A-48FF-889F-857BCDAF36B7}"/>
              </a:ext>
            </a:extLst>
          </p:cNvPr>
          <p:cNvSpPr/>
          <p:nvPr/>
        </p:nvSpPr>
        <p:spPr>
          <a:xfrm>
            <a:off x="-31" y="4686235"/>
            <a:ext cx="341990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 มหาวิทยาลัย</a:t>
            </a:r>
            <a:endParaRPr lang="th-TH" sz="4000" b="1" dirty="0">
              <a:ln w="19050">
                <a:noFill/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24" name="สี่เหลี่ยมผืนผ้า 3">
            <a:extLst>
              <a:ext uri="{FF2B5EF4-FFF2-40B4-BE49-F238E27FC236}">
                <a16:creationId xmlns:a16="http://schemas.microsoft.com/office/drawing/2014/main" id="{4A8ECC52-8E29-4F72-84B1-A86A53F2EA21}"/>
              </a:ext>
            </a:extLst>
          </p:cNvPr>
          <p:cNvSpPr/>
          <p:nvPr/>
        </p:nvSpPr>
        <p:spPr>
          <a:xfrm>
            <a:off x="6021" y="5478323"/>
            <a:ext cx="341990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 สภามหาวิทยาลัย</a:t>
            </a:r>
            <a:endParaRPr lang="th-TH" sz="40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31" name="สี่เหลี่ยมผืนผ้า 3">
            <a:extLst>
              <a:ext uri="{FF2B5EF4-FFF2-40B4-BE49-F238E27FC236}">
                <a16:creationId xmlns:a16="http://schemas.microsoft.com/office/drawing/2014/main" id="{E4D0F962-7FFF-444A-B94E-90FCA179B0CF}"/>
              </a:ext>
            </a:extLst>
          </p:cNvPr>
          <p:cNvSpPr/>
          <p:nvPr/>
        </p:nvSpPr>
        <p:spPr>
          <a:xfrm>
            <a:off x="3638319" y="959462"/>
            <a:ext cx="501013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>
                <a:ln w="19050">
                  <a:noFill/>
                  <a:prstDash val="solid"/>
                </a:ln>
                <a:solidFill>
                  <a:srgbClr val="E8D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 การติดตามและประเมินผล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8DA9654-C994-4246-82ED-3E81EA460B7D}"/>
              </a:ext>
            </a:extLst>
          </p:cNvPr>
          <p:cNvGrpSpPr/>
          <p:nvPr/>
        </p:nvGrpSpPr>
        <p:grpSpPr>
          <a:xfrm>
            <a:off x="3641948" y="5351913"/>
            <a:ext cx="4572032" cy="952799"/>
            <a:chOff x="3641948" y="5351913"/>
            <a:chExt cx="4572032" cy="952799"/>
          </a:xfrm>
        </p:grpSpPr>
        <p:sp>
          <p:nvSpPr>
            <p:cNvPr id="30" name="สี่เหลี่ยมผืนผ้า 3">
              <a:extLst>
                <a:ext uri="{FF2B5EF4-FFF2-40B4-BE49-F238E27FC236}">
                  <a16:creationId xmlns:a16="http://schemas.microsoft.com/office/drawing/2014/main" id="{067CB7BE-A6B5-46B2-AF25-06D5B010DB58}"/>
                </a:ext>
              </a:extLst>
            </p:cNvPr>
            <p:cNvSpPr/>
            <p:nvPr/>
          </p:nvSpPr>
          <p:spPr>
            <a:xfrm>
              <a:off x="3641948" y="5473715"/>
              <a:ext cx="4572032" cy="830997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th-TH" sz="4800" b="1" dirty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Times New Roman" panose="02020603050405020304" pitchFamily="18" charset="0"/>
                  <a:cs typeface="IrisUPC" pitchFamily="34" charset="-34"/>
                </a:rPr>
                <a:t>  นโยบาย</a:t>
              </a:r>
              <a:endParaRPr lang="th-TH" sz="40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endParaRP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F81DAEAA-47E4-4429-84A2-D81292D811C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94750" y="5351913"/>
              <a:ext cx="0" cy="381343"/>
            </a:xfrm>
            <a:prstGeom prst="straightConnector1">
              <a:avLst/>
            </a:prstGeom>
            <a:ln w="38100">
              <a:solidFill>
                <a:schemeClr val="bg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28E34857-2A1C-4AC5-9BE9-0AFE3BEA5780}"/>
              </a:ext>
            </a:extLst>
          </p:cNvPr>
          <p:cNvGrpSpPr/>
          <p:nvPr/>
        </p:nvGrpSpPr>
        <p:grpSpPr>
          <a:xfrm>
            <a:off x="3635896" y="4509120"/>
            <a:ext cx="4572032" cy="1008112"/>
            <a:chOff x="3635896" y="4509120"/>
            <a:chExt cx="4572032" cy="1008112"/>
          </a:xfrm>
        </p:grpSpPr>
        <p:sp>
          <p:nvSpPr>
            <p:cNvPr id="29" name="สี่เหลี่ยมผืนผ้า 3">
              <a:extLst>
                <a:ext uri="{FF2B5EF4-FFF2-40B4-BE49-F238E27FC236}">
                  <a16:creationId xmlns:a16="http://schemas.microsoft.com/office/drawing/2014/main" id="{AC404259-9D05-40F7-A2C0-409AA267F5EE}"/>
                </a:ext>
              </a:extLst>
            </p:cNvPr>
            <p:cNvSpPr/>
            <p:nvPr/>
          </p:nvSpPr>
          <p:spPr>
            <a:xfrm>
              <a:off x="3635896" y="4686235"/>
              <a:ext cx="4572032" cy="830997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th-TH" sz="4800" b="1" dirty="0">
                  <a:ln w="19050">
                    <a:noFill/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Times New Roman" panose="02020603050405020304" pitchFamily="18" charset="0"/>
                  <a:cs typeface="IrisUPC" pitchFamily="34" charset="-34"/>
                </a:rPr>
                <a:t>  ยุทธศาสตร์</a:t>
              </a:r>
              <a:endParaRPr lang="th-TH" sz="40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endParaRP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F8723A40-FB72-4064-83BC-B0CD43F37AB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94750" y="4509120"/>
              <a:ext cx="0" cy="381343"/>
            </a:xfrm>
            <a:prstGeom prst="straightConnector1">
              <a:avLst/>
            </a:prstGeom>
            <a:ln w="38100">
              <a:solidFill>
                <a:schemeClr val="accent2">
                  <a:lumMod val="40000"/>
                  <a:lumOff val="60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88E82F30-FAD5-4630-91A4-0AEEE2782FBC}"/>
              </a:ext>
            </a:extLst>
          </p:cNvPr>
          <p:cNvGrpSpPr/>
          <p:nvPr/>
        </p:nvGrpSpPr>
        <p:grpSpPr>
          <a:xfrm>
            <a:off x="3635896" y="3757104"/>
            <a:ext cx="4572032" cy="968040"/>
            <a:chOff x="3635896" y="3757104"/>
            <a:chExt cx="4572032" cy="968040"/>
          </a:xfrm>
        </p:grpSpPr>
        <p:sp>
          <p:nvSpPr>
            <p:cNvPr id="28" name="สี่เหลี่ยมผืนผ้า 3">
              <a:extLst>
                <a:ext uri="{FF2B5EF4-FFF2-40B4-BE49-F238E27FC236}">
                  <a16:creationId xmlns:a16="http://schemas.microsoft.com/office/drawing/2014/main" id="{9027759A-29B2-45BE-A284-B1CEE0DE9BBC}"/>
                </a:ext>
              </a:extLst>
            </p:cNvPr>
            <p:cNvSpPr/>
            <p:nvPr/>
          </p:nvSpPr>
          <p:spPr>
            <a:xfrm>
              <a:off x="3635896" y="3894147"/>
              <a:ext cx="4572032" cy="830997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th-TH" sz="4800" b="1" dirty="0">
                  <a:ln w="19050">
                    <a:noFill/>
                    <a:prstDash val="solid"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Times New Roman" panose="02020603050405020304" pitchFamily="18" charset="0"/>
                  <a:cs typeface="IrisUPC" pitchFamily="34" charset="-34"/>
                </a:rPr>
                <a:t>  แผนปฏิบัติการ</a:t>
              </a:r>
              <a:endParaRPr lang="th-TH" sz="40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endParaRPr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6E9D338C-58FA-490D-96E6-EA141A3A458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94750" y="3757104"/>
              <a:ext cx="0" cy="381343"/>
            </a:xfrm>
            <a:prstGeom prst="straightConnector1">
              <a:avLst/>
            </a:prstGeom>
            <a:ln w="38100">
              <a:solidFill>
                <a:schemeClr val="accent2">
                  <a:lumMod val="60000"/>
                  <a:lumOff val="40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7E67D19-AD1E-4B9A-BD28-8E8BC3E4CF0C}"/>
              </a:ext>
            </a:extLst>
          </p:cNvPr>
          <p:cNvGrpSpPr/>
          <p:nvPr/>
        </p:nvGrpSpPr>
        <p:grpSpPr>
          <a:xfrm>
            <a:off x="3635896" y="2956843"/>
            <a:ext cx="4572032" cy="1048221"/>
            <a:chOff x="3635896" y="2956843"/>
            <a:chExt cx="4572032" cy="1048221"/>
          </a:xfrm>
        </p:grpSpPr>
        <p:sp>
          <p:nvSpPr>
            <p:cNvPr id="27" name="สี่เหลี่ยมผืนผ้า 3">
              <a:extLst>
                <a:ext uri="{FF2B5EF4-FFF2-40B4-BE49-F238E27FC236}">
                  <a16:creationId xmlns:a16="http://schemas.microsoft.com/office/drawing/2014/main" id="{B9FAC485-B7EF-40CB-A72D-875EEEEA2187}"/>
                </a:ext>
              </a:extLst>
            </p:cNvPr>
            <p:cNvSpPr/>
            <p:nvPr/>
          </p:nvSpPr>
          <p:spPr>
            <a:xfrm>
              <a:off x="3635896" y="3174067"/>
              <a:ext cx="4572032" cy="830997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th-TH" sz="4800" b="1" dirty="0">
                  <a:ln w="19050">
                    <a:noFill/>
                    <a:prstDash val="solid"/>
                  </a:ln>
                  <a:solidFill>
                    <a:srgbClr val="C35855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Times New Roman" panose="02020603050405020304" pitchFamily="18" charset="0"/>
                  <a:cs typeface="IrisUPC" pitchFamily="34" charset="-34"/>
                </a:rPr>
                <a:t>  การปฏิบัติ</a:t>
              </a:r>
              <a:endParaRPr lang="th-TH" sz="4000" b="1" dirty="0">
                <a:ln w="19050">
                  <a:noFill/>
                  <a:prstDash val="solid"/>
                </a:ln>
                <a:solidFill>
                  <a:srgbClr val="C35855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endParaRPr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66B2BF6C-0084-461A-88CC-1E51F71F522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84117" y="2956843"/>
              <a:ext cx="0" cy="381343"/>
            </a:xfrm>
            <a:prstGeom prst="straightConnector1">
              <a:avLst/>
            </a:prstGeom>
            <a:ln w="38100">
              <a:solidFill>
                <a:srgbClr val="CC706E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03F201D-3B4A-4E23-A5B3-FE2479466851}"/>
              </a:ext>
            </a:extLst>
          </p:cNvPr>
          <p:cNvGrpSpPr/>
          <p:nvPr/>
        </p:nvGrpSpPr>
        <p:grpSpPr>
          <a:xfrm>
            <a:off x="3635897" y="2204864"/>
            <a:ext cx="4572032" cy="1008112"/>
            <a:chOff x="3635897" y="2204864"/>
            <a:chExt cx="4572032" cy="1008112"/>
          </a:xfrm>
        </p:grpSpPr>
        <p:sp>
          <p:nvSpPr>
            <p:cNvPr id="25" name="สี่เหลี่ยมผืนผ้า 3">
              <a:extLst>
                <a:ext uri="{FF2B5EF4-FFF2-40B4-BE49-F238E27FC236}">
                  <a16:creationId xmlns:a16="http://schemas.microsoft.com/office/drawing/2014/main" id="{6346743C-FF99-403B-8CE2-9B945E164846}"/>
                </a:ext>
              </a:extLst>
            </p:cNvPr>
            <p:cNvSpPr/>
            <p:nvPr/>
          </p:nvSpPr>
          <p:spPr>
            <a:xfrm>
              <a:off x="3635897" y="2381979"/>
              <a:ext cx="4572032" cy="830997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th-TH" sz="4800" b="1" dirty="0">
                  <a:ln w="19050">
                    <a:noFill/>
                    <a:prstDash val="solid"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Times New Roman" panose="02020603050405020304" pitchFamily="18" charset="0"/>
                  <a:cs typeface="IrisUPC" pitchFamily="34" charset="-34"/>
                </a:rPr>
                <a:t>  การสนับสนุนการปฏิบัติ</a:t>
              </a:r>
              <a:endParaRPr lang="th-TH" sz="40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endParaRPr>
            </a:p>
          </p:txBody>
        </p: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1FF2E6C0-096F-4268-944D-1B0416C85C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94750" y="2204864"/>
              <a:ext cx="0" cy="381343"/>
            </a:xfrm>
            <a:prstGeom prst="straightConnector1">
              <a:avLst/>
            </a:prstGeom>
            <a:ln w="38100">
              <a:solidFill>
                <a:schemeClr val="accent2">
                  <a:lumMod val="60000"/>
                  <a:lumOff val="40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7BADD78-7656-4FC3-A18A-29D72E4E674D}"/>
              </a:ext>
            </a:extLst>
          </p:cNvPr>
          <p:cNvGrpSpPr/>
          <p:nvPr/>
        </p:nvGrpSpPr>
        <p:grpSpPr>
          <a:xfrm>
            <a:off x="3635898" y="1556792"/>
            <a:ext cx="4567450" cy="903005"/>
            <a:chOff x="3635898" y="1556792"/>
            <a:chExt cx="4567450" cy="903005"/>
          </a:xfrm>
        </p:grpSpPr>
        <p:sp>
          <p:nvSpPr>
            <p:cNvPr id="26" name="สี่เหลี่ยมผืนผ้า 3">
              <a:extLst>
                <a:ext uri="{FF2B5EF4-FFF2-40B4-BE49-F238E27FC236}">
                  <a16:creationId xmlns:a16="http://schemas.microsoft.com/office/drawing/2014/main" id="{D7C6F2CD-3D67-430B-8D41-77C222FA995E}"/>
                </a:ext>
              </a:extLst>
            </p:cNvPr>
            <p:cNvSpPr/>
            <p:nvPr/>
          </p:nvSpPr>
          <p:spPr>
            <a:xfrm>
              <a:off x="3635898" y="1628800"/>
              <a:ext cx="4567450" cy="830997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th-TH" sz="4800" b="1" dirty="0">
                  <a:ln w="19050">
                    <a:noFill/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IrisUPC" pitchFamily="34" charset="-34"/>
                </a:rPr>
                <a:t>  ผลการปฏิบัติ</a:t>
              </a:r>
            </a:p>
          </p:txBody>
        </p: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6B494BA6-148B-4567-99FF-2CB86B55E5E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84117" y="1556792"/>
              <a:ext cx="0" cy="343658"/>
            </a:xfrm>
            <a:prstGeom prst="straightConnector1">
              <a:avLst/>
            </a:prstGeom>
            <a:ln w="38100">
              <a:solidFill>
                <a:schemeClr val="accent2">
                  <a:lumMod val="40000"/>
                  <a:lumOff val="60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F5AF31E-6635-4E67-9DB2-390434CDC221}"/>
              </a:ext>
            </a:extLst>
          </p:cNvPr>
          <p:cNvGrpSpPr/>
          <p:nvPr/>
        </p:nvGrpSpPr>
        <p:grpSpPr>
          <a:xfrm>
            <a:off x="8460432" y="1348784"/>
            <a:ext cx="413081" cy="4539121"/>
            <a:chOff x="8460432" y="1348784"/>
            <a:chExt cx="413081" cy="4539121"/>
          </a:xfrm>
        </p:grpSpPr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E6C35A95-DD96-4CD4-9BDD-818D660B75D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546794" y="1374960"/>
              <a:ext cx="323528" cy="1"/>
            </a:xfrm>
            <a:prstGeom prst="straightConnector1">
              <a:avLst/>
            </a:prstGeom>
            <a:ln w="38100">
              <a:solidFill>
                <a:schemeClr val="bg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5AFCB18C-0287-4C0F-8E27-E2297649972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60432" y="2708919"/>
              <a:ext cx="391815" cy="1"/>
            </a:xfrm>
            <a:prstGeom prst="straightConnector1">
              <a:avLst/>
            </a:prstGeom>
            <a:ln w="38100">
              <a:solidFill>
                <a:schemeClr val="accent2">
                  <a:lumMod val="60000"/>
                  <a:lumOff val="40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8A33E613-0D92-4CCB-A83F-51DA3757392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60432" y="3573015"/>
              <a:ext cx="391815" cy="1"/>
            </a:xfrm>
            <a:prstGeom prst="straightConnector1">
              <a:avLst/>
            </a:prstGeom>
            <a:ln w="38100">
              <a:solidFill>
                <a:srgbClr val="C35855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3572416F-5253-444C-AB1C-9B0ABC61D53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60432" y="4293095"/>
              <a:ext cx="391815" cy="1"/>
            </a:xfrm>
            <a:prstGeom prst="straightConnector1">
              <a:avLst/>
            </a:prstGeom>
            <a:ln w="38100">
              <a:solidFill>
                <a:schemeClr val="accent2">
                  <a:lumMod val="60000"/>
                  <a:lumOff val="40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88B516E3-E247-4D05-AFC8-B8982688C1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79088" y="5053558"/>
              <a:ext cx="394425" cy="0"/>
            </a:xfrm>
            <a:prstGeom prst="straightConnector1">
              <a:avLst/>
            </a:prstGeom>
            <a:ln w="38100">
              <a:solidFill>
                <a:schemeClr val="accent2">
                  <a:lumMod val="40000"/>
                  <a:lumOff val="60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09A57427-DBEE-4DC3-8922-2E6F794B239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859689" y="1348784"/>
              <a:ext cx="892" cy="4539121"/>
            </a:xfrm>
            <a:prstGeom prst="line">
              <a:avLst/>
            </a:prstGeom>
            <a:ln w="28575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50000">
                    <a:srgbClr val="AA3F3C"/>
                  </a:gs>
                  <a:gs pos="100000">
                    <a:schemeClr val="bg1"/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B7FE26F6-0828-4E9B-A61C-CDB3F2C8263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60432" y="5877272"/>
              <a:ext cx="394425" cy="0"/>
            </a:xfrm>
            <a:prstGeom prst="straightConnector1">
              <a:avLst/>
            </a:prstGeom>
            <a:ln w="38100">
              <a:solidFill>
                <a:schemeClr val="bg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10449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750"/>
                            </p:stCondLst>
                            <p:childTnLst>
                              <p:par>
                                <p:cTn id="10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20" grpId="0" animBg="1" autoUpdateAnimBg="0"/>
      <p:bldP spid="21" grpId="0"/>
      <p:bldP spid="22" grpId="0"/>
      <p:bldP spid="23" grpId="0"/>
      <p:bldP spid="24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3"/>
          <p:cNvSpPr/>
          <p:nvPr/>
        </p:nvSpPr>
        <p:spPr>
          <a:xfrm>
            <a:off x="0" y="15148"/>
            <a:ext cx="91439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8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“กลุ่มพัฒนานโยบาย”</a:t>
            </a:r>
          </a:p>
        </p:txBody>
      </p:sp>
      <p:sp>
        <p:nvSpPr>
          <p:cNvPr id="14" name="สี่เหลี่ยมผืนผ้า 3">
            <a:extLst>
              <a:ext uri="{FF2B5EF4-FFF2-40B4-BE49-F238E27FC236}">
                <a16:creationId xmlns:a16="http://schemas.microsoft.com/office/drawing/2014/main" id="{ACFC55C4-5C5B-4422-B0C3-46B3D3B7676D}"/>
              </a:ext>
            </a:extLst>
          </p:cNvPr>
          <p:cNvSpPr/>
          <p:nvPr/>
        </p:nvSpPr>
        <p:spPr>
          <a:xfrm>
            <a:off x="14230" y="476672"/>
            <a:ext cx="91439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ที่สำนักงานสภามหาวิทยาลัย</a:t>
            </a:r>
          </a:p>
        </p:txBody>
      </p:sp>
      <p:sp>
        <p:nvSpPr>
          <p:cNvPr id="15" name="สี่เหลี่ยมผืนผ้า 3">
            <a:extLst>
              <a:ext uri="{FF2B5EF4-FFF2-40B4-BE49-F238E27FC236}">
                <a16:creationId xmlns:a16="http://schemas.microsoft.com/office/drawing/2014/main" id="{731C213E-1042-4C92-B817-9D11F7280D06}"/>
              </a:ext>
            </a:extLst>
          </p:cNvPr>
          <p:cNvSpPr/>
          <p:nvPr/>
        </p:nvSpPr>
        <p:spPr>
          <a:xfrm>
            <a:off x="14230" y="980728"/>
            <a:ext cx="91439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=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 กลุ่มเซลล์สมอง</a:t>
            </a:r>
          </a:p>
        </p:txBody>
      </p:sp>
      <p:sp>
        <p:nvSpPr>
          <p:cNvPr id="12" name="สี่เหลี่ยมผืนผ้า 3">
            <a:extLst>
              <a:ext uri="{FF2B5EF4-FFF2-40B4-BE49-F238E27FC236}">
                <a16:creationId xmlns:a16="http://schemas.microsoft.com/office/drawing/2014/main" id="{AA523B7B-3EC1-45FD-928B-6B7D2907501A}"/>
              </a:ext>
            </a:extLst>
          </p:cNvPr>
          <p:cNvSpPr/>
          <p:nvPr/>
        </p:nvSpPr>
        <p:spPr>
          <a:xfrm>
            <a:off x="-32" y="1682871"/>
            <a:ext cx="932456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54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๑</a:t>
            </a:r>
            <a:r>
              <a:rPr lang="th-TH" sz="40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.</a:t>
            </a:r>
            <a:r>
              <a:rPr lang="th-TH" sz="24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</a:t>
            </a:r>
            <a:r>
              <a:rPr lang="th-TH" sz="40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จับประเด็นที่สำคัญ</a:t>
            </a:r>
            <a:r>
              <a:rPr lang="th-TH" sz="24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</a:t>
            </a:r>
            <a:r>
              <a:rPr lang="th-TH" sz="40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มาพัฒนาเป็นนโยบาย</a:t>
            </a:r>
            <a:r>
              <a:rPr lang="th-TH" sz="24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</a:t>
            </a:r>
            <a:r>
              <a:rPr lang="th-TH" sz="40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จัดประชุมหลาย</a:t>
            </a:r>
            <a:r>
              <a:rPr lang="th-TH" sz="36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ๆ</a:t>
            </a:r>
            <a:endParaRPr lang="th-TH" sz="3200" b="1" dirty="0">
              <a:ln w="19050">
                <a:noFill/>
                <a:prstDash val="solid"/>
              </a:ln>
              <a:solidFill>
                <a:schemeClr val="accent2">
                  <a:lumMod val="20000"/>
                  <a:lumOff val="8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13" name="สี่เหลี่ยมผืนผ้า 3">
            <a:extLst>
              <a:ext uri="{FF2B5EF4-FFF2-40B4-BE49-F238E27FC236}">
                <a16:creationId xmlns:a16="http://schemas.microsoft.com/office/drawing/2014/main" id="{566E5DA2-5557-4352-9B50-28788A37944C}"/>
              </a:ext>
            </a:extLst>
          </p:cNvPr>
          <p:cNvSpPr/>
          <p:nvPr/>
        </p:nvSpPr>
        <p:spPr>
          <a:xfrm>
            <a:off x="298" y="2996952"/>
            <a:ext cx="914399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54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๒</a:t>
            </a:r>
            <a:r>
              <a:rPr lang="th-TH" sz="40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.</a:t>
            </a:r>
            <a:r>
              <a:rPr lang="th-TH" sz="24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</a:t>
            </a:r>
            <a:r>
              <a:rPr lang="th-TH" sz="40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เสนอกลับเข้าในการประชุมสภามหาวิทยาลัยเพื่อมีมติ </a:t>
            </a:r>
          </a:p>
        </p:txBody>
      </p:sp>
      <p:sp>
        <p:nvSpPr>
          <p:cNvPr id="18" name="สี่เหลี่ยมผืนผ้า 3">
            <a:extLst>
              <a:ext uri="{FF2B5EF4-FFF2-40B4-BE49-F238E27FC236}">
                <a16:creationId xmlns:a16="http://schemas.microsoft.com/office/drawing/2014/main" id="{CEF5B708-AB80-4B78-BBE4-87FAD3523DE7}"/>
              </a:ext>
            </a:extLst>
          </p:cNvPr>
          <p:cNvSpPr/>
          <p:nvPr/>
        </p:nvSpPr>
        <p:spPr>
          <a:xfrm>
            <a:off x="14230" y="2361074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0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    ครั้ง</a:t>
            </a:r>
            <a:r>
              <a:rPr lang="th-TH" sz="24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</a:t>
            </a:r>
            <a:r>
              <a:rPr lang="th-TH" sz="40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ผู้เกี่ยวข้อง</a:t>
            </a:r>
            <a:r>
              <a:rPr lang="th-TH" sz="24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</a:t>
            </a:r>
            <a:r>
              <a:rPr lang="th-TH" sz="40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ผู้รู้</a:t>
            </a:r>
            <a:r>
              <a:rPr lang="th-TH" sz="24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</a:t>
            </a:r>
            <a:r>
              <a:rPr lang="th-TH" sz="40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ข้อมูล</a:t>
            </a:r>
            <a:r>
              <a:rPr lang="th-TH" sz="24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</a:t>
            </a:r>
            <a:r>
              <a:rPr lang="th-TH" sz="40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ความรู้</a:t>
            </a:r>
            <a:r>
              <a:rPr lang="th-TH" sz="24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</a:t>
            </a:r>
            <a:r>
              <a:rPr lang="th-TH" sz="40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วิเคราะห์</a:t>
            </a:r>
            <a:r>
              <a:rPr lang="th-TH" sz="24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</a:t>
            </a:r>
            <a:r>
              <a:rPr lang="th-TH" sz="40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สังเคาระห์  </a:t>
            </a:r>
            <a:endParaRPr lang="th-TH" sz="3200" b="1" dirty="0">
              <a:ln w="19050">
                <a:noFill/>
                <a:prstDash val="solid"/>
              </a:ln>
              <a:solidFill>
                <a:schemeClr val="accent2">
                  <a:lumMod val="20000"/>
                  <a:lumOff val="8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21" name="สี่เหลี่ยมผืนผ้า 3">
            <a:extLst>
              <a:ext uri="{FF2B5EF4-FFF2-40B4-BE49-F238E27FC236}">
                <a16:creationId xmlns:a16="http://schemas.microsoft.com/office/drawing/2014/main" id="{35984348-5962-4B9F-A1FA-84CC587A312D}"/>
              </a:ext>
            </a:extLst>
          </p:cNvPr>
          <p:cNvSpPr/>
          <p:nvPr/>
        </p:nvSpPr>
        <p:spPr>
          <a:xfrm>
            <a:off x="-4613" y="3933056"/>
            <a:ext cx="932456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54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๓</a:t>
            </a:r>
            <a:r>
              <a:rPr lang="th-TH" sz="385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. สื่อสารทำความเข้าใจนโยบายไปทั่วองคาพยพของมหาวิทยาลัย</a:t>
            </a:r>
          </a:p>
        </p:txBody>
      </p:sp>
      <p:sp>
        <p:nvSpPr>
          <p:cNvPr id="24" name="สี่เหลี่ยมผืนผ้า 3">
            <a:extLst>
              <a:ext uri="{FF2B5EF4-FFF2-40B4-BE49-F238E27FC236}">
                <a16:creationId xmlns:a16="http://schemas.microsoft.com/office/drawing/2014/main" id="{B82924ED-CBB4-4155-A2D4-979A0D5C5D6D}"/>
              </a:ext>
            </a:extLst>
          </p:cNvPr>
          <p:cNvSpPr/>
          <p:nvPr/>
        </p:nvSpPr>
        <p:spPr>
          <a:xfrm>
            <a:off x="3597" y="4941168"/>
            <a:ext cx="914399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54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๔</a:t>
            </a:r>
            <a:r>
              <a:rPr lang="th-TH" sz="40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.</a:t>
            </a:r>
            <a:r>
              <a:rPr lang="th-TH" sz="24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</a:t>
            </a:r>
            <a:r>
              <a:rPr lang="th-TH" sz="40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เชื่อมโยงกับกลุ่มพัฒนายุทธศาสตร์ กลุ่มพัฒนาแผน</a:t>
            </a:r>
          </a:p>
        </p:txBody>
      </p:sp>
      <p:sp>
        <p:nvSpPr>
          <p:cNvPr id="25" name="สี่เหลี่ยมผืนผ้า 3">
            <a:extLst>
              <a:ext uri="{FF2B5EF4-FFF2-40B4-BE49-F238E27FC236}">
                <a16:creationId xmlns:a16="http://schemas.microsoft.com/office/drawing/2014/main" id="{406A869C-7E78-4FA6-8471-762194A5A09B}"/>
              </a:ext>
            </a:extLst>
          </p:cNvPr>
          <p:cNvSpPr/>
          <p:nvPr/>
        </p:nvSpPr>
        <p:spPr>
          <a:xfrm>
            <a:off x="14230" y="5601434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0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   ปฏิบัติการ กลุ่มติดตามและประเมิน</a:t>
            </a:r>
            <a:endParaRPr lang="th-TH" sz="32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5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5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2" grpId="0"/>
      <p:bldP spid="13" grpId="0"/>
      <p:bldP spid="18" grpId="0"/>
      <p:bldP spid="21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3"/>
          <p:cNvSpPr/>
          <p:nvPr/>
        </p:nvSpPr>
        <p:spPr>
          <a:xfrm>
            <a:off x="0" y="15148"/>
            <a:ext cx="9143999" cy="7540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3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พัฒนาสมรรถนะการคิดเชิงระบบของอาจารย์มหาวิทยาลัย</a:t>
            </a:r>
          </a:p>
        </p:txBody>
      </p:sp>
      <p:sp>
        <p:nvSpPr>
          <p:cNvPr id="14" name="สี่เหลี่ยมผืนผ้า 3">
            <a:extLst>
              <a:ext uri="{FF2B5EF4-FFF2-40B4-BE49-F238E27FC236}">
                <a16:creationId xmlns:a16="http://schemas.microsoft.com/office/drawing/2014/main" id="{ACFC55C4-5C5B-4422-B0C3-46B3D3B7676D}"/>
              </a:ext>
            </a:extLst>
          </p:cNvPr>
          <p:cNvSpPr/>
          <p:nvPr/>
        </p:nvSpPr>
        <p:spPr>
          <a:xfrm>
            <a:off x="14230" y="548680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0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ตามปรกติอาจารย์คิดความรู้เชิงเทคนิค</a:t>
            </a:r>
          </a:p>
        </p:txBody>
      </p:sp>
      <p:sp>
        <p:nvSpPr>
          <p:cNvPr id="12" name="สี่เหลี่ยมผืนผ้า 3">
            <a:extLst>
              <a:ext uri="{FF2B5EF4-FFF2-40B4-BE49-F238E27FC236}">
                <a16:creationId xmlns:a16="http://schemas.microsoft.com/office/drawing/2014/main" id="{AA523B7B-3EC1-45FD-928B-6B7D2907501A}"/>
              </a:ext>
            </a:extLst>
          </p:cNvPr>
          <p:cNvSpPr/>
          <p:nvPr/>
        </p:nvSpPr>
        <p:spPr>
          <a:xfrm>
            <a:off x="-32" y="1547106"/>
            <a:ext cx="91439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36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 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๑</a:t>
            </a:r>
            <a:r>
              <a:rPr lang="th-TH" sz="36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IrisUPC" pitchFamily="34" charset="-34"/>
              </a:rPr>
              <a:t>. คนทั้งมวลคือใคร อยู่ที่ไหน ...ประชากร</a:t>
            </a:r>
            <a:endParaRPr lang="th-TH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cs typeface="IrisUPC" pitchFamily="34" charset="-34"/>
            </a:endParaRPr>
          </a:p>
        </p:txBody>
      </p:sp>
      <p:sp>
        <p:nvSpPr>
          <p:cNvPr id="13" name="สี่เหลี่ยมผืนผ้า 3">
            <a:extLst>
              <a:ext uri="{FF2B5EF4-FFF2-40B4-BE49-F238E27FC236}">
                <a16:creationId xmlns:a16="http://schemas.microsoft.com/office/drawing/2014/main" id="{566E5DA2-5557-4352-9B50-28788A37944C}"/>
              </a:ext>
            </a:extLst>
          </p:cNvPr>
          <p:cNvSpPr/>
          <p:nvPr/>
        </p:nvSpPr>
        <p:spPr>
          <a:xfrm>
            <a:off x="298" y="2276872"/>
            <a:ext cx="91439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36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๒</a:t>
            </a:r>
            <a:r>
              <a:rPr lang="th-TH" sz="36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. เขามีปัญหาในเรื่องที่เราเชี่ยวชาญมากน้อยเพียงใด...ระบาดวิทยา</a:t>
            </a:r>
          </a:p>
        </p:txBody>
      </p:sp>
      <p:sp>
        <p:nvSpPr>
          <p:cNvPr id="21" name="สี่เหลี่ยมผืนผ้า 3">
            <a:extLst>
              <a:ext uri="{FF2B5EF4-FFF2-40B4-BE49-F238E27FC236}">
                <a16:creationId xmlns:a16="http://schemas.microsoft.com/office/drawing/2014/main" id="{35984348-5962-4B9F-A1FA-84CC587A312D}"/>
              </a:ext>
            </a:extLst>
          </p:cNvPr>
          <p:cNvSpPr/>
          <p:nvPr/>
        </p:nvSpPr>
        <p:spPr>
          <a:xfrm>
            <a:off x="-4613" y="2996952"/>
            <a:ext cx="91439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36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๓</a:t>
            </a:r>
            <a:r>
              <a:rPr lang="th-TH" sz="36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. </a:t>
            </a:r>
            <a:r>
              <a:rPr lang="th-TH" sz="34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ระบบที่ดูแลแก้ปัญหาเหล่านั้นในระดับต่างๆ เป็นอย่างไร</a:t>
            </a:r>
            <a:r>
              <a:rPr lang="th-TH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...</a:t>
            </a:r>
            <a:r>
              <a:rPr lang="th-TH" sz="34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ระบบบริการ</a:t>
            </a:r>
          </a:p>
        </p:txBody>
      </p:sp>
      <p:sp>
        <p:nvSpPr>
          <p:cNvPr id="24" name="สี่เหลี่ยมผืนผ้า 3">
            <a:extLst>
              <a:ext uri="{FF2B5EF4-FFF2-40B4-BE49-F238E27FC236}">
                <a16:creationId xmlns:a16="http://schemas.microsoft.com/office/drawing/2014/main" id="{B82924ED-CBB4-4155-A2D4-979A0D5C5D6D}"/>
              </a:ext>
            </a:extLst>
          </p:cNvPr>
          <p:cNvSpPr/>
          <p:nvPr/>
        </p:nvSpPr>
        <p:spPr>
          <a:xfrm>
            <a:off x="3597" y="3676923"/>
            <a:ext cx="91439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36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๔</a:t>
            </a:r>
            <a:r>
              <a:rPr lang="th-TH" sz="36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. </a:t>
            </a:r>
            <a:r>
              <a:rPr lang="th-TH" sz="33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บุคลากรที่อยู่ในระบบมีสมรรถนะตรงกับงานหรือไม่</a:t>
            </a:r>
            <a:r>
              <a:rPr lang="th-TH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...</a:t>
            </a:r>
            <a:r>
              <a:rPr lang="th-TH" sz="3300" b="1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การพัฒนากำลังคน</a:t>
            </a:r>
          </a:p>
        </p:txBody>
      </p:sp>
      <p:sp>
        <p:nvSpPr>
          <p:cNvPr id="16" name="สี่เหลี่ยมผืนผ้า 3">
            <a:extLst>
              <a:ext uri="{FF2B5EF4-FFF2-40B4-BE49-F238E27FC236}">
                <a16:creationId xmlns:a16="http://schemas.microsoft.com/office/drawing/2014/main" id="{50AD3CBC-C7D9-4F1E-8C02-2FC55C8F664E}"/>
              </a:ext>
            </a:extLst>
          </p:cNvPr>
          <p:cNvSpPr/>
          <p:nvPr/>
        </p:nvSpPr>
        <p:spPr>
          <a:xfrm>
            <a:off x="14230" y="1136938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0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ทำอย่างไรสิ่งที่เรารู้ว่าดีจะเกิดประโยชน์แก่คนทั้งมวล?</a:t>
            </a:r>
          </a:p>
        </p:txBody>
      </p:sp>
      <p:sp>
        <p:nvSpPr>
          <p:cNvPr id="17" name="สี่เหลี่ยมผืนผ้า 3">
            <a:extLst>
              <a:ext uri="{FF2B5EF4-FFF2-40B4-BE49-F238E27FC236}">
                <a16:creationId xmlns:a16="http://schemas.microsoft.com/office/drawing/2014/main" id="{41125170-2C0D-4163-9482-F759D96A30F6}"/>
              </a:ext>
            </a:extLst>
          </p:cNvPr>
          <p:cNvSpPr/>
          <p:nvPr/>
        </p:nvSpPr>
        <p:spPr>
          <a:xfrm>
            <a:off x="3597" y="4437112"/>
            <a:ext cx="91439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36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๕</a:t>
            </a:r>
            <a:r>
              <a:rPr lang="th-TH" sz="36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. </a:t>
            </a:r>
            <a:r>
              <a:rPr lang="th-TH" sz="3500" b="1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ความรู้และเทคโนโลยีที่ใช้เหมาะสมเพียงใด...ความรู้และเทคโนโลยี</a:t>
            </a:r>
          </a:p>
        </p:txBody>
      </p:sp>
      <p:sp>
        <p:nvSpPr>
          <p:cNvPr id="23" name="สี่เหลี่ยมผืนผ้า 3">
            <a:extLst>
              <a:ext uri="{FF2B5EF4-FFF2-40B4-BE49-F238E27FC236}">
                <a16:creationId xmlns:a16="http://schemas.microsoft.com/office/drawing/2014/main" id="{71BF33AA-8A99-48D9-BF17-75538B7EB364}"/>
              </a:ext>
            </a:extLst>
          </p:cNvPr>
          <p:cNvSpPr/>
          <p:nvPr/>
        </p:nvSpPr>
        <p:spPr>
          <a:xfrm>
            <a:off x="15247" y="5157192"/>
            <a:ext cx="91439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36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๖</a:t>
            </a:r>
            <a:r>
              <a:rPr lang="th-TH" sz="3600" b="1" dirty="0">
                <a:ln w="19050">
                  <a:noFill/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. จะทำอย่างไรคนทั้งมวลจะได้รับประโยชน์สุงสุด...การพัฒนาระบบ</a:t>
            </a:r>
          </a:p>
        </p:txBody>
      </p:sp>
      <p:sp>
        <p:nvSpPr>
          <p:cNvPr id="26" name="สี่เหลี่ยมผืนผ้า 3">
            <a:extLst>
              <a:ext uri="{FF2B5EF4-FFF2-40B4-BE49-F238E27FC236}">
                <a16:creationId xmlns:a16="http://schemas.microsoft.com/office/drawing/2014/main" id="{6601A9E9-6CCE-46E3-9E5A-09978A3F1197}"/>
              </a:ext>
            </a:extLst>
          </p:cNvPr>
          <p:cNvSpPr/>
          <p:nvPr/>
        </p:nvSpPr>
        <p:spPr>
          <a:xfrm>
            <a:off x="3597" y="5877272"/>
            <a:ext cx="91439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36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 </a:t>
            </a:r>
            <a:r>
              <a:rPr lang="th-TH" sz="48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๗</a:t>
            </a:r>
            <a:r>
              <a:rPr lang="th-TH" sz="36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rPr>
              <a:t>. คณะ สถาบัน มหาวิทยาลัย เป็นผู้นำทางนโยบาย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C4009D7-D9FD-45BB-99C8-C18E6C095649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76200" y="548680"/>
            <a:ext cx="9067800" cy="76200"/>
          </a:xfrm>
          <a:prstGeom prst="rect">
            <a:avLst/>
          </a:prstGeom>
          <a:gradFill rotWithShape="1">
            <a:gsLst>
              <a:gs pos="0">
                <a:schemeClr val="accent2">
                  <a:lumMod val="20000"/>
                  <a:lumOff val="80000"/>
                </a:schemeClr>
              </a:gs>
              <a:gs pos="82000">
                <a:srgbClr val="26001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1718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2" grpId="0"/>
      <p:bldP spid="13" grpId="0"/>
      <p:bldP spid="21" grpId="0"/>
      <p:bldP spid="24" grpId="0"/>
      <p:bldP spid="16" grpId="0"/>
      <p:bldP spid="17" grpId="0"/>
      <p:bldP spid="23" grpId="0"/>
      <p:bldP spid="26" grpId="0"/>
      <p:bldP spid="15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29628" y="980728"/>
            <a:ext cx="9144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sz="48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66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๑</a:t>
            </a:r>
            <a:r>
              <a:rPr lang="th-TH" sz="60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</a:t>
            </a:r>
            <a:r>
              <a:rPr lang="th-TH" sz="40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54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เวที</a:t>
            </a:r>
            <a:r>
              <a:rPr lang="th-TH" sz="40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44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“</a:t>
            </a:r>
            <a:r>
              <a:rPr lang="th-TH" sz="53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มศว.</a:t>
            </a:r>
            <a:r>
              <a:rPr lang="th-TH" sz="53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กับการพัฒนานโยบายสาธารณะ</a:t>
            </a:r>
            <a:r>
              <a:rPr lang="th-TH" sz="48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”</a:t>
            </a:r>
            <a:r>
              <a:rPr lang="th-TH" sz="54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</a:t>
            </a:r>
            <a:endParaRPr lang="th-TH" sz="4800" b="1" dirty="0"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757D61AD-DB6B-45D5-A725-7BF0DBBF38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6" y="2465020"/>
            <a:ext cx="9144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sz="48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66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๒</a:t>
            </a:r>
            <a:r>
              <a:rPr lang="th-TH" sz="60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.</a:t>
            </a:r>
            <a:r>
              <a:rPr lang="th-TH" sz="40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53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มศว.</a:t>
            </a:r>
            <a:r>
              <a:rPr lang="th-TH" sz="53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กับการพัฒนาอย่างบูรณาการเต็มพื้นที่</a:t>
            </a:r>
            <a:endParaRPr lang="th-TH" sz="4800" b="1" dirty="0">
              <a:solidFill>
                <a:schemeClr val="accent2">
                  <a:lumMod val="60000"/>
                  <a:lumOff val="40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138EF24C-7D13-4E34-B742-2FE901362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6" y="3257108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sz="48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60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   </a:t>
            </a:r>
            <a:r>
              <a:rPr lang="th-TH" sz="53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จังหวัดนครนายกและสระแก้ว</a:t>
            </a:r>
            <a:endParaRPr lang="th-TH" sz="4800" b="1" dirty="0">
              <a:solidFill>
                <a:schemeClr val="accent2">
                  <a:lumMod val="60000"/>
                  <a:lumOff val="40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27" name="TextBox 1">
            <a:extLst>
              <a:ext uri="{FF2B5EF4-FFF2-40B4-BE49-F238E27FC236}">
                <a16:creationId xmlns:a16="http://schemas.microsoft.com/office/drawing/2014/main" id="{0AEEF398-18EE-468B-820F-2F9CB04E06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0" y="4321259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60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ยุทธศาสตร์ </a:t>
            </a:r>
            <a:r>
              <a:rPr lang="en-US" sz="60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= </a:t>
            </a:r>
            <a:r>
              <a:rPr lang="th-TH" sz="60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1">
            <a:extLst>
              <a:ext uri="{FF2B5EF4-FFF2-40B4-BE49-F238E27FC236}">
                <a16:creationId xmlns:a16="http://schemas.microsoft.com/office/drawing/2014/main" id="{3B8CC616-53B1-4173-B04B-41B75501D2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6" y="25499"/>
            <a:ext cx="9144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sz="54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66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๓. </a:t>
            </a:r>
            <a:r>
              <a:rPr lang="th-TH" sz="54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“โครงสร้างเซลล์สมองสังคม” 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CEAA50A3-81ED-4844-829B-C669CAA6C75D}"/>
              </a:ext>
            </a:extLst>
          </p:cNvPr>
          <p:cNvGrpSpPr/>
          <p:nvPr/>
        </p:nvGrpSpPr>
        <p:grpSpPr>
          <a:xfrm>
            <a:off x="141731" y="4941168"/>
            <a:ext cx="9002269" cy="1611494"/>
            <a:chOff x="141731" y="4941168"/>
            <a:chExt cx="9002269" cy="1611494"/>
          </a:xfrm>
        </p:grpSpPr>
        <p:sp>
          <p:nvSpPr>
            <p:cNvPr id="34" name="TextBox 1">
              <a:extLst>
                <a:ext uri="{FF2B5EF4-FFF2-40B4-BE49-F238E27FC236}">
                  <a16:creationId xmlns:a16="http://schemas.microsoft.com/office/drawing/2014/main" id="{474A08FA-27E5-4B4C-B7BA-FF39CACC51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89261" y="5328181"/>
              <a:ext cx="3654739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44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กลุ่มทศพล </a:t>
              </a:r>
              <a:r>
                <a:rPr lang="th-TH" sz="36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(</a:t>
              </a:r>
              <a:r>
                <a:rPr lang="th-TH" sz="44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พลัง</a:t>
              </a:r>
              <a:r>
                <a:rPr lang="th-TH" sz="54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๑๐</a:t>
              </a:r>
              <a:r>
                <a:rPr lang="th-TH" sz="36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)</a:t>
              </a:r>
              <a:endParaRPr lang="th-TH" sz="40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endParaRP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FFA4DA5D-5CCB-4E4D-B9E0-BC6ECCF6C7EF}"/>
                </a:ext>
              </a:extLst>
            </p:cNvPr>
            <p:cNvGrpSpPr/>
            <p:nvPr/>
          </p:nvGrpSpPr>
          <p:grpSpPr>
            <a:xfrm>
              <a:off x="141731" y="4941168"/>
              <a:ext cx="1765973" cy="1588322"/>
              <a:chOff x="608859" y="5081038"/>
              <a:chExt cx="1398001" cy="1533093"/>
            </a:xfrm>
          </p:grpSpPr>
          <p:pic>
            <p:nvPicPr>
              <p:cNvPr id="106" name="Picture 2" descr="Image result for cell drawing">
                <a:extLst>
                  <a:ext uri="{FF2B5EF4-FFF2-40B4-BE49-F238E27FC236}">
                    <a16:creationId xmlns:a16="http://schemas.microsoft.com/office/drawing/2014/main" id="{86C78566-C899-4A17-955A-AFEA5EC62BA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14872" b="84381" l="55075" r="94478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149" t="6183" r="597" b="6930"/>
              <a:stretch/>
            </p:blipFill>
            <p:spPr bwMode="auto">
              <a:xfrm rot="11395790">
                <a:off x="608859" y="5081038"/>
                <a:ext cx="1398001" cy="153309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7" name="Picture 2" descr="Image result for cell drawing">
                <a:extLst>
                  <a:ext uri="{FF2B5EF4-FFF2-40B4-BE49-F238E27FC236}">
                    <a16:creationId xmlns:a16="http://schemas.microsoft.com/office/drawing/2014/main" id="{CFD49087-B5C8-44FA-B001-11EE3D813D7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42857" b="60491" l="14500" r="23875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781" t="42929" r="76018" b="38154"/>
              <a:stretch/>
            </p:blipFill>
            <p:spPr bwMode="auto">
              <a:xfrm>
                <a:off x="1192534" y="5762331"/>
                <a:ext cx="289272" cy="3004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8" name="Picture 2" descr="Image result for cell drawing">
                <a:extLst>
                  <a:ext uri="{FF2B5EF4-FFF2-40B4-BE49-F238E27FC236}">
                    <a16:creationId xmlns:a16="http://schemas.microsoft.com/office/drawing/2014/main" id="{13EA1545-006D-4D77-8260-BA508742DEA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42857" b="60491" l="14500" r="23875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781" t="42929" r="76018" b="38154"/>
              <a:stretch/>
            </p:blipFill>
            <p:spPr bwMode="auto">
              <a:xfrm>
                <a:off x="1335872" y="5805264"/>
                <a:ext cx="289272" cy="3004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9" name="Picture 2" descr="Image result for cell drawing">
                <a:extLst>
                  <a:ext uri="{FF2B5EF4-FFF2-40B4-BE49-F238E27FC236}">
                    <a16:creationId xmlns:a16="http://schemas.microsoft.com/office/drawing/2014/main" id="{FE8926EE-8F76-43E2-8530-F380CF6A52E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42857" b="60491" l="14500" r="23875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781" t="42929" r="76018" b="38154"/>
              <a:stretch/>
            </p:blipFill>
            <p:spPr bwMode="auto">
              <a:xfrm>
                <a:off x="1278256" y="5641438"/>
                <a:ext cx="289272" cy="3004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0" name="Picture 2" descr="Image result for cell drawing">
                <a:extLst>
                  <a:ext uri="{FF2B5EF4-FFF2-40B4-BE49-F238E27FC236}">
                    <a16:creationId xmlns:a16="http://schemas.microsoft.com/office/drawing/2014/main" id="{17CFC267-B696-4297-9F8A-5D5A062D98E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42857" b="60491" l="14500" r="23875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781" t="42929" r="76018" b="38154"/>
              <a:stretch/>
            </p:blipFill>
            <p:spPr bwMode="auto">
              <a:xfrm>
                <a:off x="1394084" y="5645970"/>
                <a:ext cx="289272" cy="3004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1" name="Picture 2" descr="Image result for cell drawing">
                <a:extLst>
                  <a:ext uri="{FF2B5EF4-FFF2-40B4-BE49-F238E27FC236}">
                    <a16:creationId xmlns:a16="http://schemas.microsoft.com/office/drawing/2014/main" id="{777C34EC-D682-4BEB-8E12-1428A0ED37B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42857" b="60491" l="14500" r="23875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781" t="42929" r="76018" b="38154"/>
              <a:stretch/>
            </p:blipFill>
            <p:spPr bwMode="auto">
              <a:xfrm>
                <a:off x="1335872" y="5529609"/>
                <a:ext cx="289272" cy="3004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2" name="Picture 2" descr="Image result for cell drawing">
                <a:extLst>
                  <a:ext uri="{FF2B5EF4-FFF2-40B4-BE49-F238E27FC236}">
                    <a16:creationId xmlns:a16="http://schemas.microsoft.com/office/drawing/2014/main" id="{DC1D2A8E-71F1-4A9C-A7CF-A69125C4EDB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42857" b="60491" l="14500" r="23875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781" t="42929" r="76018" b="38154"/>
              <a:stretch/>
            </p:blipFill>
            <p:spPr bwMode="auto">
              <a:xfrm>
                <a:off x="1277296" y="5696510"/>
                <a:ext cx="289272" cy="3004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3" name="Picture 2" descr="Image result for cell drawing">
                <a:extLst>
                  <a:ext uri="{FF2B5EF4-FFF2-40B4-BE49-F238E27FC236}">
                    <a16:creationId xmlns:a16="http://schemas.microsoft.com/office/drawing/2014/main" id="{C9A01AC9-4EA1-46A4-AFD9-542E0BBCC46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42857" b="60491" l="14500" r="23875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781" t="42929" r="76018" b="38154"/>
              <a:stretch/>
            </p:blipFill>
            <p:spPr bwMode="auto">
              <a:xfrm>
                <a:off x="1220640" y="5590662"/>
                <a:ext cx="289272" cy="3004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48B13908-7E55-4540-AFDE-B3FC07E8247F}"/>
                </a:ext>
              </a:extLst>
            </p:cNvPr>
            <p:cNvGrpSpPr/>
            <p:nvPr/>
          </p:nvGrpSpPr>
          <p:grpSpPr>
            <a:xfrm>
              <a:off x="1907704" y="4945314"/>
              <a:ext cx="1765973" cy="1588322"/>
              <a:chOff x="608859" y="5081038"/>
              <a:chExt cx="1398001" cy="1533093"/>
            </a:xfrm>
          </p:grpSpPr>
          <p:pic>
            <p:nvPicPr>
              <p:cNvPr id="115" name="Picture 2" descr="Image result for cell drawing">
                <a:extLst>
                  <a:ext uri="{FF2B5EF4-FFF2-40B4-BE49-F238E27FC236}">
                    <a16:creationId xmlns:a16="http://schemas.microsoft.com/office/drawing/2014/main" id="{432944EC-50AB-4607-87AB-29BADAD8DD7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14872" b="84381" l="55075" r="94478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149" t="6183" r="597" b="6930"/>
              <a:stretch/>
            </p:blipFill>
            <p:spPr bwMode="auto">
              <a:xfrm rot="11395790">
                <a:off x="608859" y="5081038"/>
                <a:ext cx="1398001" cy="153309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6" name="Picture 2" descr="Image result for cell drawing">
                <a:extLst>
                  <a:ext uri="{FF2B5EF4-FFF2-40B4-BE49-F238E27FC236}">
                    <a16:creationId xmlns:a16="http://schemas.microsoft.com/office/drawing/2014/main" id="{4B5C1F25-B977-4245-B7C5-8485476F9EF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42857" b="60491" l="14500" r="23875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781" t="42929" r="76018" b="38154"/>
              <a:stretch/>
            </p:blipFill>
            <p:spPr bwMode="auto">
              <a:xfrm>
                <a:off x="1192534" y="5762331"/>
                <a:ext cx="289272" cy="3004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7" name="Picture 2" descr="Image result for cell drawing">
                <a:extLst>
                  <a:ext uri="{FF2B5EF4-FFF2-40B4-BE49-F238E27FC236}">
                    <a16:creationId xmlns:a16="http://schemas.microsoft.com/office/drawing/2014/main" id="{CA2BBFC3-677D-4A1B-8E0F-DB43A029545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42857" b="60491" l="14500" r="23875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781" t="42929" r="76018" b="38154"/>
              <a:stretch/>
            </p:blipFill>
            <p:spPr bwMode="auto">
              <a:xfrm>
                <a:off x="1335872" y="5805264"/>
                <a:ext cx="289272" cy="3004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8" name="Picture 2" descr="Image result for cell drawing">
                <a:extLst>
                  <a:ext uri="{FF2B5EF4-FFF2-40B4-BE49-F238E27FC236}">
                    <a16:creationId xmlns:a16="http://schemas.microsoft.com/office/drawing/2014/main" id="{E5275B44-55EC-4423-ADFF-C38392947D0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42857" b="60491" l="14500" r="23875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781" t="42929" r="76018" b="38154"/>
              <a:stretch/>
            </p:blipFill>
            <p:spPr bwMode="auto">
              <a:xfrm>
                <a:off x="1278256" y="5641438"/>
                <a:ext cx="289272" cy="3004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9" name="Picture 2" descr="Image result for cell drawing">
                <a:extLst>
                  <a:ext uri="{FF2B5EF4-FFF2-40B4-BE49-F238E27FC236}">
                    <a16:creationId xmlns:a16="http://schemas.microsoft.com/office/drawing/2014/main" id="{44B34118-2535-41C9-84D7-CE43D2ABF6F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42857" b="60491" l="14500" r="23875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781" t="42929" r="76018" b="38154"/>
              <a:stretch/>
            </p:blipFill>
            <p:spPr bwMode="auto">
              <a:xfrm>
                <a:off x="1394084" y="5645970"/>
                <a:ext cx="289272" cy="3004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0" name="Picture 2" descr="Image result for cell drawing">
                <a:extLst>
                  <a:ext uri="{FF2B5EF4-FFF2-40B4-BE49-F238E27FC236}">
                    <a16:creationId xmlns:a16="http://schemas.microsoft.com/office/drawing/2014/main" id="{5B3A470C-F41B-4CD9-9668-AB7592EF3FF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42857" b="60491" l="14500" r="23875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781" t="42929" r="76018" b="38154"/>
              <a:stretch/>
            </p:blipFill>
            <p:spPr bwMode="auto">
              <a:xfrm>
                <a:off x="1335872" y="5529609"/>
                <a:ext cx="289272" cy="3004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1" name="Picture 2" descr="Image result for cell drawing">
                <a:extLst>
                  <a:ext uri="{FF2B5EF4-FFF2-40B4-BE49-F238E27FC236}">
                    <a16:creationId xmlns:a16="http://schemas.microsoft.com/office/drawing/2014/main" id="{030F5DE8-E085-4031-BCE5-81789360ECC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42857" b="60491" l="14500" r="23875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781" t="42929" r="76018" b="38154"/>
              <a:stretch/>
            </p:blipFill>
            <p:spPr bwMode="auto">
              <a:xfrm>
                <a:off x="1277296" y="5696510"/>
                <a:ext cx="289272" cy="3004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2" name="Picture 2" descr="Image result for cell drawing">
                <a:extLst>
                  <a:ext uri="{FF2B5EF4-FFF2-40B4-BE49-F238E27FC236}">
                    <a16:creationId xmlns:a16="http://schemas.microsoft.com/office/drawing/2014/main" id="{4600DD8C-4996-48F9-B9E8-C638389B51A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42857" b="60491" l="14500" r="23875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781" t="42929" r="76018" b="38154"/>
              <a:stretch/>
            </p:blipFill>
            <p:spPr bwMode="auto">
              <a:xfrm>
                <a:off x="1220640" y="5590662"/>
                <a:ext cx="289272" cy="3004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5D70B208-EB3B-46BF-A093-BDD97CF97236}"/>
                </a:ext>
              </a:extLst>
            </p:cNvPr>
            <p:cNvGrpSpPr/>
            <p:nvPr/>
          </p:nvGrpSpPr>
          <p:grpSpPr>
            <a:xfrm>
              <a:off x="3707904" y="4964340"/>
              <a:ext cx="1765973" cy="1588322"/>
              <a:chOff x="608859" y="5081038"/>
              <a:chExt cx="1398001" cy="1533093"/>
            </a:xfrm>
          </p:grpSpPr>
          <p:pic>
            <p:nvPicPr>
              <p:cNvPr id="124" name="Picture 2" descr="Image result for cell drawing">
                <a:extLst>
                  <a:ext uri="{FF2B5EF4-FFF2-40B4-BE49-F238E27FC236}">
                    <a16:creationId xmlns:a16="http://schemas.microsoft.com/office/drawing/2014/main" id="{84917F90-F3BD-418B-838D-6F4B9160B3C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14872" b="84381" l="55075" r="94478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149" t="6183" r="597" b="6930"/>
              <a:stretch/>
            </p:blipFill>
            <p:spPr bwMode="auto">
              <a:xfrm rot="11395790">
                <a:off x="608859" y="5081038"/>
                <a:ext cx="1398001" cy="153309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5" name="Picture 2" descr="Image result for cell drawing">
                <a:extLst>
                  <a:ext uri="{FF2B5EF4-FFF2-40B4-BE49-F238E27FC236}">
                    <a16:creationId xmlns:a16="http://schemas.microsoft.com/office/drawing/2014/main" id="{FB92BB92-0ED8-4A2A-944C-F3C341BA1A4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42857" b="60491" l="14500" r="23875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781" t="42929" r="76018" b="38154"/>
              <a:stretch/>
            </p:blipFill>
            <p:spPr bwMode="auto">
              <a:xfrm>
                <a:off x="1192534" y="5762331"/>
                <a:ext cx="289272" cy="3004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6" name="Picture 2" descr="Image result for cell drawing">
                <a:extLst>
                  <a:ext uri="{FF2B5EF4-FFF2-40B4-BE49-F238E27FC236}">
                    <a16:creationId xmlns:a16="http://schemas.microsoft.com/office/drawing/2014/main" id="{6F4B7B77-D6C3-4830-B4F1-FCFD6BC44CF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42857" b="60491" l="14500" r="23875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781" t="42929" r="76018" b="38154"/>
              <a:stretch/>
            </p:blipFill>
            <p:spPr bwMode="auto">
              <a:xfrm>
                <a:off x="1335872" y="5805264"/>
                <a:ext cx="289272" cy="3004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7" name="Picture 2" descr="Image result for cell drawing">
                <a:extLst>
                  <a:ext uri="{FF2B5EF4-FFF2-40B4-BE49-F238E27FC236}">
                    <a16:creationId xmlns:a16="http://schemas.microsoft.com/office/drawing/2014/main" id="{E0DDAF11-69BC-487E-9240-14A7058F5C6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42857" b="60491" l="14500" r="23875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781" t="42929" r="76018" b="38154"/>
              <a:stretch/>
            </p:blipFill>
            <p:spPr bwMode="auto">
              <a:xfrm>
                <a:off x="1278256" y="5641438"/>
                <a:ext cx="289272" cy="3004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8" name="Picture 2" descr="Image result for cell drawing">
                <a:extLst>
                  <a:ext uri="{FF2B5EF4-FFF2-40B4-BE49-F238E27FC236}">
                    <a16:creationId xmlns:a16="http://schemas.microsoft.com/office/drawing/2014/main" id="{4C32EECF-D9EE-4F03-9332-7D41F437D8F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42857" b="60491" l="14500" r="23875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781" t="42929" r="76018" b="38154"/>
              <a:stretch/>
            </p:blipFill>
            <p:spPr bwMode="auto">
              <a:xfrm>
                <a:off x="1394084" y="5645970"/>
                <a:ext cx="289272" cy="3004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9" name="Picture 2" descr="Image result for cell drawing">
                <a:extLst>
                  <a:ext uri="{FF2B5EF4-FFF2-40B4-BE49-F238E27FC236}">
                    <a16:creationId xmlns:a16="http://schemas.microsoft.com/office/drawing/2014/main" id="{46432613-3E0A-4B28-A523-A28329DD771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42857" b="60491" l="14500" r="23875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781" t="42929" r="76018" b="38154"/>
              <a:stretch/>
            </p:blipFill>
            <p:spPr bwMode="auto">
              <a:xfrm>
                <a:off x="1335872" y="5529609"/>
                <a:ext cx="289272" cy="3004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0" name="Picture 2" descr="Image result for cell drawing">
                <a:extLst>
                  <a:ext uri="{FF2B5EF4-FFF2-40B4-BE49-F238E27FC236}">
                    <a16:creationId xmlns:a16="http://schemas.microsoft.com/office/drawing/2014/main" id="{EBA475D0-403A-4796-B134-D3341244736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42857" b="60491" l="14500" r="23875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781" t="42929" r="76018" b="38154"/>
              <a:stretch/>
            </p:blipFill>
            <p:spPr bwMode="auto">
              <a:xfrm>
                <a:off x="1277296" y="5696510"/>
                <a:ext cx="289272" cy="3004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1" name="Picture 2" descr="Image result for cell drawing">
                <a:extLst>
                  <a:ext uri="{FF2B5EF4-FFF2-40B4-BE49-F238E27FC236}">
                    <a16:creationId xmlns:a16="http://schemas.microsoft.com/office/drawing/2014/main" id="{6FE0CB65-519C-4270-821F-2B9DDC93A5A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42857" b="60491" l="14500" r="23875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781" t="42929" r="76018" b="38154"/>
              <a:stretch/>
            </p:blipFill>
            <p:spPr bwMode="auto">
              <a:xfrm>
                <a:off x="1220640" y="5590662"/>
                <a:ext cx="289272" cy="3004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C6EDA568-5A22-4CB5-8C3E-6146F054ECD4}"/>
              </a:ext>
            </a:extLst>
          </p:cNvPr>
          <p:cNvGrpSpPr/>
          <p:nvPr/>
        </p:nvGrpSpPr>
        <p:grpSpPr>
          <a:xfrm>
            <a:off x="4613" y="1052736"/>
            <a:ext cx="9145407" cy="3816424"/>
            <a:chOff x="4613" y="1052736"/>
            <a:chExt cx="9145407" cy="3816424"/>
          </a:xfrm>
        </p:grpSpPr>
        <p:sp>
          <p:nvSpPr>
            <p:cNvPr id="3" name="TextBox 1">
              <a:extLst>
                <a:ext uri="{FF2B5EF4-FFF2-40B4-BE49-F238E27FC236}">
                  <a16:creationId xmlns:a16="http://schemas.microsoft.com/office/drawing/2014/main" id="{5678F5DF-BB5A-4DB4-9589-0C95B47118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13" y="1052736"/>
              <a:ext cx="9144000" cy="9079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th-TH" sz="53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มหาวิทยาลัย</a:t>
              </a:r>
              <a:endParaRPr lang="th-TH" sz="48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4" name="TextBox 1">
              <a:extLst>
                <a:ext uri="{FF2B5EF4-FFF2-40B4-BE49-F238E27FC236}">
                  <a16:creationId xmlns:a16="http://schemas.microsoft.com/office/drawing/2014/main" id="{49F80A19-5659-4E73-9652-2DAEA76F0A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20" y="1700808"/>
              <a:ext cx="9144000" cy="9079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th-TH" sz="5300" b="1" dirty="0">
                  <a:solidFill>
                    <a:schemeClr val="accent2">
                      <a:lumMod val="20000"/>
                      <a:lumOff val="80000"/>
                    </a:schemeClr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อธิการบดี รองอธิการบดี</a:t>
              </a:r>
              <a:endParaRPr lang="th-TH" sz="48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5" name="TextBox 1">
              <a:extLst>
                <a:ext uri="{FF2B5EF4-FFF2-40B4-BE49-F238E27FC236}">
                  <a16:creationId xmlns:a16="http://schemas.microsoft.com/office/drawing/2014/main" id="{430733A3-7CFB-4D01-90D3-8097CA3B60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887" y="2720934"/>
              <a:ext cx="1461426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44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คณบดี</a:t>
              </a:r>
              <a:endParaRPr lang="th-TH" sz="40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6" name="TextBox 1">
              <a:extLst>
                <a:ext uri="{FF2B5EF4-FFF2-40B4-BE49-F238E27FC236}">
                  <a16:creationId xmlns:a16="http://schemas.microsoft.com/office/drawing/2014/main" id="{B81D7A59-44FC-45D8-8E8B-B5BC9B7582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1720" y="2719553"/>
              <a:ext cx="1461426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44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คณบดี</a:t>
              </a:r>
              <a:endParaRPr lang="th-TH" sz="40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7" name="TextBox 1">
              <a:extLst>
                <a:ext uri="{FF2B5EF4-FFF2-40B4-BE49-F238E27FC236}">
                  <a16:creationId xmlns:a16="http://schemas.microsoft.com/office/drawing/2014/main" id="{E6C1F3FB-A5DC-4422-B9BF-292A478A61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1287" y="2724792"/>
              <a:ext cx="1461426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44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คณบดี</a:t>
              </a:r>
              <a:endParaRPr lang="th-TH" sz="40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9" name="TextBox 1">
              <a:extLst>
                <a:ext uri="{FF2B5EF4-FFF2-40B4-BE49-F238E27FC236}">
                  <a16:creationId xmlns:a16="http://schemas.microsoft.com/office/drawing/2014/main" id="{A990AEA0-0C7B-440C-9D52-D76568A40E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60330" y="2720934"/>
              <a:ext cx="1461426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44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คณบดี</a:t>
              </a:r>
              <a:endParaRPr lang="th-TH" sz="40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10" name="TextBox 1">
              <a:extLst>
                <a:ext uri="{FF2B5EF4-FFF2-40B4-BE49-F238E27FC236}">
                  <a16:creationId xmlns:a16="http://schemas.microsoft.com/office/drawing/2014/main" id="{4CB24DD9-CDFA-4EA3-A7D1-1065E6BC45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2320" y="2719553"/>
              <a:ext cx="1461426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44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คณบดี</a:t>
              </a:r>
              <a:endParaRPr lang="th-TH" sz="40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11" name="TextBox 1">
              <a:extLst>
                <a:ext uri="{FF2B5EF4-FFF2-40B4-BE49-F238E27FC236}">
                  <a16:creationId xmlns:a16="http://schemas.microsoft.com/office/drawing/2014/main" id="{24AAB3C9-8FC6-42A4-AFD8-DE338EDDB4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8563" y="3634391"/>
              <a:ext cx="1040011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36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หนภ.</a:t>
              </a:r>
            </a:p>
          </p:txBody>
        </p:sp>
        <p:sp>
          <p:nvSpPr>
            <p:cNvPr id="17" name="TextBox 1">
              <a:extLst>
                <a:ext uri="{FF2B5EF4-FFF2-40B4-BE49-F238E27FC236}">
                  <a16:creationId xmlns:a16="http://schemas.microsoft.com/office/drawing/2014/main" id="{775E5419-10E8-4D7C-B644-A76F8467F4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3707" y="3636313"/>
              <a:ext cx="1040011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36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หนภ.</a:t>
              </a:r>
            </a:p>
          </p:txBody>
        </p:sp>
        <p:sp>
          <p:nvSpPr>
            <p:cNvPr id="18" name="TextBox 1">
              <a:extLst>
                <a:ext uri="{FF2B5EF4-FFF2-40B4-BE49-F238E27FC236}">
                  <a16:creationId xmlns:a16="http://schemas.microsoft.com/office/drawing/2014/main" id="{86995862-9EAD-4E6A-8B10-F2341FBA56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2357" y="3633855"/>
              <a:ext cx="1108683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36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หนภ.</a:t>
              </a:r>
            </a:p>
          </p:txBody>
        </p:sp>
        <p:sp>
          <p:nvSpPr>
            <p:cNvPr id="20" name="TextBox 1">
              <a:extLst>
                <a:ext uri="{FF2B5EF4-FFF2-40B4-BE49-F238E27FC236}">
                  <a16:creationId xmlns:a16="http://schemas.microsoft.com/office/drawing/2014/main" id="{5C7BC709-1F0E-4565-8A74-BDAB361A81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9575" y="3635236"/>
              <a:ext cx="1040011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36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หนภ.</a:t>
              </a:r>
            </a:p>
          </p:txBody>
        </p:sp>
        <p:sp>
          <p:nvSpPr>
            <p:cNvPr id="21" name="TextBox 1">
              <a:extLst>
                <a:ext uri="{FF2B5EF4-FFF2-40B4-BE49-F238E27FC236}">
                  <a16:creationId xmlns:a16="http://schemas.microsoft.com/office/drawing/2014/main" id="{12C66EBA-097D-4A29-9B65-48382975F0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84117" y="3645560"/>
              <a:ext cx="1040011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36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หนภ.</a:t>
              </a:r>
            </a:p>
          </p:txBody>
        </p:sp>
        <p:sp>
          <p:nvSpPr>
            <p:cNvPr id="22" name="TextBox 1">
              <a:extLst>
                <a:ext uri="{FF2B5EF4-FFF2-40B4-BE49-F238E27FC236}">
                  <a16:creationId xmlns:a16="http://schemas.microsoft.com/office/drawing/2014/main" id="{6E21265D-1405-4838-AA27-60615740C4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89261" y="3647482"/>
              <a:ext cx="1040011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36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หนภ.</a:t>
              </a:r>
            </a:p>
          </p:txBody>
        </p:sp>
        <p:sp>
          <p:nvSpPr>
            <p:cNvPr id="23" name="TextBox 1">
              <a:extLst>
                <a:ext uri="{FF2B5EF4-FFF2-40B4-BE49-F238E27FC236}">
                  <a16:creationId xmlns:a16="http://schemas.microsoft.com/office/drawing/2014/main" id="{A6CAAEA9-876D-44F9-919C-992219C246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7911" y="3645024"/>
              <a:ext cx="1108683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36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หนภ.</a:t>
              </a:r>
            </a:p>
          </p:txBody>
        </p:sp>
        <p:sp>
          <p:nvSpPr>
            <p:cNvPr id="25" name="TextBox 1">
              <a:extLst>
                <a:ext uri="{FF2B5EF4-FFF2-40B4-BE49-F238E27FC236}">
                  <a16:creationId xmlns:a16="http://schemas.microsoft.com/office/drawing/2014/main" id="{AF96F4C6-87A6-4648-80D8-3C18CCCCA3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15129" y="3646405"/>
              <a:ext cx="1040011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36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หนภ.</a:t>
              </a:r>
            </a:p>
          </p:txBody>
        </p:sp>
        <p:sp>
          <p:nvSpPr>
            <p:cNvPr id="26" name="TextBox 1">
              <a:extLst>
                <a:ext uri="{FF2B5EF4-FFF2-40B4-BE49-F238E27FC236}">
                  <a16:creationId xmlns:a16="http://schemas.microsoft.com/office/drawing/2014/main" id="{E8C9AE8D-BCCD-48BE-920D-746560E912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8890" y="4271294"/>
              <a:ext cx="80514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32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อจ.</a:t>
              </a:r>
            </a:p>
          </p:txBody>
        </p:sp>
        <p:sp>
          <p:nvSpPr>
            <p:cNvPr id="27" name="TextBox 1">
              <a:extLst>
                <a:ext uri="{FF2B5EF4-FFF2-40B4-BE49-F238E27FC236}">
                  <a16:creationId xmlns:a16="http://schemas.microsoft.com/office/drawing/2014/main" id="{756547D4-AEDC-4E49-81D2-A337C6403F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4034" y="4273216"/>
              <a:ext cx="80514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32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อจ.</a:t>
              </a:r>
            </a:p>
          </p:txBody>
        </p:sp>
        <p:sp>
          <p:nvSpPr>
            <p:cNvPr id="28" name="TextBox 1">
              <a:extLst>
                <a:ext uri="{FF2B5EF4-FFF2-40B4-BE49-F238E27FC236}">
                  <a16:creationId xmlns:a16="http://schemas.microsoft.com/office/drawing/2014/main" id="{C97293B1-7393-4351-A375-8502ACC63B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8192" y="4270758"/>
              <a:ext cx="85830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32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อจ.</a:t>
              </a:r>
            </a:p>
          </p:txBody>
        </p:sp>
        <p:sp>
          <p:nvSpPr>
            <p:cNvPr id="29" name="TextBox 1">
              <a:extLst>
                <a:ext uri="{FF2B5EF4-FFF2-40B4-BE49-F238E27FC236}">
                  <a16:creationId xmlns:a16="http://schemas.microsoft.com/office/drawing/2014/main" id="{8D4B7ACD-D809-493F-AEB8-8C0D8E8C41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9902" y="4272139"/>
              <a:ext cx="80514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32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อจ.</a:t>
              </a:r>
            </a:p>
          </p:txBody>
        </p:sp>
        <p:sp>
          <p:nvSpPr>
            <p:cNvPr id="30" name="TextBox 1">
              <a:extLst>
                <a:ext uri="{FF2B5EF4-FFF2-40B4-BE49-F238E27FC236}">
                  <a16:creationId xmlns:a16="http://schemas.microsoft.com/office/drawing/2014/main" id="{0D34EE30-2179-4758-95D8-3A0CF4A804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1713" y="4282463"/>
              <a:ext cx="80514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32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อจ.</a:t>
              </a:r>
            </a:p>
          </p:txBody>
        </p:sp>
        <p:sp>
          <p:nvSpPr>
            <p:cNvPr id="31" name="TextBox 1">
              <a:extLst>
                <a:ext uri="{FF2B5EF4-FFF2-40B4-BE49-F238E27FC236}">
                  <a16:creationId xmlns:a16="http://schemas.microsoft.com/office/drawing/2014/main" id="{4E51B7E8-4A80-4559-86DF-14ED78B516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16857" y="4284385"/>
              <a:ext cx="80514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32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อจ.</a:t>
              </a:r>
            </a:p>
          </p:txBody>
        </p:sp>
        <p:sp>
          <p:nvSpPr>
            <p:cNvPr id="32" name="TextBox 1">
              <a:extLst>
                <a:ext uri="{FF2B5EF4-FFF2-40B4-BE49-F238E27FC236}">
                  <a16:creationId xmlns:a16="http://schemas.microsoft.com/office/drawing/2014/main" id="{2777765B-2E94-4036-B5BD-138860B055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71015" y="4281927"/>
              <a:ext cx="85830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32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อจ.</a:t>
              </a:r>
            </a:p>
          </p:txBody>
        </p:sp>
        <p:sp>
          <p:nvSpPr>
            <p:cNvPr id="33" name="TextBox 1">
              <a:extLst>
                <a:ext uri="{FF2B5EF4-FFF2-40B4-BE49-F238E27FC236}">
                  <a16:creationId xmlns:a16="http://schemas.microsoft.com/office/drawing/2014/main" id="{47CC3F92-2C04-414C-9C06-565062F252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42725" y="4283308"/>
              <a:ext cx="80514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th-TH" sz="3200" b="1" dirty="0">
                  <a:solidFill>
                    <a:schemeClr val="bg1"/>
                  </a:solidFill>
                  <a:effectLst>
                    <a:glow rad="139700">
                      <a:schemeClr val="accent4">
                        <a:satMod val="175000"/>
                        <a:alpha val="40000"/>
                      </a:schemeClr>
                    </a:glow>
                  </a:effectLst>
                  <a:latin typeface="IrisUPC" pitchFamily="34" charset="-34"/>
                  <a:cs typeface="IrisUPC" pitchFamily="34" charset="-34"/>
                </a:rPr>
                <a:t>อจ.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C73E1BDC-4CD8-4EE6-8D59-50D19036E49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71600" y="2636912"/>
              <a:ext cx="7211433" cy="1381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C2899A6-D881-472B-ABB1-508EEA260189}"/>
                </a:ext>
              </a:extLst>
            </p:cNvPr>
            <p:cNvCxnSpPr>
              <a:cxnSpLocks/>
              <a:endCxn id="18" idx="0"/>
            </p:cNvCxnSpPr>
            <p:nvPr/>
          </p:nvCxnSpPr>
          <p:spPr>
            <a:xfrm>
              <a:off x="1702313" y="3628617"/>
              <a:ext cx="2184386" cy="523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72C9900-9F47-44B3-AD65-0C5EA59CA0EE}"/>
                </a:ext>
              </a:extLst>
            </p:cNvPr>
            <p:cNvCxnSpPr>
              <a:cxnSpLocks/>
            </p:cNvCxnSpPr>
            <p:nvPr/>
          </p:nvCxnSpPr>
          <p:spPr>
            <a:xfrm>
              <a:off x="5281447" y="3634391"/>
              <a:ext cx="2184386" cy="523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879D52C-1A43-4BB7-BE59-70E692C1A07C}"/>
                </a:ext>
              </a:extLst>
            </p:cNvPr>
            <p:cNvCxnSpPr/>
            <p:nvPr/>
          </p:nvCxnSpPr>
          <p:spPr>
            <a:xfrm>
              <a:off x="971600" y="2624723"/>
              <a:ext cx="0" cy="18810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EB97363-CEC7-4778-94A2-A94E8F3F306E}"/>
                </a:ext>
              </a:extLst>
            </p:cNvPr>
            <p:cNvCxnSpPr/>
            <p:nvPr/>
          </p:nvCxnSpPr>
          <p:spPr>
            <a:xfrm>
              <a:off x="2771800" y="2636912"/>
              <a:ext cx="0" cy="18810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40899E3-FD5D-4A37-9056-FD8DF1D9CE1B}"/>
                </a:ext>
              </a:extLst>
            </p:cNvPr>
            <p:cNvCxnSpPr/>
            <p:nvPr/>
          </p:nvCxnSpPr>
          <p:spPr>
            <a:xfrm>
              <a:off x="4572000" y="2636912"/>
              <a:ext cx="0" cy="18810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DC748E4-7185-41EB-B9DF-91B4583B0260}"/>
                </a:ext>
              </a:extLst>
            </p:cNvPr>
            <p:cNvCxnSpPr/>
            <p:nvPr/>
          </p:nvCxnSpPr>
          <p:spPr>
            <a:xfrm>
              <a:off x="6372200" y="2636912"/>
              <a:ext cx="0" cy="18810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601999A5-527F-4EA7-B642-ECFC9FF1A199}"/>
                </a:ext>
              </a:extLst>
            </p:cNvPr>
            <p:cNvCxnSpPr/>
            <p:nvPr/>
          </p:nvCxnSpPr>
          <p:spPr>
            <a:xfrm>
              <a:off x="8172400" y="2636912"/>
              <a:ext cx="0" cy="18810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8F2AC43A-4768-41B3-988B-66ACF4D9689E}"/>
                </a:ext>
              </a:extLst>
            </p:cNvPr>
            <p:cNvCxnSpPr/>
            <p:nvPr/>
          </p:nvCxnSpPr>
          <p:spPr>
            <a:xfrm>
              <a:off x="4572000" y="2420888"/>
              <a:ext cx="0" cy="18810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C242FAE3-E341-4D7D-83D8-D1922F93EDAD}"/>
                </a:ext>
              </a:extLst>
            </p:cNvPr>
            <p:cNvCxnSpPr/>
            <p:nvPr/>
          </p:nvCxnSpPr>
          <p:spPr>
            <a:xfrm>
              <a:off x="1691680" y="3611569"/>
              <a:ext cx="0" cy="18810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3912D291-1B9F-4954-9DA5-345816593C8B}"/>
                </a:ext>
              </a:extLst>
            </p:cNvPr>
            <p:cNvCxnSpPr/>
            <p:nvPr/>
          </p:nvCxnSpPr>
          <p:spPr>
            <a:xfrm>
              <a:off x="2411760" y="3634391"/>
              <a:ext cx="0" cy="18810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40980A6-A6BA-4F64-ACA7-1BE999FA331E}"/>
                </a:ext>
              </a:extLst>
            </p:cNvPr>
            <p:cNvCxnSpPr/>
            <p:nvPr/>
          </p:nvCxnSpPr>
          <p:spPr>
            <a:xfrm>
              <a:off x="3862553" y="3615548"/>
              <a:ext cx="0" cy="18810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088EE30A-7FF7-45E3-A335-96362B9E1931}"/>
                </a:ext>
              </a:extLst>
            </p:cNvPr>
            <p:cNvCxnSpPr/>
            <p:nvPr/>
          </p:nvCxnSpPr>
          <p:spPr>
            <a:xfrm>
              <a:off x="3131840" y="3634391"/>
              <a:ext cx="0" cy="18810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F49EA03-33CB-415C-887B-7FAF8498647A}"/>
                </a:ext>
              </a:extLst>
            </p:cNvPr>
            <p:cNvCxnSpPr/>
            <p:nvPr/>
          </p:nvCxnSpPr>
          <p:spPr>
            <a:xfrm>
              <a:off x="5302713" y="3634391"/>
              <a:ext cx="0" cy="18810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E3E1C8EE-EA1B-4876-A7A5-FE268B36333D}"/>
                </a:ext>
              </a:extLst>
            </p:cNvPr>
            <p:cNvCxnSpPr/>
            <p:nvPr/>
          </p:nvCxnSpPr>
          <p:spPr>
            <a:xfrm>
              <a:off x="6022793" y="3657213"/>
              <a:ext cx="0" cy="18810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D31EDC22-AB67-454E-AC7D-423AD6EE450D}"/>
                </a:ext>
              </a:extLst>
            </p:cNvPr>
            <p:cNvCxnSpPr/>
            <p:nvPr/>
          </p:nvCxnSpPr>
          <p:spPr>
            <a:xfrm>
              <a:off x="7462953" y="3638370"/>
              <a:ext cx="0" cy="18810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0F0EC41F-731B-43B4-AF34-B2EC9F1B546F}"/>
                </a:ext>
              </a:extLst>
            </p:cNvPr>
            <p:cNvCxnSpPr/>
            <p:nvPr/>
          </p:nvCxnSpPr>
          <p:spPr>
            <a:xfrm>
              <a:off x="6742873" y="3657213"/>
              <a:ext cx="0" cy="18810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5B782B5-05E7-48C2-9F1F-8008D9DC2234}"/>
                </a:ext>
              </a:extLst>
            </p:cNvPr>
            <p:cNvCxnSpPr/>
            <p:nvPr/>
          </p:nvCxnSpPr>
          <p:spPr>
            <a:xfrm>
              <a:off x="1547664" y="4177000"/>
              <a:ext cx="0" cy="18810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7FF558AD-8FB7-4C37-9B1A-ED898C10234F}"/>
                </a:ext>
              </a:extLst>
            </p:cNvPr>
            <p:cNvCxnSpPr/>
            <p:nvPr/>
          </p:nvCxnSpPr>
          <p:spPr>
            <a:xfrm>
              <a:off x="2411760" y="4177000"/>
              <a:ext cx="0" cy="18810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04B6B5FC-511F-441E-8126-51DDD55C9D82}"/>
                </a:ext>
              </a:extLst>
            </p:cNvPr>
            <p:cNvCxnSpPr/>
            <p:nvPr/>
          </p:nvCxnSpPr>
          <p:spPr>
            <a:xfrm>
              <a:off x="3131840" y="4177000"/>
              <a:ext cx="0" cy="18810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5CBDEE95-B4A9-4ECA-9D3C-39E77ECFB9E9}"/>
                </a:ext>
              </a:extLst>
            </p:cNvPr>
            <p:cNvCxnSpPr/>
            <p:nvPr/>
          </p:nvCxnSpPr>
          <p:spPr>
            <a:xfrm>
              <a:off x="3841287" y="4180979"/>
              <a:ext cx="0" cy="18810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D8ABC716-3933-4D2D-B8A6-5FFE45E19CDF}"/>
                </a:ext>
              </a:extLst>
            </p:cNvPr>
            <p:cNvCxnSpPr/>
            <p:nvPr/>
          </p:nvCxnSpPr>
          <p:spPr>
            <a:xfrm>
              <a:off x="5148064" y="4149080"/>
              <a:ext cx="0" cy="18810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20496CB-123C-4D02-819F-0E0691871E11}"/>
                </a:ext>
              </a:extLst>
            </p:cNvPr>
            <p:cNvCxnSpPr/>
            <p:nvPr/>
          </p:nvCxnSpPr>
          <p:spPr>
            <a:xfrm>
              <a:off x="6012160" y="4149080"/>
              <a:ext cx="0" cy="18810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626EDCF-B522-47FD-BE35-0EF28C570E93}"/>
                </a:ext>
              </a:extLst>
            </p:cNvPr>
            <p:cNvCxnSpPr/>
            <p:nvPr/>
          </p:nvCxnSpPr>
          <p:spPr>
            <a:xfrm>
              <a:off x="6732240" y="4149080"/>
              <a:ext cx="0" cy="18810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449BFA6E-986A-475A-A2EC-F13909ED0BCD}"/>
                </a:ext>
              </a:extLst>
            </p:cNvPr>
            <p:cNvCxnSpPr/>
            <p:nvPr/>
          </p:nvCxnSpPr>
          <p:spPr>
            <a:xfrm>
              <a:off x="7441687" y="4153059"/>
              <a:ext cx="0" cy="18810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FFCF4A47-377C-496C-9C4D-321CB3D3073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814335" y="3297279"/>
              <a:ext cx="2256" cy="347745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E2C7CFB3-E627-47A4-A2BC-942E0CC11FD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431319" y="3295617"/>
              <a:ext cx="2256" cy="347745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1">
            <a:extLst>
              <a:ext uri="{FF2B5EF4-FFF2-40B4-BE49-F238E27FC236}">
                <a16:creationId xmlns:a16="http://schemas.microsoft.com/office/drawing/2014/main" id="{BD8DE3BB-1A29-4B12-A98B-FD49504ED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6" y="25499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54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โครงสร้างอำนาจคือรากแก้วของปัญหา</a:t>
            </a:r>
          </a:p>
        </p:txBody>
      </p:sp>
      <p:sp>
        <p:nvSpPr>
          <p:cNvPr id="44" name="TextBox 1">
            <a:extLst>
              <a:ext uri="{FF2B5EF4-FFF2-40B4-BE49-F238E27FC236}">
                <a16:creationId xmlns:a16="http://schemas.microsoft.com/office/drawing/2014/main" id="{4B833F89-C04E-498D-B0D1-0244A3155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0" y="633462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54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สัมพันธภาพแบบ </a:t>
            </a:r>
            <a:r>
              <a:rPr lang="en-US" sz="54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IrisUPC" pitchFamily="34" charset="-34"/>
                <a:cs typeface="IrisUPC" pitchFamily="34" charset="-34"/>
              </a:rPr>
              <a:t>Top down</a:t>
            </a:r>
            <a:endParaRPr lang="th-TH" sz="5400" b="1" dirty="0">
              <a:solidFill>
                <a:schemeClr val="accent2">
                  <a:lumMod val="20000"/>
                  <a:lumOff val="80000"/>
                </a:schemeClr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</a:effectLst>
              <a:latin typeface="IrisUPC" pitchFamily="34" charset="-34"/>
              <a:cs typeface="IrisUPC" pitchFamily="34" charset="-34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7E9AABF-C9F2-47CB-9B44-31008E5A7C3C}"/>
              </a:ext>
            </a:extLst>
          </p:cNvPr>
          <p:cNvGrpSpPr/>
          <p:nvPr/>
        </p:nvGrpSpPr>
        <p:grpSpPr>
          <a:xfrm>
            <a:off x="6438503" y="1467141"/>
            <a:ext cx="1805905" cy="1661633"/>
            <a:chOff x="6438503" y="1467141"/>
            <a:chExt cx="1805905" cy="1661633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159C8F2-302C-4929-97C5-1D05E66F53C5}"/>
                </a:ext>
              </a:extLst>
            </p:cNvPr>
            <p:cNvSpPr txBox="1"/>
            <p:nvPr/>
          </p:nvSpPr>
          <p:spPr>
            <a:xfrm>
              <a:off x="6438503" y="1467141"/>
              <a:ext cx="1805905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th-TH" sz="4000" b="1" dirty="0">
                  <a:ln w="19050">
                    <a:noFill/>
                    <a:prstDash val="solid"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พระสงฆ์</a:t>
              </a:r>
              <a:endParaRPr lang="en-US" sz="4000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55AC1404-69F4-4C0A-AD5C-8D4BEBB51062}"/>
                </a:ext>
              </a:extLst>
            </p:cNvPr>
            <p:cNvSpPr txBox="1"/>
            <p:nvPr/>
          </p:nvSpPr>
          <p:spPr>
            <a:xfrm>
              <a:off x="6798543" y="2420888"/>
              <a:ext cx="1080118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th-TH" sz="4000" b="1" dirty="0">
                  <a:ln w="19050">
                    <a:noFill/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แม่ชี</a:t>
              </a:r>
              <a:endParaRPr lang="en-US" sz="4000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DA9D5A4C-EC08-427A-B642-82224C86AD1F}"/>
                </a:ext>
              </a:extLst>
            </p:cNvPr>
            <p:cNvCxnSpPr>
              <a:cxnSpLocks/>
            </p:cNvCxnSpPr>
            <p:nvPr/>
          </p:nvCxnSpPr>
          <p:spPr>
            <a:xfrm>
              <a:off x="7230591" y="2049203"/>
              <a:ext cx="0" cy="474427"/>
            </a:xfrm>
            <a:prstGeom prst="straightConnector1">
              <a:avLst/>
            </a:prstGeom>
            <a:ln w="57150">
              <a:solidFill>
                <a:srgbClr val="C35855"/>
              </a:solidFill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F888C8CE-0FF6-4904-A5FE-F1E7D07C0DDE}"/>
              </a:ext>
            </a:extLst>
          </p:cNvPr>
          <p:cNvGrpSpPr/>
          <p:nvPr/>
        </p:nvGrpSpPr>
        <p:grpSpPr>
          <a:xfrm>
            <a:off x="3131840" y="1463518"/>
            <a:ext cx="2021151" cy="1670209"/>
            <a:chOff x="3131840" y="1463518"/>
            <a:chExt cx="2021151" cy="1670209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2594E8A0-3461-4B17-ACE0-632684EBBD00}"/>
                </a:ext>
              </a:extLst>
            </p:cNvPr>
            <p:cNvSpPr txBox="1"/>
            <p:nvPr/>
          </p:nvSpPr>
          <p:spPr>
            <a:xfrm>
              <a:off x="3131840" y="1463518"/>
              <a:ext cx="2021151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th-TH" sz="4000" b="1" dirty="0">
                  <a:ln w="19050">
                    <a:noFill/>
                    <a:prstDash val="solid"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ข้าราชการ</a:t>
              </a:r>
              <a:endParaRPr lang="en-US" sz="4000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7C7618C7-AADE-43A0-9F09-15A60224C991}"/>
                </a:ext>
              </a:extLst>
            </p:cNvPr>
            <p:cNvSpPr txBox="1"/>
            <p:nvPr/>
          </p:nvSpPr>
          <p:spPr>
            <a:xfrm>
              <a:off x="3409239" y="2425841"/>
              <a:ext cx="1506977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th-TH" sz="4000" b="1" dirty="0">
                  <a:ln w="19050">
                    <a:noFill/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ราษฎร</a:t>
              </a:r>
              <a:endParaRPr lang="en-US" sz="4000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1AFAFB63-9304-4292-B03B-56BC9F948E0B}"/>
                </a:ext>
              </a:extLst>
            </p:cNvPr>
            <p:cNvCxnSpPr>
              <a:cxnSpLocks/>
            </p:cNvCxnSpPr>
            <p:nvPr/>
          </p:nvCxnSpPr>
          <p:spPr>
            <a:xfrm>
              <a:off x="4150585" y="2061420"/>
              <a:ext cx="0" cy="474427"/>
            </a:xfrm>
            <a:prstGeom prst="straightConnector1">
              <a:avLst/>
            </a:prstGeom>
            <a:ln w="57150">
              <a:solidFill>
                <a:srgbClr val="C35855"/>
              </a:solidFill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86759EF1-7C3C-4DC6-A5AD-EC9A55BDED09}"/>
              </a:ext>
            </a:extLst>
          </p:cNvPr>
          <p:cNvGrpSpPr/>
          <p:nvPr/>
        </p:nvGrpSpPr>
        <p:grpSpPr>
          <a:xfrm>
            <a:off x="8024589" y="1459785"/>
            <a:ext cx="1083915" cy="1646848"/>
            <a:chOff x="8024589" y="1459785"/>
            <a:chExt cx="1083915" cy="1646848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AAAA0027-C949-4C34-AB22-8560F812E4C2}"/>
                </a:ext>
              </a:extLst>
            </p:cNvPr>
            <p:cNvSpPr txBox="1"/>
            <p:nvPr/>
          </p:nvSpPr>
          <p:spPr>
            <a:xfrm>
              <a:off x="8024589" y="1459785"/>
              <a:ext cx="1079142" cy="70788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th-TH" sz="4000" b="1" dirty="0">
                  <a:ln w="19050">
                    <a:noFill/>
                    <a:prstDash val="solid"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แพทย์</a:t>
              </a:r>
              <a:endParaRPr lang="en-US" sz="4000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398AEB6-53FB-4E63-B961-E2069CCD50CA}"/>
                </a:ext>
              </a:extLst>
            </p:cNvPr>
            <p:cNvSpPr txBox="1"/>
            <p:nvPr/>
          </p:nvSpPr>
          <p:spPr>
            <a:xfrm>
              <a:off x="8077453" y="2398747"/>
              <a:ext cx="1031051" cy="70788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th-TH" sz="4000" b="1" dirty="0">
                  <a:ln w="19050">
                    <a:noFill/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คนไข้</a:t>
              </a:r>
              <a:endParaRPr lang="en-US" sz="4000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0B633E2A-7751-433E-9013-18F025DC9815}"/>
                </a:ext>
              </a:extLst>
            </p:cNvPr>
            <p:cNvCxnSpPr>
              <a:cxnSpLocks/>
            </p:cNvCxnSpPr>
            <p:nvPr/>
          </p:nvCxnSpPr>
          <p:spPr>
            <a:xfrm>
              <a:off x="8520974" y="2049203"/>
              <a:ext cx="0" cy="474427"/>
            </a:xfrm>
            <a:prstGeom prst="straightConnector1">
              <a:avLst/>
            </a:prstGeom>
            <a:ln w="57150">
              <a:solidFill>
                <a:srgbClr val="C35855"/>
              </a:solidFill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EA4F1CEF-5816-4916-98B8-8335A07CB59A}"/>
              </a:ext>
            </a:extLst>
          </p:cNvPr>
          <p:cNvGrpSpPr/>
          <p:nvPr/>
        </p:nvGrpSpPr>
        <p:grpSpPr>
          <a:xfrm>
            <a:off x="760997" y="1467141"/>
            <a:ext cx="1722771" cy="1686263"/>
            <a:chOff x="760997" y="1467141"/>
            <a:chExt cx="1722771" cy="168626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FAE716C8-C6F3-4591-A0B7-797EFD9198E3}"/>
                </a:ext>
              </a:extLst>
            </p:cNvPr>
            <p:cNvSpPr txBox="1"/>
            <p:nvPr/>
          </p:nvSpPr>
          <p:spPr>
            <a:xfrm>
              <a:off x="1259632" y="1467141"/>
              <a:ext cx="677162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th-TH" sz="4000" b="1" dirty="0">
                  <a:ln w="19050">
                    <a:noFill/>
                    <a:prstDash val="solid"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ครู</a:t>
              </a:r>
              <a:endParaRPr lang="en-US" sz="4000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0BF1A5D1-A713-4B6E-AA2B-8ABC5D4AA77B}"/>
                </a:ext>
              </a:extLst>
            </p:cNvPr>
            <p:cNvSpPr txBox="1"/>
            <p:nvPr/>
          </p:nvSpPr>
          <p:spPr>
            <a:xfrm>
              <a:off x="760997" y="2445518"/>
              <a:ext cx="1722771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th-TH" sz="4000" b="1" dirty="0">
                  <a:ln w="19050">
                    <a:noFill/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นักเรียน</a:t>
              </a:r>
              <a:endParaRPr lang="en-US" sz="4000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7F6EED03-0579-44A7-9F2C-70DEF2512278}"/>
                </a:ext>
              </a:extLst>
            </p:cNvPr>
            <p:cNvCxnSpPr>
              <a:cxnSpLocks/>
            </p:cNvCxnSpPr>
            <p:nvPr/>
          </p:nvCxnSpPr>
          <p:spPr>
            <a:xfrm>
              <a:off x="1600829" y="2059724"/>
              <a:ext cx="0" cy="474427"/>
            </a:xfrm>
            <a:prstGeom prst="straightConnector1">
              <a:avLst/>
            </a:prstGeom>
            <a:ln w="57150">
              <a:solidFill>
                <a:srgbClr val="C35855"/>
              </a:solidFill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83EB312D-CCE8-4F9F-8944-68DB2F771DCC}"/>
              </a:ext>
            </a:extLst>
          </p:cNvPr>
          <p:cNvGrpSpPr/>
          <p:nvPr/>
        </p:nvGrpSpPr>
        <p:grpSpPr>
          <a:xfrm>
            <a:off x="-74838" y="1459785"/>
            <a:ext cx="1195518" cy="1663734"/>
            <a:chOff x="-74838" y="1459785"/>
            <a:chExt cx="1195518" cy="1663734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AA4ADF28-1233-42DD-901C-09079D432A59}"/>
                </a:ext>
              </a:extLst>
            </p:cNvPr>
            <p:cNvSpPr txBox="1"/>
            <p:nvPr/>
          </p:nvSpPr>
          <p:spPr>
            <a:xfrm>
              <a:off x="-74838" y="1459785"/>
              <a:ext cx="1195518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th-TH" sz="4000" b="1" dirty="0">
                  <a:ln w="19050">
                    <a:noFill/>
                    <a:prstDash val="solid"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พ่อแม่</a:t>
              </a:r>
              <a:endParaRPr lang="en-US" sz="4000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A49B7388-EEE0-4832-B2C2-167A9407042C}"/>
                </a:ext>
              </a:extLst>
            </p:cNvPr>
            <p:cNvSpPr txBox="1"/>
            <p:nvPr/>
          </p:nvSpPr>
          <p:spPr>
            <a:xfrm>
              <a:off x="158246" y="2415633"/>
              <a:ext cx="74479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th-TH" sz="4000" b="1" dirty="0">
                  <a:ln w="19050">
                    <a:noFill/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ลูก</a:t>
              </a:r>
              <a:endParaRPr lang="en-US" sz="4000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CF6EC88F-48E5-4538-9619-EBC234AB1E48}"/>
                </a:ext>
              </a:extLst>
            </p:cNvPr>
            <p:cNvCxnSpPr>
              <a:cxnSpLocks/>
            </p:cNvCxnSpPr>
            <p:nvPr/>
          </p:nvCxnSpPr>
          <p:spPr>
            <a:xfrm>
              <a:off x="521730" y="2059724"/>
              <a:ext cx="0" cy="474427"/>
            </a:xfrm>
            <a:prstGeom prst="straightConnector1">
              <a:avLst/>
            </a:prstGeom>
            <a:ln w="57150">
              <a:solidFill>
                <a:srgbClr val="C35855"/>
              </a:solidFill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FFB64A1D-2FD0-43AF-B8EA-0ED07661CA17}"/>
              </a:ext>
            </a:extLst>
          </p:cNvPr>
          <p:cNvGrpSpPr/>
          <p:nvPr/>
        </p:nvGrpSpPr>
        <p:grpSpPr>
          <a:xfrm>
            <a:off x="2104885" y="1465941"/>
            <a:ext cx="1506977" cy="1674816"/>
            <a:chOff x="2104885" y="1465941"/>
            <a:chExt cx="1506977" cy="1674816"/>
          </a:xfrm>
        </p:grpSpPr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19A6A670-9825-41A1-914F-00FC4178B550}"/>
                </a:ext>
              </a:extLst>
            </p:cNvPr>
            <p:cNvSpPr txBox="1"/>
            <p:nvPr/>
          </p:nvSpPr>
          <p:spPr>
            <a:xfrm>
              <a:off x="2284508" y="1465941"/>
              <a:ext cx="1031338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th-TH" sz="4000" b="1" dirty="0">
                  <a:ln w="19050">
                    <a:noFill/>
                    <a:prstDash val="solid"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นาย</a:t>
              </a:r>
              <a:endParaRPr lang="en-US" sz="4000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82B5E6F1-4625-4BDB-AB5B-CAAFE784CFBC}"/>
                </a:ext>
              </a:extLst>
            </p:cNvPr>
            <p:cNvSpPr txBox="1"/>
            <p:nvPr/>
          </p:nvSpPr>
          <p:spPr>
            <a:xfrm>
              <a:off x="2104885" y="2432871"/>
              <a:ext cx="1506977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th-TH" sz="4000" b="1" dirty="0">
                  <a:ln w="19050">
                    <a:noFill/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ลูกน้อง</a:t>
              </a:r>
              <a:endParaRPr lang="en-US" sz="4000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AF4E4C82-B0D7-4F1F-ACCB-87CE6BBA4DF6}"/>
                </a:ext>
              </a:extLst>
            </p:cNvPr>
            <p:cNvCxnSpPr>
              <a:cxnSpLocks/>
            </p:cNvCxnSpPr>
            <p:nvPr/>
          </p:nvCxnSpPr>
          <p:spPr>
            <a:xfrm>
              <a:off x="2747766" y="2069058"/>
              <a:ext cx="0" cy="474427"/>
            </a:xfrm>
            <a:prstGeom prst="straightConnector1">
              <a:avLst/>
            </a:prstGeom>
            <a:ln w="57150">
              <a:solidFill>
                <a:srgbClr val="C35855"/>
              </a:solidFill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015198BD-119B-4472-8F8D-87EF2FC77E5B}"/>
              </a:ext>
            </a:extLst>
          </p:cNvPr>
          <p:cNvGrpSpPr/>
          <p:nvPr/>
        </p:nvGrpSpPr>
        <p:grpSpPr>
          <a:xfrm>
            <a:off x="4860032" y="1465791"/>
            <a:ext cx="2008221" cy="1664183"/>
            <a:chOff x="4860032" y="1465791"/>
            <a:chExt cx="2008221" cy="1664183"/>
          </a:xfrm>
        </p:grpSpPr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52EA4BE5-2F2F-4317-AC03-D61D317D0193}"/>
                </a:ext>
              </a:extLst>
            </p:cNvPr>
            <p:cNvSpPr txBox="1"/>
            <p:nvPr/>
          </p:nvSpPr>
          <p:spPr>
            <a:xfrm>
              <a:off x="4860032" y="1465791"/>
              <a:ext cx="2008221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th-TH" sz="4000" b="1" dirty="0">
                  <a:ln w="19050">
                    <a:noFill/>
                    <a:prstDash val="solid"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นายทหาร</a:t>
              </a:r>
              <a:endParaRPr lang="en-US" sz="4000" dirty="0">
                <a:ln w="19050">
                  <a:noFill/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C5BD4F82-D515-433E-B061-EEFA6DE0E057}"/>
                </a:ext>
              </a:extLst>
            </p:cNvPr>
            <p:cNvSpPr txBox="1"/>
            <p:nvPr/>
          </p:nvSpPr>
          <p:spPr>
            <a:xfrm>
              <a:off x="5076263" y="2422088"/>
              <a:ext cx="1506977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th-TH" sz="4000" b="1" dirty="0">
                  <a:ln w="19050">
                    <a:noFill/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anose="020B0604020202020204" pitchFamily="34" charset="-34"/>
                  <a:cs typeface="IrisUPC" panose="020B0604020202020204" pitchFamily="34" charset="-34"/>
                </a:rPr>
                <a:t>ไอ้เณร</a:t>
              </a:r>
              <a:endParaRPr lang="en-US" sz="4000" dirty="0">
                <a:ln w="19050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IrisUPC" panose="020B0604020202020204" pitchFamily="34" charset="-34"/>
                <a:cs typeface="IrisUPC" panose="020B0604020202020204" pitchFamily="34" charset="-34"/>
              </a:endParaRPr>
            </a:p>
          </p:txBody>
        </p: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8B3AAEB7-4A76-49BB-8C2F-037B4A112735}"/>
                </a:ext>
              </a:extLst>
            </p:cNvPr>
            <p:cNvCxnSpPr>
              <a:cxnSpLocks/>
            </p:cNvCxnSpPr>
            <p:nvPr/>
          </p:nvCxnSpPr>
          <p:spPr>
            <a:xfrm>
              <a:off x="5870774" y="2059724"/>
              <a:ext cx="0" cy="474427"/>
            </a:xfrm>
            <a:prstGeom prst="straightConnector1">
              <a:avLst/>
            </a:prstGeom>
            <a:ln w="57150">
              <a:solidFill>
                <a:srgbClr val="C35855"/>
              </a:solidFill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494C4AA3-57C2-423B-AC3D-C6E7B3E98224}"/>
              </a:ext>
            </a:extLst>
          </p:cNvPr>
          <p:cNvGrpSpPr/>
          <p:nvPr/>
        </p:nvGrpSpPr>
        <p:grpSpPr>
          <a:xfrm>
            <a:off x="961148" y="3481463"/>
            <a:ext cx="1471878" cy="3115362"/>
            <a:chOff x="961148" y="3481463"/>
            <a:chExt cx="1471878" cy="3115362"/>
          </a:xfrm>
        </p:grpSpPr>
        <p:pic>
          <p:nvPicPr>
            <p:cNvPr id="81" name="Picture 20" descr="8855">
              <a:extLst>
                <a:ext uri="{FF2B5EF4-FFF2-40B4-BE49-F238E27FC236}">
                  <a16:creationId xmlns:a16="http://schemas.microsoft.com/office/drawing/2014/main" id="{C5F0617F-66F4-480B-AE35-CA0ECD13F63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lum bright="-26000" contrast="62000"/>
              <a:grayscl/>
            </a:blip>
            <a:srcRect/>
            <a:stretch>
              <a:fillRect/>
            </a:stretch>
          </p:blipFill>
          <p:spPr bwMode="auto">
            <a:xfrm>
              <a:off x="1417246" y="4199041"/>
              <a:ext cx="551863" cy="2397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" name="TextBox 11">
              <a:extLst>
                <a:ext uri="{FF2B5EF4-FFF2-40B4-BE49-F238E27FC236}">
                  <a16:creationId xmlns:a16="http://schemas.microsoft.com/office/drawing/2014/main" id="{2ADF731B-F018-4200-809B-D46D91B31A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1148" y="3481463"/>
              <a:ext cx="1471878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h-TH" sz="4000" b="1" dirty="0">
                  <a:solidFill>
                    <a:srgbClr val="FF0000"/>
                  </a:solidFill>
                  <a:cs typeface="IrisUPC" pitchFamily="34" charset="-34"/>
                </a:rPr>
                <a:t>การเมือง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31E9497-7FBA-4746-8841-43E33D10A826}"/>
              </a:ext>
            </a:extLst>
          </p:cNvPr>
          <p:cNvGrpSpPr/>
          <p:nvPr/>
        </p:nvGrpSpPr>
        <p:grpSpPr>
          <a:xfrm>
            <a:off x="2483419" y="3501140"/>
            <a:ext cx="1324402" cy="3096098"/>
            <a:chOff x="2483419" y="3501140"/>
            <a:chExt cx="1324402" cy="3096098"/>
          </a:xfrm>
        </p:grpSpPr>
        <p:pic>
          <p:nvPicPr>
            <p:cNvPr id="82" name="Picture 20" descr="8855">
              <a:extLst>
                <a:ext uri="{FF2B5EF4-FFF2-40B4-BE49-F238E27FC236}">
                  <a16:creationId xmlns:a16="http://schemas.microsoft.com/office/drawing/2014/main" id="{073A2208-EE0D-4E83-AD36-34E1E30A418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lum bright="-26000" contrast="62000"/>
              <a:grayscl/>
            </a:blip>
            <a:srcRect/>
            <a:stretch>
              <a:fillRect/>
            </a:stretch>
          </p:blipFill>
          <p:spPr bwMode="auto">
            <a:xfrm>
              <a:off x="2865707" y="4199454"/>
              <a:ext cx="551863" cy="2397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45E2D1E0-2276-4F93-A4DC-5C596CB4AC4D}"/>
                </a:ext>
              </a:extLst>
            </p:cNvPr>
            <p:cNvSpPr txBox="1"/>
            <p:nvPr/>
          </p:nvSpPr>
          <p:spPr bwMode="auto">
            <a:xfrm>
              <a:off x="2483419" y="3501140"/>
              <a:ext cx="1324402" cy="70788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th-TH" sz="4000" b="1" dirty="0">
                  <a:ln w="19050">
                    <a:noFill/>
                    <a:prstDash val="solid"/>
                  </a:ln>
                  <a:solidFill>
                    <a:srgbClr val="66FFFF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cs typeface="IrisUPC" pitchFamily="34" charset="-34"/>
                </a:rPr>
                <a:t>ราชการ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425EF16-E136-410B-B940-495BF320AB93}"/>
              </a:ext>
            </a:extLst>
          </p:cNvPr>
          <p:cNvGrpSpPr/>
          <p:nvPr/>
        </p:nvGrpSpPr>
        <p:grpSpPr>
          <a:xfrm>
            <a:off x="3771397" y="3481463"/>
            <a:ext cx="1603324" cy="3115889"/>
            <a:chOff x="3771397" y="3481463"/>
            <a:chExt cx="1603324" cy="3115889"/>
          </a:xfrm>
        </p:grpSpPr>
        <p:pic>
          <p:nvPicPr>
            <p:cNvPr id="83" name="Picture 20" descr="8855">
              <a:extLst>
                <a:ext uri="{FF2B5EF4-FFF2-40B4-BE49-F238E27FC236}">
                  <a16:creationId xmlns:a16="http://schemas.microsoft.com/office/drawing/2014/main" id="{3F0D7F28-AFAC-4FC3-82B4-1905B685BF3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lum bright="-26000" contrast="62000"/>
              <a:grayscl/>
            </a:blip>
            <a:srcRect/>
            <a:stretch>
              <a:fillRect/>
            </a:stretch>
          </p:blipFill>
          <p:spPr bwMode="auto">
            <a:xfrm>
              <a:off x="4303654" y="4199568"/>
              <a:ext cx="551863" cy="2397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" name="TextBox 13">
              <a:extLst>
                <a:ext uri="{FF2B5EF4-FFF2-40B4-BE49-F238E27FC236}">
                  <a16:creationId xmlns:a16="http://schemas.microsoft.com/office/drawing/2014/main" id="{77C2652C-F3AB-4D1E-96B9-3EC1AA5276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71397" y="3481463"/>
              <a:ext cx="1603324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h-TH" sz="4000" b="1" dirty="0">
                  <a:solidFill>
                    <a:srgbClr val="92D050"/>
                  </a:solidFill>
                  <a:cs typeface="IrisUPC" pitchFamily="34" charset="-34"/>
                </a:rPr>
                <a:t>การศึกษา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0746668-C6E1-427D-B4CE-05B106E4686F}"/>
              </a:ext>
            </a:extLst>
          </p:cNvPr>
          <p:cNvGrpSpPr/>
          <p:nvPr/>
        </p:nvGrpSpPr>
        <p:grpSpPr>
          <a:xfrm>
            <a:off x="5517729" y="3491155"/>
            <a:ext cx="986167" cy="3098596"/>
            <a:chOff x="5517729" y="3491155"/>
            <a:chExt cx="986167" cy="3098596"/>
          </a:xfrm>
        </p:grpSpPr>
        <p:pic>
          <p:nvPicPr>
            <p:cNvPr id="84" name="Picture 20" descr="8855">
              <a:extLst>
                <a:ext uri="{FF2B5EF4-FFF2-40B4-BE49-F238E27FC236}">
                  <a16:creationId xmlns:a16="http://schemas.microsoft.com/office/drawing/2014/main" id="{892A254D-DFEB-4A13-A081-058AC6161A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lum bright="-26000" contrast="62000"/>
              <a:grayscl/>
            </a:blip>
            <a:srcRect/>
            <a:stretch>
              <a:fillRect/>
            </a:stretch>
          </p:blipFill>
          <p:spPr bwMode="auto">
            <a:xfrm>
              <a:off x="5734882" y="4191967"/>
              <a:ext cx="551863" cy="2397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" name="TextBox 14">
              <a:extLst>
                <a:ext uri="{FF2B5EF4-FFF2-40B4-BE49-F238E27FC236}">
                  <a16:creationId xmlns:a16="http://schemas.microsoft.com/office/drawing/2014/main" id="{5AA69A47-019D-4CB3-B1E1-5D638DD161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17729" y="3491155"/>
              <a:ext cx="986167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h-TH" sz="4000" b="1" dirty="0">
                  <a:solidFill>
                    <a:srgbClr val="FFC000"/>
                  </a:solidFill>
                  <a:cs typeface="IrisUPC" pitchFamily="34" charset="-34"/>
                </a:rPr>
                <a:t>ธุรกิจ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A19D96B-841A-49CE-A108-CE419ED6E2B0}"/>
              </a:ext>
            </a:extLst>
          </p:cNvPr>
          <p:cNvGrpSpPr/>
          <p:nvPr/>
        </p:nvGrpSpPr>
        <p:grpSpPr>
          <a:xfrm>
            <a:off x="6857413" y="3491155"/>
            <a:ext cx="1212191" cy="3098596"/>
            <a:chOff x="6857413" y="3491155"/>
            <a:chExt cx="1212191" cy="3098596"/>
          </a:xfrm>
        </p:grpSpPr>
        <p:pic>
          <p:nvPicPr>
            <p:cNvPr id="85" name="Picture 20" descr="8855">
              <a:extLst>
                <a:ext uri="{FF2B5EF4-FFF2-40B4-BE49-F238E27FC236}">
                  <a16:creationId xmlns:a16="http://schemas.microsoft.com/office/drawing/2014/main" id="{E045FDBC-9CB1-4FBE-BF49-2E7DD644E7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lum bright="-26000" contrast="62000"/>
              <a:grayscl/>
            </a:blip>
            <a:srcRect/>
            <a:stretch>
              <a:fillRect/>
            </a:stretch>
          </p:blipFill>
          <p:spPr bwMode="auto">
            <a:xfrm>
              <a:off x="7183343" y="4191967"/>
              <a:ext cx="551863" cy="2397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0" name="TextBox 15">
              <a:extLst>
                <a:ext uri="{FF2B5EF4-FFF2-40B4-BE49-F238E27FC236}">
                  <a16:creationId xmlns:a16="http://schemas.microsoft.com/office/drawing/2014/main" id="{E547E6E7-DB18-4423-943C-1AAD8BAEFA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7413" y="3491155"/>
              <a:ext cx="1212191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h-TH" sz="4000" b="1" dirty="0">
                  <a:solidFill>
                    <a:schemeClr val="bg1"/>
                  </a:solidFill>
                  <a:cs typeface="IrisUPC" pitchFamily="34" charset="-34"/>
                </a:rPr>
                <a:t>ศาสนา</a:t>
              </a: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DAE8B481-A755-4BDA-9AC4-3DD43376456A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76200" y="692696"/>
            <a:ext cx="9067800" cy="76200"/>
          </a:xfrm>
          <a:prstGeom prst="rect">
            <a:avLst/>
          </a:prstGeom>
          <a:gradFill rotWithShape="1">
            <a:gsLst>
              <a:gs pos="0">
                <a:schemeClr val="accent2">
                  <a:lumMod val="20000"/>
                  <a:lumOff val="80000"/>
                </a:schemeClr>
              </a:gs>
              <a:gs pos="82000">
                <a:srgbClr val="26001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h-TH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099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35" grpId="0" animBg="1" autoUpdateAnimBg="0"/>
    </p:bld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3342</TotalTime>
  <Words>586</Words>
  <Application>Microsoft Office PowerPoint</Application>
  <PresentationFormat>On-screen Show (4:3)</PresentationFormat>
  <Paragraphs>138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IrisUPC</vt:lpstr>
      <vt:lpstr>Times New Roman</vt:lpstr>
      <vt:lpstr>ชุดรูปแบบของ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l</dc:creator>
  <cp:lastModifiedBy>ax sittitoon</cp:lastModifiedBy>
  <cp:revision>409</cp:revision>
  <dcterms:created xsi:type="dcterms:W3CDTF">2010-12-30T08:49:40Z</dcterms:created>
  <dcterms:modified xsi:type="dcterms:W3CDTF">2020-02-20T09:23:19Z</dcterms:modified>
</cp:coreProperties>
</file>