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60" r:id="rId3"/>
    <p:sldId id="261" r:id="rId4"/>
    <p:sldId id="264" r:id="rId5"/>
    <p:sldId id="279" r:id="rId6"/>
    <p:sldId id="266" r:id="rId7"/>
    <p:sldId id="270" r:id="rId8"/>
    <p:sldId id="271" r:id="rId9"/>
    <p:sldId id="298" r:id="rId10"/>
    <p:sldId id="268" r:id="rId11"/>
    <p:sldId id="299" r:id="rId12"/>
    <p:sldId id="300" r:id="rId13"/>
    <p:sldId id="301" r:id="rId14"/>
    <p:sldId id="302" r:id="rId15"/>
    <p:sldId id="296" r:id="rId16"/>
    <p:sldId id="297" r:id="rId17"/>
    <p:sldId id="303" r:id="rId18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20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93FF"/>
    <a:srgbClr val="4F00C4"/>
    <a:srgbClr val="A365FF"/>
    <a:srgbClr val="E8D9FF"/>
    <a:srgbClr val="3B0092"/>
    <a:srgbClr val="D8BDFF"/>
    <a:srgbClr val="6600FF"/>
    <a:srgbClr val="8A0000"/>
    <a:srgbClr val="5F00EA"/>
    <a:srgbClr val="781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596" y="76"/>
      </p:cViewPr>
      <p:guideLst>
        <p:guide orient="horz" pos="40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AF5256-68F8-4EE1-BA16-33AAEDFF5EE5}" type="datetimeFigureOut">
              <a:rPr lang="th-TH" smtClean="0"/>
              <a:pPr/>
              <a:t>03/06/63</a:t>
            </a:fld>
            <a:endParaRPr lang="th-TH"/>
          </a:p>
        </p:txBody>
      </p:sp>
      <p:sp>
        <p:nvSpPr>
          <p:cNvPr id="4" name="ตัวยึด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ยึด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192174-FF91-4F8D-B4E0-B2EAAE6D3729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192174-FF91-4F8D-B4E0-B2EAAE6D3729}" type="slidenum">
              <a:rPr lang="th-TH" smtClean="0"/>
              <a:pPr/>
              <a:t>5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345867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/>
              <a:t>คลิกเพื่อแก้ไขลักษณะชื่อเรื่องรองต้นแบบ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ED4B-0434-4B36-944E-5F98225B8007}" type="datetimeFigureOut">
              <a:rPr lang="th-TH" smtClean="0"/>
              <a:pPr/>
              <a:t>03/06/63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8CC34-53B7-4D83-9433-33E54E96A18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ED4B-0434-4B36-944E-5F98225B8007}" type="datetimeFigureOut">
              <a:rPr lang="th-TH" smtClean="0"/>
              <a:pPr/>
              <a:t>03/06/63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8CC34-53B7-4D83-9433-33E54E96A18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ED4B-0434-4B36-944E-5F98225B8007}" type="datetimeFigureOut">
              <a:rPr lang="th-TH" smtClean="0"/>
              <a:pPr/>
              <a:t>03/06/63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8CC34-53B7-4D83-9433-33E54E96A18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ED4B-0434-4B36-944E-5F98225B8007}" type="datetimeFigureOut">
              <a:rPr lang="th-TH" smtClean="0"/>
              <a:pPr/>
              <a:t>03/06/63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8CC34-53B7-4D83-9433-33E54E96A18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ED4B-0434-4B36-944E-5F98225B8007}" type="datetimeFigureOut">
              <a:rPr lang="th-TH" smtClean="0"/>
              <a:pPr/>
              <a:t>03/06/63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8CC34-53B7-4D83-9433-33E54E96A18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ED4B-0434-4B36-944E-5F98225B8007}" type="datetimeFigureOut">
              <a:rPr lang="th-TH" smtClean="0"/>
              <a:pPr/>
              <a:t>03/06/63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8CC34-53B7-4D83-9433-33E54E96A18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ED4B-0434-4B36-944E-5F98225B8007}" type="datetimeFigureOut">
              <a:rPr lang="th-TH" smtClean="0"/>
              <a:pPr/>
              <a:t>03/06/63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8CC34-53B7-4D83-9433-33E54E96A18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ED4B-0434-4B36-944E-5F98225B8007}" type="datetimeFigureOut">
              <a:rPr lang="th-TH" smtClean="0"/>
              <a:pPr/>
              <a:t>03/06/63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8CC34-53B7-4D83-9433-33E54E96A18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ED4B-0434-4B36-944E-5F98225B8007}" type="datetimeFigureOut">
              <a:rPr lang="th-TH" smtClean="0"/>
              <a:pPr/>
              <a:t>03/06/63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8CC34-53B7-4D83-9433-33E54E96A18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ED4B-0434-4B36-944E-5F98225B8007}" type="datetimeFigureOut">
              <a:rPr lang="th-TH" smtClean="0"/>
              <a:pPr/>
              <a:t>03/06/63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8CC34-53B7-4D83-9433-33E54E96A18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ED4B-0434-4B36-944E-5F98225B8007}" type="datetimeFigureOut">
              <a:rPr lang="th-TH" smtClean="0"/>
              <a:pPr/>
              <a:t>03/06/63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8CC34-53B7-4D83-9433-33E54E96A18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0000">
              <a:srgbClr val="1D003A"/>
            </a:gs>
            <a:gs pos="80000">
              <a:srgbClr val="795FD7"/>
            </a:gs>
            <a:gs pos="95000">
              <a:srgbClr val="D8BDFF"/>
            </a:gs>
            <a:gs pos="100000">
              <a:srgbClr val="FF0000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E6ED4B-0434-4B36-944E-5F98225B8007}" type="datetimeFigureOut">
              <a:rPr lang="th-TH" smtClean="0"/>
              <a:pPr/>
              <a:t>03/06/63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F8CC34-53B7-4D83-9433-33E54E96A18E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สี่เหลี่ยมผืนผ้า 8"/>
          <p:cNvSpPr/>
          <p:nvPr/>
        </p:nvSpPr>
        <p:spPr>
          <a:xfrm>
            <a:off x="0" y="116632"/>
            <a:ext cx="9143999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60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ประเทศไทยหลังโควิด</a:t>
            </a:r>
          </a:p>
        </p:txBody>
      </p:sp>
      <p:sp>
        <p:nvSpPr>
          <p:cNvPr id="10" name="สี่เหลี่ยมผืนผ้า 9"/>
          <p:cNvSpPr/>
          <p:nvPr/>
        </p:nvSpPr>
        <p:spPr>
          <a:xfrm>
            <a:off x="0" y="5013176"/>
            <a:ext cx="914400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48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  <a:reflection blurRad="6350" stA="60000" endA="900" endPos="58000" dir="5400000" sy="-100000" algn="bl" rotWithShape="0"/>
                </a:effectLst>
                <a:cs typeface="IrisUPC" pitchFamily="34" charset="-34"/>
              </a:rPr>
              <a:t>ศาสตราจารย์นายแพทย์ประเวศ วะสี</a:t>
            </a:r>
          </a:p>
        </p:txBody>
      </p:sp>
      <p:sp>
        <p:nvSpPr>
          <p:cNvPr id="11" name="สี่เหลี่ยมผืนผ้า 10"/>
          <p:cNvSpPr/>
          <p:nvPr/>
        </p:nvSpPr>
        <p:spPr>
          <a:xfrm>
            <a:off x="2357422" y="5755903"/>
            <a:ext cx="4429156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4400" b="1" spc="100" dirty="0">
                <a:ln w="18000">
                  <a:noFill/>
                  <a:prstDash val="solid"/>
                </a:ln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๔ มิถุนายน ๒๕๖๓</a:t>
            </a:r>
          </a:p>
        </p:txBody>
      </p:sp>
      <p:sp>
        <p:nvSpPr>
          <p:cNvPr id="7" name="Rectangle 18"/>
          <p:cNvSpPr>
            <a:spLocks noChangeArrowheads="1"/>
          </p:cNvSpPr>
          <p:nvPr/>
        </p:nvSpPr>
        <p:spPr bwMode="hidden">
          <a:xfrm>
            <a:off x="43199" y="980728"/>
            <a:ext cx="9067800" cy="45719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folHlink">
                  <a:gamma/>
                  <a:shade val="46275"/>
                  <a:invGamma/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8" name="สี่เหลี่ยมผืนผ้า 7">
            <a:extLst>
              <a:ext uri="{FF2B5EF4-FFF2-40B4-BE49-F238E27FC236}">
                <a16:creationId xmlns:a16="http://schemas.microsoft.com/office/drawing/2014/main" id="{D429C490-020D-4AA9-9E5C-0CD4B609A6FF}"/>
              </a:ext>
            </a:extLst>
          </p:cNvPr>
          <p:cNvSpPr/>
          <p:nvPr/>
        </p:nvSpPr>
        <p:spPr>
          <a:xfrm>
            <a:off x="2364459" y="4437112"/>
            <a:ext cx="4429156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4400" b="1" spc="100" dirty="0">
                <a:ln w="18000">
                  <a:noFill/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cs typeface="IrisUPC" pitchFamily="34" charset="-34"/>
              </a:rPr>
              <a:t>โดย</a:t>
            </a:r>
          </a:p>
        </p:txBody>
      </p:sp>
      <p:pic>
        <p:nvPicPr>
          <p:cNvPr id="1026" name="Picture 2" descr="logosocswu">
            <a:extLst>
              <a:ext uri="{FF2B5EF4-FFF2-40B4-BE49-F238E27FC236}">
                <a16:creationId xmlns:a16="http://schemas.microsoft.com/office/drawing/2014/main" id="{8CF8C30A-9BC3-453A-80F1-35CB16CBBC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2313" y="2048017"/>
            <a:ext cx="5755403" cy="1957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612" y="1491174"/>
            <a:ext cx="912033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h-TH" sz="4400" b="1" dirty="0">
                <a:solidFill>
                  <a:schemeClr val="bg1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     </a:t>
            </a:r>
            <a:r>
              <a:rPr lang="th-TH" sz="6000" b="1" dirty="0">
                <a:solidFill>
                  <a:schemeClr val="bg1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 </a:t>
            </a:r>
            <a:r>
              <a:rPr lang="th-TH" b="1" dirty="0">
                <a:solidFill>
                  <a:schemeClr val="bg1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 </a:t>
            </a:r>
            <a:r>
              <a:rPr lang="th-TH" sz="4400" b="1" dirty="0">
                <a:solidFill>
                  <a:schemeClr val="bg1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ปัจจัยที่ทำให้เศรษฐกิจดี การเมืองดี และศีลธรรมดี </a:t>
            </a:r>
          </a:p>
        </p:txBody>
      </p:sp>
      <p:sp>
        <p:nvSpPr>
          <p:cNvPr id="28" name="Rectangle 4">
            <a:extLst>
              <a:ext uri="{FF2B5EF4-FFF2-40B4-BE49-F238E27FC236}">
                <a16:creationId xmlns:a16="http://schemas.microsoft.com/office/drawing/2014/main" id="{29EC815B-4E0C-4429-BCD6-B643B6BBC8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30" y="692696"/>
            <a:ext cx="914400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50863" indent="-514350"/>
            <a:r>
              <a:rPr lang="th-TH" sz="8800" b="1" dirty="0">
                <a:solidFill>
                  <a:srgbClr val="D8BDFF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๒</a:t>
            </a:r>
            <a:r>
              <a:rPr lang="th-TH" sz="5400" b="1" dirty="0">
                <a:solidFill>
                  <a:srgbClr val="D8BDFF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. พลังพลเมืองที่ตื่นรู้และกัมมันตะ</a:t>
            </a:r>
            <a:endParaRPr lang="th-TH" sz="5400" b="1" dirty="0">
              <a:solidFill>
                <a:srgbClr val="D8BDFF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</a:effectLst>
              <a:latin typeface="IrisUPC" pitchFamily="34" charset="-34"/>
              <a:cs typeface="IrisUPC" pitchFamily="34" charset="-34"/>
            </a:endParaRPr>
          </a:p>
        </p:txBody>
      </p:sp>
      <p:sp>
        <p:nvSpPr>
          <p:cNvPr id="30" name="Rectangle 4">
            <a:extLst>
              <a:ext uri="{FF2B5EF4-FFF2-40B4-BE49-F238E27FC236}">
                <a16:creationId xmlns:a16="http://schemas.microsoft.com/office/drawing/2014/main" id="{0A693C00-B10F-44FD-983D-23551EC8DD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614" y="1916832"/>
            <a:ext cx="9158231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50863" indent="-514350"/>
            <a:r>
              <a:rPr lang="th-TH" sz="8800" b="1" dirty="0">
                <a:solidFill>
                  <a:srgbClr val="D8BDFF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๓</a:t>
            </a:r>
            <a:r>
              <a:rPr lang="th-TH" sz="5400" b="1" dirty="0">
                <a:solidFill>
                  <a:srgbClr val="D8BDFF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. อิฐบล็อคก้อนใหม่ในการสร้างประเทศไทย</a:t>
            </a:r>
            <a:endParaRPr lang="th-TH" sz="5400" b="1" dirty="0">
              <a:solidFill>
                <a:srgbClr val="D8BDFF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</a:effectLst>
              <a:latin typeface="IrisUPC" pitchFamily="34" charset="-34"/>
              <a:cs typeface="IrisUPC" pitchFamily="34" charset="-34"/>
            </a:endParaRPr>
          </a:p>
        </p:txBody>
      </p:sp>
      <p:sp>
        <p:nvSpPr>
          <p:cNvPr id="31" name="TextBox 3">
            <a:extLst>
              <a:ext uri="{FF2B5EF4-FFF2-40B4-BE49-F238E27FC236}">
                <a16:creationId xmlns:a16="http://schemas.microsoft.com/office/drawing/2014/main" id="{C4F0F7CB-341F-4F8C-8B39-F4A24E1C3C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6" y="2823460"/>
            <a:ext cx="9144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h-TH" sz="5400" b="1" dirty="0">
                <a:solidFill>
                  <a:srgbClr val="D8BD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     หลังโควิด</a:t>
            </a:r>
          </a:p>
        </p:txBody>
      </p:sp>
      <p:grpSp>
        <p:nvGrpSpPr>
          <p:cNvPr id="3" name="กลุ่ม 2">
            <a:extLst>
              <a:ext uri="{FF2B5EF4-FFF2-40B4-BE49-F238E27FC236}">
                <a16:creationId xmlns:a16="http://schemas.microsoft.com/office/drawing/2014/main" id="{3F87A124-9D08-4F14-B839-78DC6BF3CB2A}"/>
              </a:ext>
            </a:extLst>
          </p:cNvPr>
          <p:cNvGrpSpPr/>
          <p:nvPr/>
        </p:nvGrpSpPr>
        <p:grpSpPr>
          <a:xfrm>
            <a:off x="0" y="5661248"/>
            <a:ext cx="9158230" cy="923330"/>
            <a:chOff x="0" y="5661248"/>
            <a:chExt cx="9158230" cy="923330"/>
          </a:xfrm>
        </p:grpSpPr>
        <p:sp>
          <p:nvSpPr>
            <p:cNvPr id="34" name="TextBox 3">
              <a:extLst>
                <a:ext uri="{FF2B5EF4-FFF2-40B4-BE49-F238E27FC236}">
                  <a16:creationId xmlns:a16="http://schemas.microsoft.com/office/drawing/2014/main" id="{379D7FB2-C062-491A-A00C-8EE331A6C2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5661248"/>
              <a:ext cx="9158230" cy="923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th-TH" sz="5400" b="1" dirty="0">
                  <a:solidFill>
                    <a:srgbClr val="C00000"/>
                  </a:solidFill>
                  <a:effectLst>
                    <a:glow rad="101600">
                      <a:schemeClr val="accent4">
                        <a:satMod val="175000"/>
                        <a:alpha val="40000"/>
                      </a:schemeClr>
                    </a:glow>
                  </a:effectLst>
                  <a:latin typeface="IrisUPC" pitchFamily="34" charset="-34"/>
                  <a:cs typeface="IrisUPC" pitchFamily="34" charset="-34"/>
                </a:rPr>
                <a:t>     </a:t>
              </a:r>
              <a:r>
                <a:rPr lang="th-TH" sz="5400" b="1" dirty="0">
                  <a:solidFill>
                    <a:srgbClr val="4F00C4"/>
                  </a:solidFill>
                  <a:effectLst>
                    <a:glow rad="63500">
                      <a:schemeClr val="bg1">
                        <a:alpha val="40000"/>
                      </a:schemeClr>
                    </a:glow>
                  </a:effectLst>
                  <a:latin typeface="IrisUPC" pitchFamily="34" charset="-34"/>
                  <a:cs typeface="IrisUPC" pitchFamily="34" charset="-34"/>
                </a:rPr>
                <a:t>โครงสร้างอำนาจ</a:t>
              </a:r>
              <a:r>
                <a:rPr lang="th-TH" sz="5400" b="1" dirty="0">
                  <a:solidFill>
                    <a:srgbClr val="4F00C4"/>
                  </a:solidFill>
                  <a:effectLst>
                    <a:glow rad="101600">
                      <a:schemeClr val="accent4">
                        <a:satMod val="175000"/>
                        <a:alpha val="40000"/>
                      </a:schemeClr>
                    </a:glow>
                  </a:effectLst>
                  <a:latin typeface="IrisUPC" pitchFamily="34" charset="-34"/>
                  <a:cs typeface="IrisUPC" pitchFamily="34" charset="-34"/>
                </a:rPr>
                <a:t>      </a:t>
              </a:r>
              <a:r>
                <a:rPr lang="th-TH" sz="5400" b="1" dirty="0">
                  <a:solidFill>
                    <a:schemeClr val="bg1"/>
                  </a:solidFill>
                  <a:effectLst>
                    <a:glow rad="101600">
                      <a:schemeClr val="accent4">
                        <a:satMod val="175000"/>
                        <a:alpha val="40000"/>
                      </a:schemeClr>
                    </a:glow>
                  </a:effectLst>
                  <a:latin typeface="IrisUPC" pitchFamily="34" charset="-34"/>
                  <a:cs typeface="IrisUPC" pitchFamily="34" charset="-34"/>
                </a:rPr>
                <a:t>โครงสร้างทางปัญญา</a:t>
              </a:r>
            </a:p>
          </p:txBody>
        </p:sp>
        <p:sp>
          <p:nvSpPr>
            <p:cNvPr id="6" name="ลูกศร: ขวา 5">
              <a:extLst>
                <a:ext uri="{FF2B5EF4-FFF2-40B4-BE49-F238E27FC236}">
                  <a16:creationId xmlns:a16="http://schemas.microsoft.com/office/drawing/2014/main" id="{3CE5F523-8D52-4171-AA70-C03C5C4C953B}"/>
                </a:ext>
              </a:extLst>
            </p:cNvPr>
            <p:cNvSpPr/>
            <p:nvPr/>
          </p:nvSpPr>
          <p:spPr>
            <a:xfrm>
              <a:off x="4283968" y="5964629"/>
              <a:ext cx="576064" cy="288032"/>
            </a:xfrm>
            <a:prstGeom prst="rightArrow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200" dirty="0"/>
            </a:p>
          </p:txBody>
        </p:sp>
      </p:grpSp>
      <p:sp>
        <p:nvSpPr>
          <p:cNvPr id="11" name="TextBox 1">
            <a:extLst>
              <a:ext uri="{FF2B5EF4-FFF2-40B4-BE49-F238E27FC236}">
                <a16:creationId xmlns:a16="http://schemas.microsoft.com/office/drawing/2014/main" id="{CBCD6EEE-A437-4DC0-8E4B-97140EF966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-3577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h-TH" sz="60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มรรควิธี </a:t>
            </a:r>
            <a:r>
              <a:rPr lang="th-TH" sz="72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๑๑ </a:t>
            </a:r>
            <a:r>
              <a:rPr lang="th-TH" sz="60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ประการ</a:t>
            </a:r>
          </a:p>
        </p:txBody>
      </p:sp>
      <p:sp>
        <p:nvSpPr>
          <p:cNvPr id="12" name="Rectangle 10">
            <a:extLst>
              <a:ext uri="{FF2B5EF4-FFF2-40B4-BE49-F238E27FC236}">
                <a16:creationId xmlns:a16="http://schemas.microsoft.com/office/drawing/2014/main" id="{23DB8A55-D715-4468-A270-FD28D01CCAEE}"/>
              </a:ext>
            </a:extLst>
          </p:cNvPr>
          <p:cNvSpPr>
            <a:spLocks noChangeArrowheads="1"/>
          </p:cNvSpPr>
          <p:nvPr/>
        </p:nvSpPr>
        <p:spPr bwMode="hidden">
          <a:xfrm>
            <a:off x="57150" y="904528"/>
            <a:ext cx="9067800" cy="76200"/>
          </a:xfrm>
          <a:prstGeom prst="rect">
            <a:avLst/>
          </a:prstGeom>
          <a:gradFill rotWithShape="1">
            <a:gsLst>
              <a:gs pos="0">
                <a:srgbClr val="CC99FF"/>
              </a:gs>
              <a:gs pos="100000">
                <a:schemeClr val="folHlink">
                  <a:gamma/>
                  <a:shade val="46275"/>
                  <a:invGamma/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h-TH">
              <a:latin typeface="+mn-lt"/>
              <a:cs typeface="+mn-cs"/>
            </a:endParaRPr>
          </a:p>
        </p:txBody>
      </p:sp>
      <p:grpSp>
        <p:nvGrpSpPr>
          <p:cNvPr id="2" name="กลุ่ม 1">
            <a:extLst>
              <a:ext uri="{FF2B5EF4-FFF2-40B4-BE49-F238E27FC236}">
                <a16:creationId xmlns:a16="http://schemas.microsoft.com/office/drawing/2014/main" id="{7EDE7455-15A6-4B61-8FBF-82723EC367DB}"/>
              </a:ext>
            </a:extLst>
          </p:cNvPr>
          <p:cNvGrpSpPr/>
          <p:nvPr/>
        </p:nvGrpSpPr>
        <p:grpSpPr>
          <a:xfrm>
            <a:off x="179508" y="3549803"/>
            <a:ext cx="8978722" cy="2115078"/>
            <a:chOff x="179508" y="3549803"/>
            <a:chExt cx="8978722" cy="2115078"/>
          </a:xfrm>
        </p:grpSpPr>
        <p:sp>
          <p:nvSpPr>
            <p:cNvPr id="32" name="TextBox 3">
              <a:extLst>
                <a:ext uri="{FF2B5EF4-FFF2-40B4-BE49-F238E27FC236}">
                  <a16:creationId xmlns:a16="http://schemas.microsoft.com/office/drawing/2014/main" id="{567B9EC9-BF79-4976-B49E-7A480C37BB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72000" y="4043903"/>
              <a:ext cx="4586230" cy="7694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th-TH" sz="4400" b="1" dirty="0">
                  <a:solidFill>
                    <a:schemeClr val="bg1"/>
                  </a:solidFill>
                  <a:effectLst>
                    <a:glow rad="101600">
                      <a:schemeClr val="accent4">
                        <a:satMod val="175000"/>
                        <a:alpha val="40000"/>
                      </a:schemeClr>
                    </a:glow>
                  </a:effectLst>
                  <a:latin typeface="IrisUPC" pitchFamily="34" charset="-34"/>
                  <a:cs typeface="IrisUPC" pitchFamily="34" charset="-34"/>
                </a:rPr>
                <a:t>การรวมตัวร่วมคิดร่วมทำ</a:t>
              </a:r>
            </a:p>
          </p:txBody>
        </p:sp>
        <p:sp>
          <p:nvSpPr>
            <p:cNvPr id="33" name="TextBox 3">
              <a:extLst>
                <a:ext uri="{FF2B5EF4-FFF2-40B4-BE49-F238E27FC236}">
                  <a16:creationId xmlns:a16="http://schemas.microsoft.com/office/drawing/2014/main" id="{D0FC9657-71D7-4FC8-AFAF-68789956A3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83649" y="4551734"/>
              <a:ext cx="4574581" cy="7694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th-TH" sz="4400" b="1" dirty="0">
                  <a:solidFill>
                    <a:schemeClr val="bg1"/>
                  </a:solidFill>
                  <a:effectLst>
                    <a:glow rad="101600">
                      <a:schemeClr val="accent4">
                        <a:satMod val="175000"/>
                        <a:alpha val="40000"/>
                      </a:schemeClr>
                    </a:glow>
                  </a:effectLst>
                  <a:latin typeface="IrisUPC" pitchFamily="34" charset="-34"/>
                  <a:cs typeface="IrisUPC" pitchFamily="34" charset="-34"/>
                </a:rPr>
                <a:t>อปริหาน</a:t>
              </a:r>
              <a:r>
                <a:rPr lang="th-TH" sz="4400" b="1" dirty="0" err="1">
                  <a:solidFill>
                    <a:schemeClr val="bg1"/>
                  </a:solidFill>
                  <a:effectLst>
                    <a:glow rad="101600">
                      <a:schemeClr val="accent4">
                        <a:satMod val="175000"/>
                        <a:alpha val="40000"/>
                      </a:schemeClr>
                    </a:glow>
                  </a:effectLst>
                  <a:latin typeface="IrisUPC" pitchFamily="34" charset="-34"/>
                  <a:cs typeface="IrisUPC" pitchFamily="34" charset="-34"/>
                </a:rPr>
                <a:t>ิย</a:t>
              </a:r>
              <a:r>
                <a:rPr lang="th-TH" sz="4400" b="1" dirty="0">
                  <a:solidFill>
                    <a:schemeClr val="bg1"/>
                  </a:solidFill>
                  <a:effectLst>
                    <a:glow rad="101600">
                      <a:schemeClr val="accent4">
                        <a:satMod val="175000"/>
                        <a:alpha val="40000"/>
                      </a:schemeClr>
                    </a:glow>
                  </a:effectLst>
                  <a:latin typeface="IrisUPC" pitchFamily="34" charset="-34"/>
                  <a:cs typeface="IrisUPC" pitchFamily="34" charset="-34"/>
                </a:rPr>
                <a:t>ธรรม</a:t>
              </a:r>
            </a:p>
          </p:txBody>
        </p:sp>
        <p:grpSp>
          <p:nvGrpSpPr>
            <p:cNvPr id="13" name="กลุ่ม 12">
              <a:extLst>
                <a:ext uri="{FF2B5EF4-FFF2-40B4-BE49-F238E27FC236}">
                  <a16:creationId xmlns:a16="http://schemas.microsoft.com/office/drawing/2014/main" id="{31F50E14-A660-44E2-B39E-9398461C357D}"/>
                </a:ext>
              </a:extLst>
            </p:cNvPr>
            <p:cNvGrpSpPr/>
            <p:nvPr/>
          </p:nvGrpSpPr>
          <p:grpSpPr>
            <a:xfrm rot="443766">
              <a:off x="179508" y="3549803"/>
              <a:ext cx="4251085" cy="2115078"/>
              <a:chOff x="3079596" y="2097767"/>
              <a:chExt cx="4116094" cy="2258429"/>
            </a:xfrm>
          </p:grpSpPr>
          <p:grpSp>
            <p:nvGrpSpPr>
              <p:cNvPr id="14" name="กลุ่ม 13">
                <a:extLst>
                  <a:ext uri="{FF2B5EF4-FFF2-40B4-BE49-F238E27FC236}">
                    <a16:creationId xmlns:a16="http://schemas.microsoft.com/office/drawing/2014/main" id="{EB3D714D-9D85-429E-9C01-FD2285ABADB7}"/>
                  </a:ext>
                </a:extLst>
              </p:cNvPr>
              <p:cNvGrpSpPr/>
              <p:nvPr/>
            </p:nvGrpSpPr>
            <p:grpSpPr>
              <a:xfrm>
                <a:off x="3473967" y="2664109"/>
                <a:ext cx="661484" cy="568692"/>
                <a:chOff x="2549626" y="2389544"/>
                <a:chExt cx="803995" cy="843257"/>
              </a:xfrm>
            </p:grpSpPr>
            <p:sp>
              <p:nvSpPr>
                <p:cNvPr id="631" name="Freeform 18">
                  <a:extLst>
                    <a:ext uri="{FF2B5EF4-FFF2-40B4-BE49-F238E27FC236}">
                      <a16:creationId xmlns:a16="http://schemas.microsoft.com/office/drawing/2014/main" id="{644CDB3A-8923-4C5A-BA97-58AB5F94FEF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49626" y="2519437"/>
                  <a:ext cx="262473" cy="201085"/>
                </a:xfrm>
                <a:custGeom>
                  <a:avLst/>
                  <a:gdLst/>
                  <a:ahLst/>
                  <a:cxnLst>
                    <a:cxn ang="0">
                      <a:pos x="416" y="308"/>
                    </a:cxn>
                    <a:cxn ang="0">
                      <a:pos x="441" y="310"/>
                    </a:cxn>
                    <a:cxn ang="0">
                      <a:pos x="459" y="309"/>
                    </a:cxn>
                    <a:cxn ang="0">
                      <a:pos x="471" y="299"/>
                    </a:cxn>
                    <a:cxn ang="0">
                      <a:pos x="475" y="273"/>
                    </a:cxn>
                    <a:cxn ang="0">
                      <a:pos x="469" y="240"/>
                    </a:cxn>
                    <a:cxn ang="0">
                      <a:pos x="436" y="169"/>
                    </a:cxn>
                    <a:cxn ang="0">
                      <a:pos x="387" y="106"/>
                    </a:cxn>
                    <a:cxn ang="0">
                      <a:pos x="363" y="83"/>
                    </a:cxn>
                    <a:cxn ang="0">
                      <a:pos x="341" y="69"/>
                    </a:cxn>
                    <a:cxn ang="0">
                      <a:pos x="157" y="16"/>
                    </a:cxn>
                    <a:cxn ang="0">
                      <a:pos x="147" y="62"/>
                    </a:cxn>
                    <a:cxn ang="0">
                      <a:pos x="123" y="101"/>
                    </a:cxn>
                    <a:cxn ang="0">
                      <a:pos x="91" y="135"/>
                    </a:cxn>
                    <a:cxn ang="0">
                      <a:pos x="51" y="166"/>
                    </a:cxn>
                    <a:cxn ang="0">
                      <a:pos x="19" y="255"/>
                    </a:cxn>
                    <a:cxn ang="0">
                      <a:pos x="15" y="284"/>
                    </a:cxn>
                    <a:cxn ang="0">
                      <a:pos x="4" y="251"/>
                    </a:cxn>
                    <a:cxn ang="0">
                      <a:pos x="13" y="220"/>
                    </a:cxn>
                    <a:cxn ang="0">
                      <a:pos x="38" y="157"/>
                    </a:cxn>
                    <a:cxn ang="0">
                      <a:pos x="111" y="91"/>
                    </a:cxn>
                    <a:cxn ang="0">
                      <a:pos x="133" y="55"/>
                    </a:cxn>
                    <a:cxn ang="0">
                      <a:pos x="152" y="6"/>
                    </a:cxn>
                    <a:cxn ang="0">
                      <a:pos x="255" y="26"/>
                    </a:cxn>
                    <a:cxn ang="0">
                      <a:pos x="348" y="55"/>
                    </a:cxn>
                    <a:cxn ang="0">
                      <a:pos x="373" y="71"/>
                    </a:cxn>
                    <a:cxn ang="0">
                      <a:pos x="426" y="126"/>
                    </a:cxn>
                    <a:cxn ang="0">
                      <a:pos x="470" y="199"/>
                    </a:cxn>
                    <a:cxn ang="0">
                      <a:pos x="484" y="236"/>
                    </a:cxn>
                    <a:cxn ang="0">
                      <a:pos x="490" y="273"/>
                    </a:cxn>
                    <a:cxn ang="0">
                      <a:pos x="484" y="306"/>
                    </a:cxn>
                    <a:cxn ang="0">
                      <a:pos x="466" y="322"/>
                    </a:cxn>
                    <a:cxn ang="0">
                      <a:pos x="442" y="325"/>
                    </a:cxn>
                    <a:cxn ang="0">
                      <a:pos x="394" y="325"/>
                    </a:cxn>
                  </a:cxnLst>
                  <a:rect l="0" t="0" r="r" b="b"/>
                  <a:pathLst>
                    <a:path w="491" h="325">
                      <a:moveTo>
                        <a:pt x="393" y="309"/>
                      </a:moveTo>
                      <a:lnTo>
                        <a:pt x="416" y="308"/>
                      </a:lnTo>
                      <a:lnTo>
                        <a:pt x="443" y="309"/>
                      </a:lnTo>
                      <a:lnTo>
                        <a:pt x="441" y="310"/>
                      </a:lnTo>
                      <a:lnTo>
                        <a:pt x="463" y="307"/>
                      </a:lnTo>
                      <a:lnTo>
                        <a:pt x="459" y="309"/>
                      </a:lnTo>
                      <a:lnTo>
                        <a:pt x="473" y="295"/>
                      </a:lnTo>
                      <a:lnTo>
                        <a:pt x="471" y="299"/>
                      </a:lnTo>
                      <a:lnTo>
                        <a:pt x="475" y="270"/>
                      </a:lnTo>
                      <a:lnTo>
                        <a:pt x="475" y="273"/>
                      </a:lnTo>
                      <a:lnTo>
                        <a:pt x="469" y="239"/>
                      </a:lnTo>
                      <a:lnTo>
                        <a:pt x="469" y="240"/>
                      </a:lnTo>
                      <a:lnTo>
                        <a:pt x="455" y="204"/>
                      </a:lnTo>
                      <a:lnTo>
                        <a:pt x="436" y="169"/>
                      </a:lnTo>
                      <a:lnTo>
                        <a:pt x="413" y="135"/>
                      </a:lnTo>
                      <a:lnTo>
                        <a:pt x="387" y="106"/>
                      </a:lnTo>
                      <a:lnTo>
                        <a:pt x="362" y="82"/>
                      </a:lnTo>
                      <a:lnTo>
                        <a:pt x="363" y="83"/>
                      </a:lnTo>
                      <a:lnTo>
                        <a:pt x="339" y="68"/>
                      </a:lnTo>
                      <a:lnTo>
                        <a:pt x="341" y="69"/>
                      </a:lnTo>
                      <a:lnTo>
                        <a:pt x="250" y="41"/>
                      </a:lnTo>
                      <a:lnTo>
                        <a:pt x="157" y="16"/>
                      </a:lnTo>
                      <a:lnTo>
                        <a:pt x="167" y="11"/>
                      </a:lnTo>
                      <a:lnTo>
                        <a:pt x="147" y="62"/>
                      </a:lnTo>
                      <a:cubicBezTo>
                        <a:pt x="147" y="63"/>
                        <a:pt x="147" y="63"/>
                        <a:pt x="146" y="64"/>
                      </a:cubicBezTo>
                      <a:lnTo>
                        <a:pt x="123" y="101"/>
                      </a:lnTo>
                      <a:cubicBezTo>
                        <a:pt x="123" y="101"/>
                        <a:pt x="123" y="102"/>
                        <a:pt x="122" y="102"/>
                      </a:cubicBezTo>
                      <a:lnTo>
                        <a:pt x="91" y="135"/>
                      </a:lnTo>
                      <a:lnTo>
                        <a:pt x="49" y="170"/>
                      </a:lnTo>
                      <a:lnTo>
                        <a:pt x="51" y="166"/>
                      </a:lnTo>
                      <a:lnTo>
                        <a:pt x="28" y="225"/>
                      </a:lnTo>
                      <a:lnTo>
                        <a:pt x="19" y="255"/>
                      </a:lnTo>
                      <a:lnTo>
                        <a:pt x="19" y="253"/>
                      </a:lnTo>
                      <a:lnTo>
                        <a:pt x="15" y="284"/>
                      </a:lnTo>
                      <a:lnTo>
                        <a:pt x="0" y="282"/>
                      </a:lnTo>
                      <a:lnTo>
                        <a:pt x="4" y="251"/>
                      </a:lnTo>
                      <a:cubicBezTo>
                        <a:pt x="4" y="251"/>
                        <a:pt x="4" y="251"/>
                        <a:pt x="4" y="250"/>
                      </a:cubicBezTo>
                      <a:lnTo>
                        <a:pt x="13" y="220"/>
                      </a:lnTo>
                      <a:lnTo>
                        <a:pt x="36" y="161"/>
                      </a:lnTo>
                      <a:cubicBezTo>
                        <a:pt x="37" y="159"/>
                        <a:pt x="37" y="158"/>
                        <a:pt x="38" y="157"/>
                      </a:cubicBezTo>
                      <a:lnTo>
                        <a:pt x="80" y="124"/>
                      </a:lnTo>
                      <a:lnTo>
                        <a:pt x="111" y="91"/>
                      </a:lnTo>
                      <a:lnTo>
                        <a:pt x="110" y="92"/>
                      </a:lnTo>
                      <a:lnTo>
                        <a:pt x="133" y="55"/>
                      </a:lnTo>
                      <a:lnTo>
                        <a:pt x="132" y="57"/>
                      </a:lnTo>
                      <a:lnTo>
                        <a:pt x="152" y="6"/>
                      </a:lnTo>
                      <a:cubicBezTo>
                        <a:pt x="153" y="2"/>
                        <a:pt x="158" y="0"/>
                        <a:pt x="162" y="1"/>
                      </a:cubicBezTo>
                      <a:lnTo>
                        <a:pt x="255" y="26"/>
                      </a:lnTo>
                      <a:lnTo>
                        <a:pt x="346" y="54"/>
                      </a:lnTo>
                      <a:cubicBezTo>
                        <a:pt x="346" y="54"/>
                        <a:pt x="347" y="54"/>
                        <a:pt x="348" y="55"/>
                      </a:cubicBezTo>
                      <a:lnTo>
                        <a:pt x="372" y="70"/>
                      </a:lnTo>
                      <a:cubicBezTo>
                        <a:pt x="372" y="70"/>
                        <a:pt x="373" y="70"/>
                        <a:pt x="373" y="71"/>
                      </a:cubicBezTo>
                      <a:lnTo>
                        <a:pt x="400" y="95"/>
                      </a:lnTo>
                      <a:lnTo>
                        <a:pt x="426" y="126"/>
                      </a:lnTo>
                      <a:lnTo>
                        <a:pt x="451" y="162"/>
                      </a:lnTo>
                      <a:lnTo>
                        <a:pt x="470" y="199"/>
                      </a:lnTo>
                      <a:lnTo>
                        <a:pt x="484" y="235"/>
                      </a:lnTo>
                      <a:cubicBezTo>
                        <a:pt x="484" y="235"/>
                        <a:pt x="484" y="236"/>
                        <a:pt x="484" y="236"/>
                      </a:cubicBezTo>
                      <a:lnTo>
                        <a:pt x="490" y="270"/>
                      </a:lnTo>
                      <a:cubicBezTo>
                        <a:pt x="490" y="271"/>
                        <a:pt x="491" y="272"/>
                        <a:pt x="490" y="273"/>
                      </a:cubicBezTo>
                      <a:lnTo>
                        <a:pt x="486" y="302"/>
                      </a:lnTo>
                      <a:cubicBezTo>
                        <a:pt x="486" y="303"/>
                        <a:pt x="485" y="305"/>
                        <a:pt x="484" y="306"/>
                      </a:cubicBezTo>
                      <a:lnTo>
                        <a:pt x="470" y="320"/>
                      </a:lnTo>
                      <a:cubicBezTo>
                        <a:pt x="469" y="321"/>
                        <a:pt x="467" y="322"/>
                        <a:pt x="466" y="322"/>
                      </a:cubicBezTo>
                      <a:lnTo>
                        <a:pt x="444" y="325"/>
                      </a:lnTo>
                      <a:cubicBezTo>
                        <a:pt x="443" y="325"/>
                        <a:pt x="443" y="325"/>
                        <a:pt x="442" y="325"/>
                      </a:cubicBezTo>
                      <a:lnTo>
                        <a:pt x="417" y="324"/>
                      </a:lnTo>
                      <a:lnTo>
                        <a:pt x="394" y="325"/>
                      </a:lnTo>
                      <a:lnTo>
                        <a:pt x="393" y="30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632" name="Freeform 76">
                  <a:extLst>
                    <a:ext uri="{FF2B5EF4-FFF2-40B4-BE49-F238E27FC236}">
                      <a16:creationId xmlns:a16="http://schemas.microsoft.com/office/drawing/2014/main" id="{8BCAB042-FBD5-43FE-BF81-CE304F87BEB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20049970">
                  <a:off x="2814585" y="2389544"/>
                  <a:ext cx="143637" cy="163979"/>
                </a:xfrm>
                <a:custGeom>
                  <a:avLst/>
                  <a:gdLst/>
                  <a:ahLst/>
                  <a:cxnLst>
                    <a:cxn ang="0">
                      <a:pos x="269" y="11"/>
                    </a:cxn>
                    <a:cxn ang="0">
                      <a:pos x="251" y="30"/>
                    </a:cxn>
                    <a:cxn ang="0">
                      <a:pos x="231" y="52"/>
                    </a:cxn>
                    <a:cxn ang="0">
                      <a:pos x="214" y="74"/>
                    </a:cxn>
                    <a:cxn ang="0">
                      <a:pos x="215" y="73"/>
                    </a:cxn>
                    <a:cxn ang="0">
                      <a:pos x="204" y="95"/>
                    </a:cxn>
                    <a:cxn ang="0">
                      <a:pos x="204" y="93"/>
                    </a:cxn>
                    <a:cxn ang="0">
                      <a:pos x="200" y="120"/>
                    </a:cxn>
                    <a:cxn ang="0">
                      <a:pos x="200" y="118"/>
                    </a:cxn>
                    <a:cxn ang="0">
                      <a:pos x="202" y="147"/>
                    </a:cxn>
                    <a:cxn ang="0">
                      <a:pos x="202" y="148"/>
                    </a:cxn>
                    <a:cxn ang="0">
                      <a:pos x="200" y="174"/>
                    </a:cxn>
                    <a:cxn ang="0">
                      <a:pos x="199" y="178"/>
                    </a:cxn>
                    <a:cxn ang="0">
                      <a:pos x="186" y="197"/>
                    </a:cxn>
                    <a:cxn ang="0">
                      <a:pos x="183" y="200"/>
                    </a:cxn>
                    <a:cxn ang="0">
                      <a:pos x="147" y="215"/>
                    </a:cxn>
                    <a:cxn ang="0">
                      <a:pos x="144" y="215"/>
                    </a:cxn>
                    <a:cxn ang="0">
                      <a:pos x="105" y="218"/>
                    </a:cxn>
                    <a:cxn ang="0">
                      <a:pos x="64" y="216"/>
                    </a:cxn>
                    <a:cxn ang="0">
                      <a:pos x="25" y="217"/>
                    </a:cxn>
                    <a:cxn ang="0">
                      <a:pos x="32" y="212"/>
                    </a:cxn>
                    <a:cxn ang="0">
                      <a:pos x="27" y="227"/>
                    </a:cxn>
                    <a:cxn ang="0">
                      <a:pos x="22" y="244"/>
                    </a:cxn>
                    <a:cxn ang="0">
                      <a:pos x="17" y="258"/>
                    </a:cxn>
                    <a:cxn ang="0">
                      <a:pos x="15" y="264"/>
                    </a:cxn>
                    <a:cxn ang="0">
                      <a:pos x="0" y="259"/>
                    </a:cxn>
                    <a:cxn ang="0">
                      <a:pos x="2" y="253"/>
                    </a:cxn>
                    <a:cxn ang="0">
                      <a:pos x="7" y="239"/>
                    </a:cxn>
                    <a:cxn ang="0">
                      <a:pos x="12" y="222"/>
                    </a:cxn>
                    <a:cxn ang="0">
                      <a:pos x="17" y="207"/>
                    </a:cxn>
                    <a:cxn ang="0">
                      <a:pos x="24" y="201"/>
                    </a:cxn>
                    <a:cxn ang="0">
                      <a:pos x="65" y="200"/>
                    </a:cxn>
                    <a:cxn ang="0">
                      <a:pos x="104" y="202"/>
                    </a:cxn>
                    <a:cxn ang="0">
                      <a:pos x="143" y="199"/>
                    </a:cxn>
                    <a:cxn ang="0">
                      <a:pos x="140" y="200"/>
                    </a:cxn>
                    <a:cxn ang="0">
                      <a:pos x="176" y="185"/>
                    </a:cxn>
                    <a:cxn ang="0">
                      <a:pos x="173" y="188"/>
                    </a:cxn>
                    <a:cxn ang="0">
                      <a:pos x="186" y="169"/>
                    </a:cxn>
                    <a:cxn ang="0">
                      <a:pos x="184" y="173"/>
                    </a:cxn>
                    <a:cxn ang="0">
                      <a:pos x="186" y="147"/>
                    </a:cxn>
                    <a:cxn ang="0">
                      <a:pos x="186" y="148"/>
                    </a:cxn>
                    <a:cxn ang="0">
                      <a:pos x="184" y="119"/>
                    </a:cxn>
                    <a:cxn ang="0">
                      <a:pos x="185" y="117"/>
                    </a:cxn>
                    <a:cxn ang="0">
                      <a:pos x="189" y="90"/>
                    </a:cxn>
                    <a:cxn ang="0">
                      <a:pos x="189" y="88"/>
                    </a:cxn>
                    <a:cxn ang="0">
                      <a:pos x="200" y="66"/>
                    </a:cxn>
                    <a:cxn ang="0">
                      <a:pos x="201" y="65"/>
                    </a:cxn>
                    <a:cxn ang="0">
                      <a:pos x="220" y="41"/>
                    </a:cxn>
                    <a:cxn ang="0">
                      <a:pos x="240" y="19"/>
                    </a:cxn>
                    <a:cxn ang="0">
                      <a:pos x="258" y="0"/>
                    </a:cxn>
                    <a:cxn ang="0">
                      <a:pos x="269" y="11"/>
                    </a:cxn>
                  </a:cxnLst>
                  <a:rect l="0" t="0" r="r" b="b"/>
                  <a:pathLst>
                    <a:path w="269" h="264">
                      <a:moveTo>
                        <a:pt x="269" y="11"/>
                      </a:moveTo>
                      <a:lnTo>
                        <a:pt x="251" y="30"/>
                      </a:lnTo>
                      <a:lnTo>
                        <a:pt x="231" y="52"/>
                      </a:lnTo>
                      <a:lnTo>
                        <a:pt x="214" y="74"/>
                      </a:lnTo>
                      <a:lnTo>
                        <a:pt x="215" y="73"/>
                      </a:lnTo>
                      <a:lnTo>
                        <a:pt x="204" y="95"/>
                      </a:lnTo>
                      <a:lnTo>
                        <a:pt x="204" y="93"/>
                      </a:lnTo>
                      <a:lnTo>
                        <a:pt x="200" y="120"/>
                      </a:lnTo>
                      <a:lnTo>
                        <a:pt x="200" y="118"/>
                      </a:lnTo>
                      <a:lnTo>
                        <a:pt x="202" y="147"/>
                      </a:lnTo>
                      <a:cubicBezTo>
                        <a:pt x="202" y="147"/>
                        <a:pt x="202" y="148"/>
                        <a:pt x="202" y="148"/>
                      </a:cubicBezTo>
                      <a:lnTo>
                        <a:pt x="200" y="174"/>
                      </a:lnTo>
                      <a:cubicBezTo>
                        <a:pt x="200" y="175"/>
                        <a:pt x="200" y="177"/>
                        <a:pt x="199" y="178"/>
                      </a:cubicBezTo>
                      <a:lnTo>
                        <a:pt x="186" y="197"/>
                      </a:lnTo>
                      <a:cubicBezTo>
                        <a:pt x="185" y="198"/>
                        <a:pt x="184" y="199"/>
                        <a:pt x="183" y="200"/>
                      </a:cubicBezTo>
                      <a:lnTo>
                        <a:pt x="147" y="215"/>
                      </a:lnTo>
                      <a:cubicBezTo>
                        <a:pt x="146" y="215"/>
                        <a:pt x="145" y="215"/>
                        <a:pt x="144" y="215"/>
                      </a:cubicBezTo>
                      <a:lnTo>
                        <a:pt x="105" y="218"/>
                      </a:lnTo>
                      <a:lnTo>
                        <a:pt x="64" y="216"/>
                      </a:lnTo>
                      <a:lnTo>
                        <a:pt x="25" y="217"/>
                      </a:lnTo>
                      <a:lnTo>
                        <a:pt x="32" y="212"/>
                      </a:lnTo>
                      <a:lnTo>
                        <a:pt x="27" y="227"/>
                      </a:lnTo>
                      <a:lnTo>
                        <a:pt x="22" y="244"/>
                      </a:lnTo>
                      <a:lnTo>
                        <a:pt x="17" y="258"/>
                      </a:lnTo>
                      <a:lnTo>
                        <a:pt x="15" y="264"/>
                      </a:lnTo>
                      <a:lnTo>
                        <a:pt x="0" y="259"/>
                      </a:lnTo>
                      <a:lnTo>
                        <a:pt x="2" y="253"/>
                      </a:lnTo>
                      <a:lnTo>
                        <a:pt x="7" y="239"/>
                      </a:lnTo>
                      <a:lnTo>
                        <a:pt x="12" y="222"/>
                      </a:lnTo>
                      <a:lnTo>
                        <a:pt x="17" y="207"/>
                      </a:lnTo>
                      <a:cubicBezTo>
                        <a:pt x="18" y="204"/>
                        <a:pt x="21" y="202"/>
                        <a:pt x="24" y="201"/>
                      </a:cubicBezTo>
                      <a:lnTo>
                        <a:pt x="65" y="200"/>
                      </a:lnTo>
                      <a:lnTo>
                        <a:pt x="104" y="202"/>
                      </a:lnTo>
                      <a:lnTo>
                        <a:pt x="143" y="199"/>
                      </a:lnTo>
                      <a:lnTo>
                        <a:pt x="140" y="200"/>
                      </a:lnTo>
                      <a:lnTo>
                        <a:pt x="176" y="185"/>
                      </a:lnTo>
                      <a:lnTo>
                        <a:pt x="173" y="188"/>
                      </a:lnTo>
                      <a:lnTo>
                        <a:pt x="186" y="169"/>
                      </a:lnTo>
                      <a:lnTo>
                        <a:pt x="184" y="173"/>
                      </a:lnTo>
                      <a:lnTo>
                        <a:pt x="186" y="147"/>
                      </a:lnTo>
                      <a:lnTo>
                        <a:pt x="186" y="148"/>
                      </a:lnTo>
                      <a:lnTo>
                        <a:pt x="184" y="119"/>
                      </a:lnTo>
                      <a:cubicBezTo>
                        <a:pt x="184" y="118"/>
                        <a:pt x="184" y="118"/>
                        <a:pt x="185" y="117"/>
                      </a:cubicBezTo>
                      <a:lnTo>
                        <a:pt x="189" y="90"/>
                      </a:lnTo>
                      <a:cubicBezTo>
                        <a:pt x="189" y="89"/>
                        <a:pt x="189" y="89"/>
                        <a:pt x="189" y="88"/>
                      </a:cubicBezTo>
                      <a:lnTo>
                        <a:pt x="200" y="66"/>
                      </a:lnTo>
                      <a:cubicBezTo>
                        <a:pt x="201" y="65"/>
                        <a:pt x="201" y="65"/>
                        <a:pt x="201" y="65"/>
                      </a:cubicBezTo>
                      <a:lnTo>
                        <a:pt x="220" y="41"/>
                      </a:lnTo>
                      <a:lnTo>
                        <a:pt x="240" y="19"/>
                      </a:lnTo>
                      <a:lnTo>
                        <a:pt x="258" y="0"/>
                      </a:lnTo>
                      <a:lnTo>
                        <a:pt x="269" y="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633" name="Freeform 118">
                  <a:extLst>
                    <a:ext uri="{FF2B5EF4-FFF2-40B4-BE49-F238E27FC236}">
                      <a16:creationId xmlns:a16="http://schemas.microsoft.com/office/drawing/2014/main" id="{259CC854-9336-4F1A-9F4E-4C50D38D661E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2685052" y="2557197"/>
                  <a:ext cx="556962" cy="512846"/>
                </a:xfrm>
                <a:custGeom>
                  <a:avLst/>
                  <a:gdLst/>
                  <a:ahLst/>
                  <a:cxnLst>
                    <a:cxn ang="0">
                      <a:pos x="52" y="91"/>
                    </a:cxn>
                    <a:cxn ang="0">
                      <a:pos x="95" y="42"/>
                    </a:cxn>
                    <a:cxn ang="0">
                      <a:pos x="160" y="33"/>
                    </a:cxn>
                    <a:cxn ang="0">
                      <a:pos x="198" y="24"/>
                    </a:cxn>
                    <a:cxn ang="0">
                      <a:pos x="251" y="11"/>
                    </a:cxn>
                    <a:cxn ang="0">
                      <a:pos x="285" y="29"/>
                    </a:cxn>
                    <a:cxn ang="0">
                      <a:pos x="322" y="2"/>
                    </a:cxn>
                    <a:cxn ang="0">
                      <a:pos x="369" y="7"/>
                    </a:cxn>
                    <a:cxn ang="0">
                      <a:pos x="400" y="7"/>
                    </a:cxn>
                    <a:cxn ang="0">
                      <a:pos x="452" y="3"/>
                    </a:cxn>
                    <a:cxn ang="0">
                      <a:pos x="494" y="45"/>
                    </a:cxn>
                    <a:cxn ang="0">
                      <a:pos x="539" y="78"/>
                    </a:cxn>
                    <a:cxn ang="0">
                      <a:pos x="545" y="129"/>
                    </a:cxn>
                    <a:cxn ang="0">
                      <a:pos x="557" y="159"/>
                    </a:cxn>
                    <a:cxn ang="0">
                      <a:pos x="547" y="222"/>
                    </a:cxn>
                    <a:cxn ang="0">
                      <a:pos x="486" y="255"/>
                    </a:cxn>
                    <a:cxn ang="0">
                      <a:pos x="461" y="306"/>
                    </a:cxn>
                    <a:cxn ang="0">
                      <a:pos x="403" y="324"/>
                    </a:cxn>
                    <a:cxn ang="0">
                      <a:pos x="356" y="340"/>
                    </a:cxn>
                    <a:cxn ang="0">
                      <a:pos x="295" y="368"/>
                    </a:cxn>
                    <a:cxn ang="0">
                      <a:pos x="230" y="351"/>
                    </a:cxn>
                    <a:cxn ang="0">
                      <a:pos x="179" y="346"/>
                    </a:cxn>
                    <a:cxn ang="0">
                      <a:pos x="103" y="328"/>
                    </a:cxn>
                    <a:cxn ang="0">
                      <a:pos x="81" y="303"/>
                    </a:cxn>
                    <a:cxn ang="0">
                      <a:pos x="35" y="292"/>
                    </a:cxn>
                    <a:cxn ang="0">
                      <a:pos x="12" y="253"/>
                    </a:cxn>
                    <a:cxn ang="0">
                      <a:pos x="29" y="222"/>
                    </a:cxn>
                    <a:cxn ang="0">
                      <a:pos x="1" y="186"/>
                    </a:cxn>
                    <a:cxn ang="0">
                      <a:pos x="10" y="143"/>
                    </a:cxn>
                    <a:cxn ang="0">
                      <a:pos x="51" y="120"/>
                    </a:cxn>
                    <a:cxn ang="0">
                      <a:pos x="35" y="140"/>
                    </a:cxn>
                    <a:cxn ang="0">
                      <a:pos x="16" y="169"/>
                    </a:cxn>
                    <a:cxn ang="0">
                      <a:pos x="26" y="199"/>
                    </a:cxn>
                    <a:cxn ang="0">
                      <a:pos x="29" y="238"/>
                    </a:cxn>
                    <a:cxn ang="0">
                      <a:pos x="34" y="270"/>
                    </a:cxn>
                    <a:cxn ang="0">
                      <a:pos x="63" y="287"/>
                    </a:cxn>
                    <a:cxn ang="0">
                      <a:pos x="90" y="294"/>
                    </a:cxn>
                    <a:cxn ang="0">
                      <a:pos x="145" y="329"/>
                    </a:cxn>
                    <a:cxn ang="0">
                      <a:pos x="213" y="319"/>
                    </a:cxn>
                    <a:cxn ang="0">
                      <a:pos x="265" y="350"/>
                    </a:cxn>
                    <a:cxn ang="0">
                      <a:pos x="324" y="344"/>
                    </a:cxn>
                    <a:cxn ang="0">
                      <a:pos x="361" y="302"/>
                    </a:cxn>
                    <a:cxn ang="0">
                      <a:pos x="432" y="304"/>
                    </a:cxn>
                    <a:cxn ang="0">
                      <a:pos x="466" y="274"/>
                    </a:cxn>
                    <a:cxn ang="0">
                      <a:pos x="516" y="231"/>
                    </a:cxn>
                    <a:cxn ang="0">
                      <a:pos x="544" y="186"/>
                    </a:cxn>
                    <a:cxn ang="0">
                      <a:pos x="527" y="136"/>
                    </a:cxn>
                    <a:cxn ang="0">
                      <a:pos x="531" y="101"/>
                    </a:cxn>
                    <a:cxn ang="0">
                      <a:pos x="509" y="69"/>
                    </a:cxn>
                    <a:cxn ang="0">
                      <a:pos x="463" y="25"/>
                    </a:cxn>
                    <a:cxn ang="0">
                      <a:pos x="425" y="16"/>
                    </a:cxn>
                    <a:cxn ang="0">
                      <a:pos x="388" y="34"/>
                    </a:cxn>
                    <a:cxn ang="0">
                      <a:pos x="342" y="16"/>
                    </a:cxn>
                    <a:cxn ang="0">
                      <a:pos x="308" y="27"/>
                    </a:cxn>
                    <a:cxn ang="0">
                      <a:pos x="271" y="31"/>
                    </a:cxn>
                    <a:cxn ang="0">
                      <a:pos x="225" y="28"/>
                    </a:cxn>
                    <a:cxn ang="0">
                      <a:pos x="190" y="55"/>
                    </a:cxn>
                    <a:cxn ang="0">
                      <a:pos x="129" y="47"/>
                    </a:cxn>
                    <a:cxn ang="0">
                      <a:pos x="78" y="75"/>
                    </a:cxn>
                    <a:cxn ang="0">
                      <a:pos x="65" y="125"/>
                    </a:cxn>
                  </a:cxnLst>
                  <a:rect l="0" t="0" r="r" b="b"/>
                  <a:pathLst>
                    <a:path w="560" h="369">
                      <a:moveTo>
                        <a:pt x="52" y="119"/>
                      </a:moveTo>
                      <a:lnTo>
                        <a:pt x="49" y="124"/>
                      </a:lnTo>
                      <a:lnTo>
                        <a:pt x="51" y="94"/>
                      </a:lnTo>
                      <a:cubicBezTo>
                        <a:pt x="52" y="93"/>
                        <a:pt x="52" y="92"/>
                        <a:pt x="52" y="91"/>
                      </a:cubicBezTo>
                      <a:lnTo>
                        <a:pt x="66" y="65"/>
                      </a:lnTo>
                      <a:cubicBezTo>
                        <a:pt x="67" y="64"/>
                        <a:pt x="68" y="63"/>
                        <a:pt x="68" y="62"/>
                      </a:cubicBezTo>
                      <a:lnTo>
                        <a:pt x="92" y="43"/>
                      </a:lnTo>
                      <a:cubicBezTo>
                        <a:pt x="93" y="43"/>
                        <a:pt x="94" y="42"/>
                        <a:pt x="95" y="42"/>
                      </a:cubicBezTo>
                      <a:lnTo>
                        <a:pt x="127" y="32"/>
                      </a:lnTo>
                      <a:cubicBezTo>
                        <a:pt x="128" y="32"/>
                        <a:pt x="129" y="31"/>
                        <a:pt x="130" y="31"/>
                      </a:cubicBezTo>
                      <a:lnTo>
                        <a:pt x="158" y="32"/>
                      </a:lnTo>
                      <a:cubicBezTo>
                        <a:pt x="159" y="32"/>
                        <a:pt x="159" y="33"/>
                        <a:pt x="160" y="33"/>
                      </a:cubicBezTo>
                      <a:lnTo>
                        <a:pt x="187" y="42"/>
                      </a:lnTo>
                      <a:lnTo>
                        <a:pt x="179" y="44"/>
                      </a:lnTo>
                      <a:lnTo>
                        <a:pt x="196" y="26"/>
                      </a:lnTo>
                      <a:cubicBezTo>
                        <a:pt x="196" y="25"/>
                        <a:pt x="197" y="25"/>
                        <a:pt x="198" y="24"/>
                      </a:cubicBezTo>
                      <a:lnTo>
                        <a:pt x="221" y="13"/>
                      </a:lnTo>
                      <a:cubicBezTo>
                        <a:pt x="222" y="13"/>
                        <a:pt x="223" y="13"/>
                        <a:pt x="224" y="12"/>
                      </a:cubicBezTo>
                      <a:lnTo>
                        <a:pt x="249" y="10"/>
                      </a:lnTo>
                      <a:cubicBezTo>
                        <a:pt x="250" y="10"/>
                        <a:pt x="250" y="10"/>
                        <a:pt x="251" y="11"/>
                      </a:cubicBezTo>
                      <a:lnTo>
                        <a:pt x="277" y="17"/>
                      </a:lnTo>
                      <a:cubicBezTo>
                        <a:pt x="278" y="17"/>
                        <a:pt x="279" y="17"/>
                        <a:pt x="280" y="18"/>
                      </a:cubicBezTo>
                      <a:lnTo>
                        <a:pt x="295" y="28"/>
                      </a:lnTo>
                      <a:lnTo>
                        <a:pt x="285" y="29"/>
                      </a:lnTo>
                      <a:lnTo>
                        <a:pt x="299" y="14"/>
                      </a:lnTo>
                      <a:cubicBezTo>
                        <a:pt x="299" y="13"/>
                        <a:pt x="300" y="13"/>
                        <a:pt x="301" y="12"/>
                      </a:cubicBezTo>
                      <a:lnTo>
                        <a:pt x="319" y="3"/>
                      </a:lnTo>
                      <a:cubicBezTo>
                        <a:pt x="320" y="3"/>
                        <a:pt x="321" y="3"/>
                        <a:pt x="322" y="2"/>
                      </a:cubicBezTo>
                      <a:lnTo>
                        <a:pt x="343" y="0"/>
                      </a:lnTo>
                      <a:cubicBezTo>
                        <a:pt x="344" y="0"/>
                        <a:pt x="344" y="0"/>
                        <a:pt x="345" y="1"/>
                      </a:cubicBezTo>
                      <a:lnTo>
                        <a:pt x="366" y="6"/>
                      </a:lnTo>
                      <a:cubicBezTo>
                        <a:pt x="367" y="6"/>
                        <a:pt x="368" y="6"/>
                        <a:pt x="369" y="7"/>
                      </a:cubicBezTo>
                      <a:lnTo>
                        <a:pt x="388" y="21"/>
                      </a:lnTo>
                      <a:lnTo>
                        <a:pt x="379" y="21"/>
                      </a:lnTo>
                      <a:lnTo>
                        <a:pt x="398" y="8"/>
                      </a:lnTo>
                      <a:cubicBezTo>
                        <a:pt x="399" y="7"/>
                        <a:pt x="400" y="7"/>
                        <a:pt x="400" y="7"/>
                      </a:cubicBezTo>
                      <a:lnTo>
                        <a:pt x="423" y="1"/>
                      </a:lnTo>
                      <a:cubicBezTo>
                        <a:pt x="424" y="0"/>
                        <a:pt x="425" y="0"/>
                        <a:pt x="426" y="0"/>
                      </a:cubicBezTo>
                      <a:lnTo>
                        <a:pt x="449" y="2"/>
                      </a:lnTo>
                      <a:cubicBezTo>
                        <a:pt x="450" y="3"/>
                        <a:pt x="451" y="3"/>
                        <a:pt x="452" y="3"/>
                      </a:cubicBezTo>
                      <a:lnTo>
                        <a:pt x="473" y="13"/>
                      </a:lnTo>
                      <a:cubicBezTo>
                        <a:pt x="474" y="14"/>
                        <a:pt x="475" y="15"/>
                        <a:pt x="476" y="16"/>
                      </a:cubicBezTo>
                      <a:lnTo>
                        <a:pt x="497" y="48"/>
                      </a:lnTo>
                      <a:lnTo>
                        <a:pt x="494" y="45"/>
                      </a:lnTo>
                      <a:lnTo>
                        <a:pt x="518" y="56"/>
                      </a:lnTo>
                      <a:cubicBezTo>
                        <a:pt x="519" y="57"/>
                        <a:pt x="519" y="57"/>
                        <a:pt x="520" y="58"/>
                      </a:cubicBezTo>
                      <a:lnTo>
                        <a:pt x="537" y="75"/>
                      </a:lnTo>
                      <a:cubicBezTo>
                        <a:pt x="538" y="76"/>
                        <a:pt x="539" y="77"/>
                        <a:pt x="539" y="78"/>
                      </a:cubicBezTo>
                      <a:lnTo>
                        <a:pt x="547" y="99"/>
                      </a:lnTo>
                      <a:cubicBezTo>
                        <a:pt x="547" y="100"/>
                        <a:pt x="548" y="101"/>
                        <a:pt x="547" y="102"/>
                      </a:cubicBezTo>
                      <a:lnTo>
                        <a:pt x="545" y="126"/>
                      </a:lnTo>
                      <a:cubicBezTo>
                        <a:pt x="545" y="127"/>
                        <a:pt x="545" y="128"/>
                        <a:pt x="545" y="129"/>
                      </a:cubicBezTo>
                      <a:lnTo>
                        <a:pt x="542" y="136"/>
                      </a:lnTo>
                      <a:lnTo>
                        <a:pt x="541" y="129"/>
                      </a:lnTo>
                      <a:lnTo>
                        <a:pt x="556" y="156"/>
                      </a:lnTo>
                      <a:cubicBezTo>
                        <a:pt x="557" y="157"/>
                        <a:pt x="557" y="158"/>
                        <a:pt x="557" y="159"/>
                      </a:cubicBezTo>
                      <a:lnTo>
                        <a:pt x="559" y="188"/>
                      </a:lnTo>
                      <a:cubicBezTo>
                        <a:pt x="560" y="189"/>
                        <a:pt x="559" y="190"/>
                        <a:pt x="559" y="191"/>
                      </a:cubicBezTo>
                      <a:lnTo>
                        <a:pt x="549" y="219"/>
                      </a:lnTo>
                      <a:cubicBezTo>
                        <a:pt x="549" y="220"/>
                        <a:pt x="548" y="221"/>
                        <a:pt x="547" y="222"/>
                      </a:cubicBezTo>
                      <a:lnTo>
                        <a:pt x="524" y="244"/>
                      </a:lnTo>
                      <a:cubicBezTo>
                        <a:pt x="523" y="245"/>
                        <a:pt x="522" y="246"/>
                        <a:pt x="521" y="246"/>
                      </a:cubicBezTo>
                      <a:lnTo>
                        <a:pt x="481" y="261"/>
                      </a:lnTo>
                      <a:lnTo>
                        <a:pt x="486" y="255"/>
                      </a:lnTo>
                      <a:lnTo>
                        <a:pt x="480" y="280"/>
                      </a:lnTo>
                      <a:cubicBezTo>
                        <a:pt x="480" y="281"/>
                        <a:pt x="480" y="282"/>
                        <a:pt x="479" y="283"/>
                      </a:cubicBezTo>
                      <a:lnTo>
                        <a:pt x="464" y="303"/>
                      </a:lnTo>
                      <a:cubicBezTo>
                        <a:pt x="463" y="304"/>
                        <a:pt x="462" y="305"/>
                        <a:pt x="461" y="306"/>
                      </a:cubicBezTo>
                      <a:lnTo>
                        <a:pt x="437" y="319"/>
                      </a:lnTo>
                      <a:cubicBezTo>
                        <a:pt x="437" y="319"/>
                        <a:pt x="436" y="319"/>
                        <a:pt x="435" y="319"/>
                      </a:cubicBezTo>
                      <a:lnTo>
                        <a:pt x="407" y="324"/>
                      </a:lnTo>
                      <a:cubicBezTo>
                        <a:pt x="406" y="325"/>
                        <a:pt x="405" y="325"/>
                        <a:pt x="403" y="324"/>
                      </a:cubicBezTo>
                      <a:lnTo>
                        <a:pt x="365" y="314"/>
                      </a:lnTo>
                      <a:lnTo>
                        <a:pt x="374" y="311"/>
                      </a:lnTo>
                      <a:lnTo>
                        <a:pt x="358" y="338"/>
                      </a:lnTo>
                      <a:cubicBezTo>
                        <a:pt x="358" y="338"/>
                        <a:pt x="357" y="339"/>
                        <a:pt x="356" y="340"/>
                      </a:cubicBezTo>
                      <a:lnTo>
                        <a:pt x="331" y="358"/>
                      </a:lnTo>
                      <a:cubicBezTo>
                        <a:pt x="330" y="358"/>
                        <a:pt x="330" y="359"/>
                        <a:pt x="329" y="359"/>
                      </a:cubicBezTo>
                      <a:lnTo>
                        <a:pt x="298" y="368"/>
                      </a:lnTo>
                      <a:cubicBezTo>
                        <a:pt x="297" y="368"/>
                        <a:pt x="296" y="369"/>
                        <a:pt x="295" y="368"/>
                      </a:cubicBezTo>
                      <a:lnTo>
                        <a:pt x="261" y="365"/>
                      </a:lnTo>
                      <a:cubicBezTo>
                        <a:pt x="260" y="365"/>
                        <a:pt x="259" y="365"/>
                        <a:pt x="258" y="365"/>
                      </a:cubicBezTo>
                      <a:lnTo>
                        <a:pt x="232" y="353"/>
                      </a:lnTo>
                      <a:cubicBezTo>
                        <a:pt x="231" y="352"/>
                        <a:pt x="231" y="352"/>
                        <a:pt x="230" y="351"/>
                      </a:cubicBezTo>
                      <a:lnTo>
                        <a:pt x="210" y="332"/>
                      </a:lnTo>
                      <a:lnTo>
                        <a:pt x="218" y="334"/>
                      </a:lnTo>
                      <a:lnTo>
                        <a:pt x="182" y="346"/>
                      </a:lnTo>
                      <a:cubicBezTo>
                        <a:pt x="181" y="346"/>
                        <a:pt x="180" y="347"/>
                        <a:pt x="179" y="346"/>
                      </a:cubicBezTo>
                      <a:lnTo>
                        <a:pt x="141" y="344"/>
                      </a:lnTo>
                      <a:cubicBezTo>
                        <a:pt x="140" y="344"/>
                        <a:pt x="139" y="344"/>
                        <a:pt x="138" y="344"/>
                      </a:cubicBezTo>
                      <a:lnTo>
                        <a:pt x="105" y="330"/>
                      </a:lnTo>
                      <a:cubicBezTo>
                        <a:pt x="104" y="329"/>
                        <a:pt x="104" y="329"/>
                        <a:pt x="103" y="328"/>
                      </a:cubicBezTo>
                      <a:lnTo>
                        <a:pt x="77" y="303"/>
                      </a:lnTo>
                      <a:cubicBezTo>
                        <a:pt x="76" y="303"/>
                        <a:pt x="76" y="302"/>
                        <a:pt x="75" y="301"/>
                      </a:cubicBezTo>
                      <a:lnTo>
                        <a:pt x="74" y="299"/>
                      </a:lnTo>
                      <a:lnTo>
                        <a:pt x="81" y="303"/>
                      </a:lnTo>
                      <a:lnTo>
                        <a:pt x="59" y="302"/>
                      </a:lnTo>
                      <a:cubicBezTo>
                        <a:pt x="58" y="302"/>
                        <a:pt x="57" y="302"/>
                        <a:pt x="56" y="302"/>
                      </a:cubicBezTo>
                      <a:lnTo>
                        <a:pt x="37" y="294"/>
                      </a:lnTo>
                      <a:cubicBezTo>
                        <a:pt x="36" y="293"/>
                        <a:pt x="36" y="293"/>
                        <a:pt x="35" y="292"/>
                      </a:cubicBezTo>
                      <a:lnTo>
                        <a:pt x="21" y="278"/>
                      </a:lnTo>
                      <a:cubicBezTo>
                        <a:pt x="20" y="277"/>
                        <a:pt x="19" y="276"/>
                        <a:pt x="19" y="275"/>
                      </a:cubicBezTo>
                      <a:lnTo>
                        <a:pt x="13" y="256"/>
                      </a:lnTo>
                      <a:cubicBezTo>
                        <a:pt x="13" y="255"/>
                        <a:pt x="12" y="254"/>
                        <a:pt x="12" y="253"/>
                      </a:cubicBezTo>
                      <a:lnTo>
                        <a:pt x="14" y="233"/>
                      </a:lnTo>
                      <a:cubicBezTo>
                        <a:pt x="15" y="231"/>
                        <a:pt x="15" y="230"/>
                        <a:pt x="16" y="229"/>
                      </a:cubicBezTo>
                      <a:lnTo>
                        <a:pt x="28" y="211"/>
                      </a:lnTo>
                      <a:lnTo>
                        <a:pt x="29" y="222"/>
                      </a:lnTo>
                      <a:lnTo>
                        <a:pt x="13" y="209"/>
                      </a:lnTo>
                      <a:cubicBezTo>
                        <a:pt x="13" y="208"/>
                        <a:pt x="12" y="207"/>
                        <a:pt x="11" y="206"/>
                      </a:cubicBezTo>
                      <a:lnTo>
                        <a:pt x="2" y="189"/>
                      </a:lnTo>
                      <a:cubicBezTo>
                        <a:pt x="2" y="188"/>
                        <a:pt x="2" y="187"/>
                        <a:pt x="1" y="186"/>
                      </a:cubicBezTo>
                      <a:lnTo>
                        <a:pt x="0" y="167"/>
                      </a:lnTo>
                      <a:cubicBezTo>
                        <a:pt x="0" y="166"/>
                        <a:pt x="1" y="165"/>
                        <a:pt x="1" y="164"/>
                      </a:cubicBezTo>
                      <a:lnTo>
                        <a:pt x="8" y="146"/>
                      </a:lnTo>
                      <a:cubicBezTo>
                        <a:pt x="8" y="144"/>
                        <a:pt x="9" y="143"/>
                        <a:pt x="10" y="143"/>
                      </a:cubicBezTo>
                      <a:lnTo>
                        <a:pt x="27" y="127"/>
                      </a:lnTo>
                      <a:cubicBezTo>
                        <a:pt x="28" y="126"/>
                        <a:pt x="29" y="125"/>
                        <a:pt x="30" y="125"/>
                      </a:cubicBezTo>
                      <a:lnTo>
                        <a:pt x="54" y="118"/>
                      </a:lnTo>
                      <a:lnTo>
                        <a:pt x="51" y="120"/>
                      </a:lnTo>
                      <a:lnTo>
                        <a:pt x="52" y="119"/>
                      </a:lnTo>
                      <a:close/>
                      <a:moveTo>
                        <a:pt x="62" y="131"/>
                      </a:moveTo>
                      <a:cubicBezTo>
                        <a:pt x="61" y="132"/>
                        <a:pt x="60" y="133"/>
                        <a:pt x="59" y="133"/>
                      </a:cubicBezTo>
                      <a:lnTo>
                        <a:pt x="35" y="140"/>
                      </a:lnTo>
                      <a:lnTo>
                        <a:pt x="38" y="138"/>
                      </a:lnTo>
                      <a:lnTo>
                        <a:pt x="21" y="154"/>
                      </a:lnTo>
                      <a:lnTo>
                        <a:pt x="23" y="151"/>
                      </a:lnTo>
                      <a:lnTo>
                        <a:pt x="16" y="169"/>
                      </a:lnTo>
                      <a:lnTo>
                        <a:pt x="16" y="166"/>
                      </a:lnTo>
                      <a:lnTo>
                        <a:pt x="17" y="185"/>
                      </a:lnTo>
                      <a:lnTo>
                        <a:pt x="17" y="182"/>
                      </a:lnTo>
                      <a:lnTo>
                        <a:pt x="26" y="199"/>
                      </a:lnTo>
                      <a:lnTo>
                        <a:pt x="24" y="196"/>
                      </a:lnTo>
                      <a:lnTo>
                        <a:pt x="40" y="209"/>
                      </a:lnTo>
                      <a:cubicBezTo>
                        <a:pt x="43" y="212"/>
                        <a:pt x="43" y="216"/>
                        <a:pt x="41" y="220"/>
                      </a:cubicBezTo>
                      <a:lnTo>
                        <a:pt x="29" y="238"/>
                      </a:lnTo>
                      <a:lnTo>
                        <a:pt x="30" y="234"/>
                      </a:lnTo>
                      <a:lnTo>
                        <a:pt x="28" y="254"/>
                      </a:lnTo>
                      <a:lnTo>
                        <a:pt x="28" y="251"/>
                      </a:lnTo>
                      <a:lnTo>
                        <a:pt x="34" y="270"/>
                      </a:lnTo>
                      <a:lnTo>
                        <a:pt x="32" y="267"/>
                      </a:lnTo>
                      <a:lnTo>
                        <a:pt x="46" y="281"/>
                      </a:lnTo>
                      <a:lnTo>
                        <a:pt x="44" y="279"/>
                      </a:lnTo>
                      <a:lnTo>
                        <a:pt x="63" y="287"/>
                      </a:lnTo>
                      <a:lnTo>
                        <a:pt x="60" y="286"/>
                      </a:lnTo>
                      <a:lnTo>
                        <a:pt x="82" y="287"/>
                      </a:lnTo>
                      <a:cubicBezTo>
                        <a:pt x="85" y="288"/>
                        <a:pt x="87" y="289"/>
                        <a:pt x="89" y="292"/>
                      </a:cubicBezTo>
                      <a:lnTo>
                        <a:pt x="90" y="294"/>
                      </a:lnTo>
                      <a:lnTo>
                        <a:pt x="88" y="292"/>
                      </a:lnTo>
                      <a:lnTo>
                        <a:pt x="114" y="317"/>
                      </a:lnTo>
                      <a:lnTo>
                        <a:pt x="112" y="315"/>
                      </a:lnTo>
                      <a:lnTo>
                        <a:pt x="145" y="329"/>
                      </a:lnTo>
                      <a:lnTo>
                        <a:pt x="142" y="328"/>
                      </a:lnTo>
                      <a:lnTo>
                        <a:pt x="180" y="330"/>
                      </a:lnTo>
                      <a:lnTo>
                        <a:pt x="177" y="331"/>
                      </a:lnTo>
                      <a:lnTo>
                        <a:pt x="213" y="319"/>
                      </a:lnTo>
                      <a:cubicBezTo>
                        <a:pt x="216" y="318"/>
                        <a:pt x="219" y="319"/>
                        <a:pt x="221" y="321"/>
                      </a:cubicBezTo>
                      <a:lnTo>
                        <a:pt x="241" y="340"/>
                      </a:lnTo>
                      <a:lnTo>
                        <a:pt x="239" y="338"/>
                      </a:lnTo>
                      <a:lnTo>
                        <a:pt x="265" y="350"/>
                      </a:lnTo>
                      <a:lnTo>
                        <a:pt x="262" y="349"/>
                      </a:lnTo>
                      <a:lnTo>
                        <a:pt x="296" y="352"/>
                      </a:lnTo>
                      <a:lnTo>
                        <a:pt x="293" y="353"/>
                      </a:lnTo>
                      <a:lnTo>
                        <a:pt x="324" y="344"/>
                      </a:lnTo>
                      <a:lnTo>
                        <a:pt x="322" y="345"/>
                      </a:lnTo>
                      <a:lnTo>
                        <a:pt x="347" y="327"/>
                      </a:lnTo>
                      <a:lnTo>
                        <a:pt x="345" y="329"/>
                      </a:lnTo>
                      <a:lnTo>
                        <a:pt x="361" y="302"/>
                      </a:lnTo>
                      <a:cubicBezTo>
                        <a:pt x="362" y="299"/>
                        <a:pt x="366" y="298"/>
                        <a:pt x="370" y="299"/>
                      </a:cubicBezTo>
                      <a:lnTo>
                        <a:pt x="408" y="309"/>
                      </a:lnTo>
                      <a:lnTo>
                        <a:pt x="404" y="309"/>
                      </a:lnTo>
                      <a:lnTo>
                        <a:pt x="432" y="304"/>
                      </a:lnTo>
                      <a:lnTo>
                        <a:pt x="430" y="304"/>
                      </a:lnTo>
                      <a:lnTo>
                        <a:pt x="454" y="291"/>
                      </a:lnTo>
                      <a:lnTo>
                        <a:pt x="451" y="294"/>
                      </a:lnTo>
                      <a:lnTo>
                        <a:pt x="466" y="274"/>
                      </a:lnTo>
                      <a:lnTo>
                        <a:pt x="465" y="277"/>
                      </a:lnTo>
                      <a:lnTo>
                        <a:pt x="471" y="252"/>
                      </a:lnTo>
                      <a:cubicBezTo>
                        <a:pt x="471" y="249"/>
                        <a:pt x="473" y="247"/>
                        <a:pt x="476" y="246"/>
                      </a:cubicBezTo>
                      <a:lnTo>
                        <a:pt x="516" y="231"/>
                      </a:lnTo>
                      <a:lnTo>
                        <a:pt x="513" y="233"/>
                      </a:lnTo>
                      <a:lnTo>
                        <a:pt x="536" y="211"/>
                      </a:lnTo>
                      <a:lnTo>
                        <a:pt x="534" y="214"/>
                      </a:lnTo>
                      <a:lnTo>
                        <a:pt x="544" y="186"/>
                      </a:lnTo>
                      <a:lnTo>
                        <a:pt x="543" y="189"/>
                      </a:lnTo>
                      <a:lnTo>
                        <a:pt x="541" y="160"/>
                      </a:lnTo>
                      <a:lnTo>
                        <a:pt x="542" y="163"/>
                      </a:lnTo>
                      <a:lnTo>
                        <a:pt x="527" y="136"/>
                      </a:lnTo>
                      <a:cubicBezTo>
                        <a:pt x="526" y="134"/>
                        <a:pt x="526" y="132"/>
                        <a:pt x="527" y="129"/>
                      </a:cubicBezTo>
                      <a:lnTo>
                        <a:pt x="530" y="122"/>
                      </a:lnTo>
                      <a:lnTo>
                        <a:pt x="529" y="125"/>
                      </a:lnTo>
                      <a:lnTo>
                        <a:pt x="531" y="101"/>
                      </a:lnTo>
                      <a:lnTo>
                        <a:pt x="532" y="104"/>
                      </a:lnTo>
                      <a:lnTo>
                        <a:pt x="524" y="83"/>
                      </a:lnTo>
                      <a:lnTo>
                        <a:pt x="526" y="86"/>
                      </a:lnTo>
                      <a:lnTo>
                        <a:pt x="509" y="69"/>
                      </a:lnTo>
                      <a:lnTo>
                        <a:pt x="511" y="71"/>
                      </a:lnTo>
                      <a:lnTo>
                        <a:pt x="487" y="60"/>
                      </a:lnTo>
                      <a:cubicBezTo>
                        <a:pt x="486" y="59"/>
                        <a:pt x="485" y="58"/>
                        <a:pt x="484" y="57"/>
                      </a:cubicBezTo>
                      <a:lnTo>
                        <a:pt x="463" y="25"/>
                      </a:lnTo>
                      <a:lnTo>
                        <a:pt x="466" y="28"/>
                      </a:lnTo>
                      <a:lnTo>
                        <a:pt x="445" y="18"/>
                      </a:lnTo>
                      <a:lnTo>
                        <a:pt x="448" y="18"/>
                      </a:lnTo>
                      <a:lnTo>
                        <a:pt x="425" y="16"/>
                      </a:lnTo>
                      <a:lnTo>
                        <a:pt x="427" y="16"/>
                      </a:lnTo>
                      <a:lnTo>
                        <a:pt x="404" y="22"/>
                      </a:lnTo>
                      <a:lnTo>
                        <a:pt x="407" y="21"/>
                      </a:lnTo>
                      <a:lnTo>
                        <a:pt x="388" y="34"/>
                      </a:lnTo>
                      <a:cubicBezTo>
                        <a:pt x="385" y="36"/>
                        <a:pt x="381" y="36"/>
                        <a:pt x="379" y="34"/>
                      </a:cubicBezTo>
                      <a:lnTo>
                        <a:pt x="360" y="20"/>
                      </a:lnTo>
                      <a:lnTo>
                        <a:pt x="363" y="21"/>
                      </a:lnTo>
                      <a:lnTo>
                        <a:pt x="342" y="16"/>
                      </a:lnTo>
                      <a:lnTo>
                        <a:pt x="344" y="16"/>
                      </a:lnTo>
                      <a:lnTo>
                        <a:pt x="323" y="18"/>
                      </a:lnTo>
                      <a:lnTo>
                        <a:pt x="326" y="18"/>
                      </a:lnTo>
                      <a:lnTo>
                        <a:pt x="308" y="27"/>
                      </a:lnTo>
                      <a:lnTo>
                        <a:pt x="310" y="25"/>
                      </a:lnTo>
                      <a:lnTo>
                        <a:pt x="296" y="40"/>
                      </a:lnTo>
                      <a:cubicBezTo>
                        <a:pt x="294" y="43"/>
                        <a:pt x="289" y="43"/>
                        <a:pt x="286" y="41"/>
                      </a:cubicBezTo>
                      <a:lnTo>
                        <a:pt x="271" y="31"/>
                      </a:lnTo>
                      <a:lnTo>
                        <a:pt x="274" y="32"/>
                      </a:lnTo>
                      <a:lnTo>
                        <a:pt x="248" y="26"/>
                      </a:lnTo>
                      <a:lnTo>
                        <a:pt x="250" y="26"/>
                      </a:lnTo>
                      <a:lnTo>
                        <a:pt x="225" y="28"/>
                      </a:lnTo>
                      <a:lnTo>
                        <a:pt x="228" y="28"/>
                      </a:lnTo>
                      <a:lnTo>
                        <a:pt x="205" y="39"/>
                      </a:lnTo>
                      <a:lnTo>
                        <a:pt x="207" y="37"/>
                      </a:lnTo>
                      <a:lnTo>
                        <a:pt x="190" y="55"/>
                      </a:lnTo>
                      <a:cubicBezTo>
                        <a:pt x="188" y="57"/>
                        <a:pt x="185" y="58"/>
                        <a:pt x="182" y="57"/>
                      </a:cubicBezTo>
                      <a:lnTo>
                        <a:pt x="155" y="48"/>
                      </a:lnTo>
                      <a:lnTo>
                        <a:pt x="157" y="48"/>
                      </a:lnTo>
                      <a:lnTo>
                        <a:pt x="129" y="47"/>
                      </a:lnTo>
                      <a:lnTo>
                        <a:pt x="132" y="47"/>
                      </a:lnTo>
                      <a:lnTo>
                        <a:pt x="100" y="57"/>
                      </a:lnTo>
                      <a:lnTo>
                        <a:pt x="102" y="56"/>
                      </a:lnTo>
                      <a:lnTo>
                        <a:pt x="78" y="75"/>
                      </a:lnTo>
                      <a:lnTo>
                        <a:pt x="81" y="72"/>
                      </a:lnTo>
                      <a:lnTo>
                        <a:pt x="67" y="98"/>
                      </a:lnTo>
                      <a:lnTo>
                        <a:pt x="67" y="95"/>
                      </a:lnTo>
                      <a:lnTo>
                        <a:pt x="65" y="125"/>
                      </a:lnTo>
                      <a:cubicBezTo>
                        <a:pt x="65" y="127"/>
                        <a:pt x="64" y="129"/>
                        <a:pt x="63" y="130"/>
                      </a:cubicBezTo>
                      <a:lnTo>
                        <a:pt x="62" y="131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634" name="Freeform 125">
                  <a:extLst>
                    <a:ext uri="{FF2B5EF4-FFF2-40B4-BE49-F238E27FC236}">
                      <a16:creationId xmlns:a16="http://schemas.microsoft.com/office/drawing/2014/main" id="{A8FF7B09-0F1A-4C42-9194-BF6CBD97D51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35582" y="2546363"/>
                  <a:ext cx="218039" cy="195100"/>
                </a:xfrm>
                <a:custGeom>
                  <a:avLst/>
                  <a:gdLst/>
                  <a:ahLst/>
                  <a:cxnLst>
                    <a:cxn ang="0">
                      <a:pos x="5" y="284"/>
                    </a:cxn>
                    <a:cxn ang="0">
                      <a:pos x="10" y="267"/>
                    </a:cxn>
                    <a:cxn ang="0">
                      <a:pos x="21" y="255"/>
                    </a:cxn>
                    <a:cxn ang="0">
                      <a:pos x="50" y="241"/>
                    </a:cxn>
                    <a:cxn ang="0">
                      <a:pos x="110" y="224"/>
                    </a:cxn>
                    <a:cxn ang="0">
                      <a:pos x="121" y="223"/>
                    </a:cxn>
                    <a:cxn ang="0">
                      <a:pos x="122" y="222"/>
                    </a:cxn>
                    <a:cxn ang="0">
                      <a:pos x="141" y="198"/>
                    </a:cxn>
                    <a:cxn ang="0">
                      <a:pos x="158" y="176"/>
                    </a:cxn>
                    <a:cxn ang="0">
                      <a:pos x="183" y="130"/>
                    </a:cxn>
                    <a:cxn ang="0">
                      <a:pos x="208" y="45"/>
                    </a:cxn>
                    <a:cxn ang="0">
                      <a:pos x="227" y="1"/>
                    </a:cxn>
                    <a:cxn ang="0">
                      <a:pos x="294" y="18"/>
                    </a:cxn>
                    <a:cxn ang="0">
                      <a:pos x="323" y="39"/>
                    </a:cxn>
                    <a:cxn ang="0">
                      <a:pos x="347" y="62"/>
                    </a:cxn>
                    <a:cxn ang="0">
                      <a:pos x="371" y="79"/>
                    </a:cxn>
                    <a:cxn ang="0">
                      <a:pos x="406" y="102"/>
                    </a:cxn>
                    <a:cxn ang="0">
                      <a:pos x="365" y="93"/>
                    </a:cxn>
                    <a:cxn ang="0">
                      <a:pos x="337" y="74"/>
                    </a:cxn>
                    <a:cxn ang="0">
                      <a:pos x="287" y="32"/>
                    </a:cxn>
                    <a:cxn ang="0">
                      <a:pos x="257" y="23"/>
                    </a:cxn>
                    <a:cxn ang="0">
                      <a:pos x="233" y="11"/>
                    </a:cxn>
                    <a:cxn ang="0">
                      <a:pos x="215" y="82"/>
                    </a:cxn>
                    <a:cxn ang="0">
                      <a:pos x="198" y="136"/>
                    </a:cxn>
                    <a:cxn ang="0">
                      <a:pos x="172" y="184"/>
                    </a:cxn>
                    <a:cxn ang="0">
                      <a:pos x="130" y="235"/>
                    </a:cxn>
                    <a:cxn ang="0">
                      <a:pos x="124" y="238"/>
                    </a:cxn>
                    <a:cxn ang="0">
                      <a:pos x="113" y="239"/>
                    </a:cxn>
                    <a:cxn ang="0">
                      <a:pos x="88" y="246"/>
                    </a:cxn>
                    <a:cxn ang="0">
                      <a:pos x="56" y="256"/>
                    </a:cxn>
                    <a:cxn ang="0">
                      <a:pos x="31" y="267"/>
                    </a:cxn>
                    <a:cxn ang="0">
                      <a:pos x="24" y="275"/>
                    </a:cxn>
                    <a:cxn ang="0">
                      <a:pos x="15" y="314"/>
                    </a:cxn>
                  </a:cxnLst>
                  <a:rect l="0" t="0" r="r" b="b"/>
                  <a:pathLst>
                    <a:path w="409" h="314">
                      <a:moveTo>
                        <a:pt x="0" y="311"/>
                      </a:moveTo>
                      <a:lnTo>
                        <a:pt x="5" y="284"/>
                      </a:lnTo>
                      <a:lnTo>
                        <a:pt x="9" y="270"/>
                      </a:lnTo>
                      <a:cubicBezTo>
                        <a:pt x="9" y="269"/>
                        <a:pt x="10" y="268"/>
                        <a:pt x="10" y="267"/>
                      </a:cubicBezTo>
                      <a:lnTo>
                        <a:pt x="18" y="257"/>
                      </a:lnTo>
                      <a:cubicBezTo>
                        <a:pt x="19" y="257"/>
                        <a:pt x="20" y="256"/>
                        <a:pt x="21" y="255"/>
                      </a:cubicBezTo>
                      <a:lnTo>
                        <a:pt x="49" y="241"/>
                      </a:lnTo>
                      <a:cubicBezTo>
                        <a:pt x="49" y="241"/>
                        <a:pt x="50" y="241"/>
                        <a:pt x="50" y="241"/>
                      </a:cubicBezTo>
                      <a:lnTo>
                        <a:pt x="83" y="231"/>
                      </a:lnTo>
                      <a:lnTo>
                        <a:pt x="110" y="224"/>
                      </a:lnTo>
                      <a:cubicBezTo>
                        <a:pt x="111" y="224"/>
                        <a:pt x="111" y="224"/>
                        <a:pt x="112" y="224"/>
                      </a:cubicBezTo>
                      <a:lnTo>
                        <a:pt x="121" y="223"/>
                      </a:lnTo>
                      <a:lnTo>
                        <a:pt x="119" y="223"/>
                      </a:lnTo>
                      <a:lnTo>
                        <a:pt x="122" y="222"/>
                      </a:lnTo>
                      <a:lnTo>
                        <a:pt x="118" y="224"/>
                      </a:lnTo>
                      <a:lnTo>
                        <a:pt x="141" y="198"/>
                      </a:lnTo>
                      <a:lnTo>
                        <a:pt x="159" y="175"/>
                      </a:lnTo>
                      <a:lnTo>
                        <a:pt x="158" y="176"/>
                      </a:lnTo>
                      <a:lnTo>
                        <a:pt x="183" y="129"/>
                      </a:lnTo>
                      <a:lnTo>
                        <a:pt x="183" y="130"/>
                      </a:lnTo>
                      <a:lnTo>
                        <a:pt x="200" y="77"/>
                      </a:lnTo>
                      <a:lnTo>
                        <a:pt x="208" y="45"/>
                      </a:lnTo>
                      <a:lnTo>
                        <a:pt x="218" y="6"/>
                      </a:lnTo>
                      <a:cubicBezTo>
                        <a:pt x="219" y="2"/>
                        <a:pt x="223" y="0"/>
                        <a:pt x="227" y="1"/>
                      </a:cubicBezTo>
                      <a:lnTo>
                        <a:pt x="260" y="8"/>
                      </a:lnTo>
                      <a:lnTo>
                        <a:pt x="294" y="18"/>
                      </a:lnTo>
                      <a:cubicBezTo>
                        <a:pt x="295" y="18"/>
                        <a:pt x="295" y="18"/>
                        <a:pt x="296" y="19"/>
                      </a:cubicBezTo>
                      <a:lnTo>
                        <a:pt x="323" y="39"/>
                      </a:lnTo>
                      <a:lnTo>
                        <a:pt x="348" y="63"/>
                      </a:lnTo>
                      <a:lnTo>
                        <a:pt x="347" y="62"/>
                      </a:lnTo>
                      <a:lnTo>
                        <a:pt x="374" y="80"/>
                      </a:lnTo>
                      <a:lnTo>
                        <a:pt x="371" y="79"/>
                      </a:lnTo>
                      <a:lnTo>
                        <a:pt x="409" y="87"/>
                      </a:lnTo>
                      <a:lnTo>
                        <a:pt x="406" y="102"/>
                      </a:lnTo>
                      <a:lnTo>
                        <a:pt x="368" y="94"/>
                      </a:lnTo>
                      <a:cubicBezTo>
                        <a:pt x="367" y="94"/>
                        <a:pt x="366" y="94"/>
                        <a:pt x="365" y="93"/>
                      </a:cubicBezTo>
                      <a:lnTo>
                        <a:pt x="338" y="75"/>
                      </a:lnTo>
                      <a:cubicBezTo>
                        <a:pt x="338" y="75"/>
                        <a:pt x="337" y="75"/>
                        <a:pt x="337" y="74"/>
                      </a:cubicBezTo>
                      <a:lnTo>
                        <a:pt x="314" y="52"/>
                      </a:lnTo>
                      <a:lnTo>
                        <a:pt x="287" y="32"/>
                      </a:lnTo>
                      <a:lnTo>
                        <a:pt x="289" y="33"/>
                      </a:lnTo>
                      <a:lnTo>
                        <a:pt x="257" y="23"/>
                      </a:lnTo>
                      <a:lnTo>
                        <a:pt x="224" y="16"/>
                      </a:lnTo>
                      <a:lnTo>
                        <a:pt x="233" y="11"/>
                      </a:lnTo>
                      <a:lnTo>
                        <a:pt x="223" y="48"/>
                      </a:lnTo>
                      <a:lnTo>
                        <a:pt x="215" y="82"/>
                      </a:lnTo>
                      <a:lnTo>
                        <a:pt x="198" y="135"/>
                      </a:lnTo>
                      <a:cubicBezTo>
                        <a:pt x="198" y="135"/>
                        <a:pt x="198" y="136"/>
                        <a:pt x="198" y="136"/>
                      </a:cubicBezTo>
                      <a:lnTo>
                        <a:pt x="173" y="183"/>
                      </a:lnTo>
                      <a:cubicBezTo>
                        <a:pt x="172" y="184"/>
                        <a:pt x="172" y="184"/>
                        <a:pt x="172" y="184"/>
                      </a:cubicBezTo>
                      <a:lnTo>
                        <a:pt x="153" y="209"/>
                      </a:lnTo>
                      <a:lnTo>
                        <a:pt x="130" y="235"/>
                      </a:lnTo>
                      <a:cubicBezTo>
                        <a:pt x="130" y="236"/>
                        <a:pt x="128" y="237"/>
                        <a:pt x="127" y="237"/>
                      </a:cubicBezTo>
                      <a:lnTo>
                        <a:pt x="124" y="238"/>
                      </a:lnTo>
                      <a:cubicBezTo>
                        <a:pt x="123" y="238"/>
                        <a:pt x="123" y="238"/>
                        <a:pt x="122" y="238"/>
                      </a:cubicBezTo>
                      <a:lnTo>
                        <a:pt x="113" y="239"/>
                      </a:lnTo>
                      <a:lnTo>
                        <a:pt x="114" y="239"/>
                      </a:lnTo>
                      <a:lnTo>
                        <a:pt x="88" y="246"/>
                      </a:lnTo>
                      <a:lnTo>
                        <a:pt x="55" y="256"/>
                      </a:lnTo>
                      <a:lnTo>
                        <a:pt x="56" y="256"/>
                      </a:lnTo>
                      <a:lnTo>
                        <a:pt x="28" y="270"/>
                      </a:lnTo>
                      <a:lnTo>
                        <a:pt x="31" y="267"/>
                      </a:lnTo>
                      <a:lnTo>
                        <a:pt x="23" y="277"/>
                      </a:lnTo>
                      <a:lnTo>
                        <a:pt x="24" y="275"/>
                      </a:lnTo>
                      <a:lnTo>
                        <a:pt x="20" y="287"/>
                      </a:lnTo>
                      <a:lnTo>
                        <a:pt x="15" y="314"/>
                      </a:lnTo>
                      <a:lnTo>
                        <a:pt x="0" y="3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635" name="Freeform 126">
                  <a:extLst>
                    <a:ext uri="{FF2B5EF4-FFF2-40B4-BE49-F238E27FC236}">
                      <a16:creationId xmlns:a16="http://schemas.microsoft.com/office/drawing/2014/main" id="{E76D792B-E1FB-4476-86E2-90B0989E494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06395" y="2905822"/>
                  <a:ext cx="269707" cy="192706"/>
                </a:xfrm>
                <a:custGeom>
                  <a:avLst/>
                  <a:gdLst/>
                  <a:ahLst/>
                  <a:cxnLst>
                    <a:cxn ang="0">
                      <a:pos x="429" y="293"/>
                    </a:cxn>
                    <a:cxn ang="0">
                      <a:pos x="454" y="295"/>
                    </a:cxn>
                    <a:cxn ang="0">
                      <a:pos x="473" y="293"/>
                    </a:cxn>
                    <a:cxn ang="0">
                      <a:pos x="486" y="285"/>
                    </a:cxn>
                    <a:cxn ang="0">
                      <a:pos x="490" y="260"/>
                    </a:cxn>
                    <a:cxn ang="0">
                      <a:pos x="484" y="229"/>
                    </a:cxn>
                    <a:cxn ang="0">
                      <a:pos x="471" y="196"/>
                    </a:cxn>
                    <a:cxn ang="0">
                      <a:pos x="427" y="129"/>
                    </a:cxn>
                    <a:cxn ang="0">
                      <a:pos x="374" y="80"/>
                    </a:cxn>
                    <a:cxn ang="0">
                      <a:pos x="351" y="66"/>
                    </a:cxn>
                    <a:cxn ang="0">
                      <a:pos x="305" y="52"/>
                    </a:cxn>
                    <a:cxn ang="0">
                      <a:pos x="163" y="16"/>
                    </a:cxn>
                    <a:cxn ang="0">
                      <a:pos x="151" y="60"/>
                    </a:cxn>
                    <a:cxn ang="0">
                      <a:pos x="126" y="97"/>
                    </a:cxn>
                    <a:cxn ang="0">
                      <a:pos x="94" y="128"/>
                    </a:cxn>
                    <a:cxn ang="0">
                      <a:pos x="52" y="159"/>
                    </a:cxn>
                    <a:cxn ang="0">
                      <a:pos x="19" y="243"/>
                    </a:cxn>
                    <a:cxn ang="0">
                      <a:pos x="15" y="272"/>
                    </a:cxn>
                    <a:cxn ang="0">
                      <a:pos x="4" y="239"/>
                    </a:cxn>
                    <a:cxn ang="0">
                      <a:pos x="13" y="208"/>
                    </a:cxn>
                    <a:cxn ang="0">
                      <a:pos x="40" y="149"/>
                    </a:cxn>
                    <a:cxn ang="0">
                      <a:pos x="114" y="87"/>
                    </a:cxn>
                    <a:cxn ang="0">
                      <a:pos x="137" y="52"/>
                    </a:cxn>
                    <a:cxn ang="0">
                      <a:pos x="157" y="5"/>
                    </a:cxn>
                    <a:cxn ang="0">
                      <a:pos x="261" y="25"/>
                    </a:cxn>
                    <a:cxn ang="0">
                      <a:pos x="357" y="52"/>
                    </a:cxn>
                    <a:cxn ang="0">
                      <a:pos x="383" y="66"/>
                    </a:cxn>
                    <a:cxn ang="0">
                      <a:pos x="412" y="91"/>
                    </a:cxn>
                    <a:cxn ang="0">
                      <a:pos x="464" y="153"/>
                    </a:cxn>
                    <a:cxn ang="0">
                      <a:pos x="485" y="188"/>
                    </a:cxn>
                    <a:cxn ang="0">
                      <a:pos x="499" y="225"/>
                    </a:cxn>
                    <a:cxn ang="0">
                      <a:pos x="505" y="260"/>
                    </a:cxn>
                    <a:cxn ang="0">
                      <a:pos x="499" y="293"/>
                    </a:cxn>
                    <a:cxn ang="0">
                      <a:pos x="480" y="307"/>
                    </a:cxn>
                    <a:cxn ang="0">
                      <a:pos x="455" y="310"/>
                    </a:cxn>
                    <a:cxn ang="0">
                      <a:pos x="406" y="310"/>
                    </a:cxn>
                  </a:cxnLst>
                  <a:rect l="0" t="0" r="r" b="b"/>
                  <a:pathLst>
                    <a:path w="506" h="310">
                      <a:moveTo>
                        <a:pt x="405" y="294"/>
                      </a:moveTo>
                      <a:lnTo>
                        <a:pt x="429" y="293"/>
                      </a:lnTo>
                      <a:lnTo>
                        <a:pt x="456" y="294"/>
                      </a:lnTo>
                      <a:lnTo>
                        <a:pt x="454" y="295"/>
                      </a:lnTo>
                      <a:lnTo>
                        <a:pt x="477" y="292"/>
                      </a:lnTo>
                      <a:lnTo>
                        <a:pt x="473" y="293"/>
                      </a:lnTo>
                      <a:lnTo>
                        <a:pt x="488" y="280"/>
                      </a:lnTo>
                      <a:lnTo>
                        <a:pt x="486" y="285"/>
                      </a:lnTo>
                      <a:lnTo>
                        <a:pt x="490" y="257"/>
                      </a:lnTo>
                      <a:lnTo>
                        <a:pt x="490" y="260"/>
                      </a:lnTo>
                      <a:lnTo>
                        <a:pt x="484" y="228"/>
                      </a:lnTo>
                      <a:lnTo>
                        <a:pt x="484" y="229"/>
                      </a:lnTo>
                      <a:lnTo>
                        <a:pt x="470" y="194"/>
                      </a:lnTo>
                      <a:lnTo>
                        <a:pt x="471" y="196"/>
                      </a:lnTo>
                      <a:lnTo>
                        <a:pt x="451" y="162"/>
                      </a:lnTo>
                      <a:lnTo>
                        <a:pt x="427" y="129"/>
                      </a:lnTo>
                      <a:lnTo>
                        <a:pt x="401" y="102"/>
                      </a:lnTo>
                      <a:lnTo>
                        <a:pt x="374" y="80"/>
                      </a:lnTo>
                      <a:lnTo>
                        <a:pt x="376" y="80"/>
                      </a:lnTo>
                      <a:lnTo>
                        <a:pt x="351" y="66"/>
                      </a:lnTo>
                      <a:lnTo>
                        <a:pt x="352" y="67"/>
                      </a:lnTo>
                      <a:lnTo>
                        <a:pt x="305" y="52"/>
                      </a:lnTo>
                      <a:lnTo>
                        <a:pt x="258" y="40"/>
                      </a:lnTo>
                      <a:lnTo>
                        <a:pt x="163" y="16"/>
                      </a:lnTo>
                      <a:lnTo>
                        <a:pt x="172" y="12"/>
                      </a:lnTo>
                      <a:lnTo>
                        <a:pt x="151" y="60"/>
                      </a:lnTo>
                      <a:cubicBezTo>
                        <a:pt x="151" y="60"/>
                        <a:pt x="150" y="61"/>
                        <a:pt x="150" y="61"/>
                      </a:cubicBezTo>
                      <a:lnTo>
                        <a:pt x="126" y="97"/>
                      </a:lnTo>
                      <a:cubicBezTo>
                        <a:pt x="126" y="97"/>
                        <a:pt x="125" y="98"/>
                        <a:pt x="125" y="98"/>
                      </a:cubicBezTo>
                      <a:lnTo>
                        <a:pt x="94" y="128"/>
                      </a:lnTo>
                      <a:lnTo>
                        <a:pt x="49" y="162"/>
                      </a:lnTo>
                      <a:lnTo>
                        <a:pt x="52" y="159"/>
                      </a:lnTo>
                      <a:lnTo>
                        <a:pt x="28" y="215"/>
                      </a:lnTo>
                      <a:lnTo>
                        <a:pt x="19" y="243"/>
                      </a:lnTo>
                      <a:lnTo>
                        <a:pt x="19" y="242"/>
                      </a:lnTo>
                      <a:lnTo>
                        <a:pt x="15" y="272"/>
                      </a:lnTo>
                      <a:lnTo>
                        <a:pt x="0" y="269"/>
                      </a:lnTo>
                      <a:lnTo>
                        <a:pt x="4" y="239"/>
                      </a:lnTo>
                      <a:cubicBezTo>
                        <a:pt x="4" y="239"/>
                        <a:pt x="4" y="239"/>
                        <a:pt x="4" y="238"/>
                      </a:cubicBezTo>
                      <a:lnTo>
                        <a:pt x="13" y="208"/>
                      </a:lnTo>
                      <a:lnTo>
                        <a:pt x="37" y="152"/>
                      </a:lnTo>
                      <a:cubicBezTo>
                        <a:pt x="38" y="151"/>
                        <a:pt x="39" y="150"/>
                        <a:pt x="40" y="149"/>
                      </a:cubicBezTo>
                      <a:lnTo>
                        <a:pt x="83" y="117"/>
                      </a:lnTo>
                      <a:lnTo>
                        <a:pt x="114" y="87"/>
                      </a:lnTo>
                      <a:lnTo>
                        <a:pt x="113" y="88"/>
                      </a:lnTo>
                      <a:lnTo>
                        <a:pt x="137" y="52"/>
                      </a:lnTo>
                      <a:lnTo>
                        <a:pt x="136" y="53"/>
                      </a:lnTo>
                      <a:lnTo>
                        <a:pt x="157" y="5"/>
                      </a:lnTo>
                      <a:cubicBezTo>
                        <a:pt x="159" y="2"/>
                        <a:pt x="163" y="0"/>
                        <a:pt x="166" y="1"/>
                      </a:cubicBezTo>
                      <a:lnTo>
                        <a:pt x="261" y="25"/>
                      </a:lnTo>
                      <a:lnTo>
                        <a:pt x="310" y="37"/>
                      </a:lnTo>
                      <a:lnTo>
                        <a:pt x="357" y="52"/>
                      </a:lnTo>
                      <a:cubicBezTo>
                        <a:pt x="357" y="52"/>
                        <a:pt x="358" y="52"/>
                        <a:pt x="358" y="52"/>
                      </a:cubicBezTo>
                      <a:lnTo>
                        <a:pt x="383" y="66"/>
                      </a:lnTo>
                      <a:cubicBezTo>
                        <a:pt x="384" y="67"/>
                        <a:pt x="384" y="67"/>
                        <a:pt x="385" y="67"/>
                      </a:cubicBezTo>
                      <a:lnTo>
                        <a:pt x="412" y="91"/>
                      </a:lnTo>
                      <a:lnTo>
                        <a:pt x="440" y="120"/>
                      </a:lnTo>
                      <a:lnTo>
                        <a:pt x="464" y="153"/>
                      </a:lnTo>
                      <a:lnTo>
                        <a:pt x="484" y="187"/>
                      </a:lnTo>
                      <a:cubicBezTo>
                        <a:pt x="485" y="188"/>
                        <a:pt x="485" y="188"/>
                        <a:pt x="485" y="188"/>
                      </a:cubicBezTo>
                      <a:lnTo>
                        <a:pt x="499" y="223"/>
                      </a:lnTo>
                      <a:cubicBezTo>
                        <a:pt x="499" y="224"/>
                        <a:pt x="499" y="224"/>
                        <a:pt x="499" y="225"/>
                      </a:cubicBezTo>
                      <a:lnTo>
                        <a:pt x="505" y="257"/>
                      </a:lnTo>
                      <a:cubicBezTo>
                        <a:pt x="505" y="258"/>
                        <a:pt x="506" y="259"/>
                        <a:pt x="505" y="260"/>
                      </a:cubicBezTo>
                      <a:lnTo>
                        <a:pt x="501" y="288"/>
                      </a:lnTo>
                      <a:cubicBezTo>
                        <a:pt x="501" y="290"/>
                        <a:pt x="500" y="291"/>
                        <a:pt x="499" y="293"/>
                      </a:cubicBezTo>
                      <a:lnTo>
                        <a:pt x="484" y="306"/>
                      </a:lnTo>
                      <a:cubicBezTo>
                        <a:pt x="483" y="307"/>
                        <a:pt x="481" y="307"/>
                        <a:pt x="480" y="307"/>
                      </a:cubicBezTo>
                      <a:lnTo>
                        <a:pt x="457" y="310"/>
                      </a:lnTo>
                      <a:cubicBezTo>
                        <a:pt x="456" y="310"/>
                        <a:pt x="456" y="310"/>
                        <a:pt x="455" y="310"/>
                      </a:cubicBezTo>
                      <a:lnTo>
                        <a:pt x="430" y="309"/>
                      </a:lnTo>
                      <a:lnTo>
                        <a:pt x="406" y="310"/>
                      </a:lnTo>
                      <a:lnTo>
                        <a:pt x="405" y="29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636" name="Freeform 128">
                  <a:extLst>
                    <a:ext uri="{FF2B5EF4-FFF2-40B4-BE49-F238E27FC236}">
                      <a16:creationId xmlns:a16="http://schemas.microsoft.com/office/drawing/2014/main" id="{4777F5F3-6B4A-462B-981D-F06B87B2DAC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09156" y="2429840"/>
                  <a:ext cx="207705" cy="213054"/>
                </a:xfrm>
                <a:custGeom>
                  <a:avLst/>
                  <a:gdLst/>
                  <a:ahLst/>
                  <a:cxnLst>
                    <a:cxn ang="0">
                      <a:pos x="369" y="111"/>
                    </a:cxn>
                    <a:cxn ang="0">
                      <a:pos x="360" y="51"/>
                    </a:cxn>
                    <a:cxn ang="0">
                      <a:pos x="353" y="32"/>
                    </a:cxn>
                    <a:cxn ang="0">
                      <a:pos x="342" y="21"/>
                    </a:cxn>
                    <a:cxn ang="0">
                      <a:pos x="326" y="16"/>
                    </a:cxn>
                    <a:cxn ang="0">
                      <a:pos x="299" y="16"/>
                    </a:cxn>
                    <a:cxn ang="0">
                      <a:pos x="260" y="23"/>
                    </a:cxn>
                    <a:cxn ang="0">
                      <a:pos x="227" y="66"/>
                    </a:cxn>
                    <a:cxn ang="0">
                      <a:pos x="164" y="158"/>
                    </a:cxn>
                    <a:cxn ang="0">
                      <a:pos x="125" y="196"/>
                    </a:cxn>
                    <a:cxn ang="0">
                      <a:pos x="144" y="279"/>
                    </a:cxn>
                    <a:cxn ang="0">
                      <a:pos x="142" y="313"/>
                    </a:cxn>
                    <a:cxn ang="0">
                      <a:pos x="136" y="328"/>
                    </a:cxn>
                    <a:cxn ang="0">
                      <a:pos x="122" y="338"/>
                    </a:cxn>
                    <a:cxn ang="0">
                      <a:pos x="71" y="344"/>
                    </a:cxn>
                    <a:cxn ang="0">
                      <a:pos x="37" y="344"/>
                    </a:cxn>
                    <a:cxn ang="0">
                      <a:pos x="13" y="337"/>
                    </a:cxn>
                    <a:cxn ang="0">
                      <a:pos x="1" y="323"/>
                    </a:cxn>
                    <a:cxn ang="0">
                      <a:pos x="1" y="308"/>
                    </a:cxn>
                    <a:cxn ang="0">
                      <a:pos x="5" y="293"/>
                    </a:cxn>
                    <a:cxn ang="0">
                      <a:pos x="37" y="268"/>
                    </a:cxn>
                    <a:cxn ang="0">
                      <a:pos x="20" y="299"/>
                    </a:cxn>
                    <a:cxn ang="0">
                      <a:pos x="16" y="310"/>
                    </a:cxn>
                    <a:cxn ang="0">
                      <a:pos x="15" y="317"/>
                    </a:cxn>
                    <a:cxn ang="0">
                      <a:pos x="20" y="324"/>
                    </a:cxn>
                    <a:cxn ang="0">
                      <a:pos x="38" y="328"/>
                    </a:cxn>
                    <a:cxn ang="0">
                      <a:pos x="117" y="324"/>
                    </a:cxn>
                    <a:cxn ang="0">
                      <a:pos x="124" y="318"/>
                    </a:cxn>
                    <a:cxn ang="0">
                      <a:pos x="127" y="309"/>
                    </a:cxn>
                    <a:cxn ang="0">
                      <a:pos x="128" y="280"/>
                    </a:cxn>
                    <a:cxn ang="0">
                      <a:pos x="121" y="242"/>
                    </a:cxn>
                    <a:cxn ang="0">
                      <a:pos x="111" y="193"/>
                    </a:cxn>
                    <a:cxn ang="0">
                      <a:pos x="183" y="103"/>
                    </a:cxn>
                    <a:cxn ang="0">
                      <a:pos x="252" y="10"/>
                    </a:cxn>
                    <a:cxn ang="0">
                      <a:pos x="298" y="1"/>
                    </a:cxn>
                    <a:cxn ang="0">
                      <a:pos x="328" y="0"/>
                    </a:cxn>
                    <a:cxn ang="0">
                      <a:pos x="351" y="8"/>
                    </a:cxn>
                    <a:cxn ang="0">
                      <a:pos x="367" y="24"/>
                    </a:cxn>
                    <a:cxn ang="0">
                      <a:pos x="375" y="47"/>
                    </a:cxn>
                    <a:cxn ang="0">
                      <a:pos x="380" y="76"/>
                    </a:cxn>
                    <a:cxn ang="0">
                      <a:pos x="390" y="147"/>
                    </a:cxn>
                  </a:cxnLst>
                  <a:rect l="0" t="0" r="r" b="b"/>
                  <a:pathLst>
                    <a:path w="390" h="344">
                      <a:moveTo>
                        <a:pt x="375" y="150"/>
                      </a:moveTo>
                      <a:lnTo>
                        <a:pt x="369" y="111"/>
                      </a:lnTo>
                      <a:lnTo>
                        <a:pt x="365" y="77"/>
                      </a:lnTo>
                      <a:lnTo>
                        <a:pt x="360" y="51"/>
                      </a:lnTo>
                      <a:lnTo>
                        <a:pt x="360" y="52"/>
                      </a:lnTo>
                      <a:lnTo>
                        <a:pt x="353" y="32"/>
                      </a:lnTo>
                      <a:lnTo>
                        <a:pt x="354" y="35"/>
                      </a:lnTo>
                      <a:lnTo>
                        <a:pt x="342" y="21"/>
                      </a:lnTo>
                      <a:lnTo>
                        <a:pt x="346" y="23"/>
                      </a:lnTo>
                      <a:lnTo>
                        <a:pt x="326" y="16"/>
                      </a:lnTo>
                      <a:lnTo>
                        <a:pt x="328" y="16"/>
                      </a:lnTo>
                      <a:lnTo>
                        <a:pt x="299" y="16"/>
                      </a:lnTo>
                      <a:lnTo>
                        <a:pt x="301" y="16"/>
                      </a:lnTo>
                      <a:lnTo>
                        <a:pt x="260" y="23"/>
                      </a:lnTo>
                      <a:lnTo>
                        <a:pt x="265" y="21"/>
                      </a:lnTo>
                      <a:lnTo>
                        <a:pt x="227" y="66"/>
                      </a:lnTo>
                      <a:lnTo>
                        <a:pt x="196" y="112"/>
                      </a:lnTo>
                      <a:lnTo>
                        <a:pt x="164" y="158"/>
                      </a:lnTo>
                      <a:lnTo>
                        <a:pt x="123" y="204"/>
                      </a:lnTo>
                      <a:lnTo>
                        <a:pt x="125" y="196"/>
                      </a:lnTo>
                      <a:lnTo>
                        <a:pt x="136" y="237"/>
                      </a:lnTo>
                      <a:lnTo>
                        <a:pt x="144" y="279"/>
                      </a:lnTo>
                      <a:cubicBezTo>
                        <a:pt x="144" y="280"/>
                        <a:pt x="144" y="280"/>
                        <a:pt x="144" y="281"/>
                      </a:cubicBezTo>
                      <a:lnTo>
                        <a:pt x="142" y="313"/>
                      </a:lnTo>
                      <a:cubicBezTo>
                        <a:pt x="142" y="314"/>
                        <a:pt x="142" y="315"/>
                        <a:pt x="142" y="316"/>
                      </a:cubicBezTo>
                      <a:lnTo>
                        <a:pt x="136" y="328"/>
                      </a:lnTo>
                      <a:cubicBezTo>
                        <a:pt x="135" y="329"/>
                        <a:pt x="134" y="330"/>
                        <a:pt x="133" y="331"/>
                      </a:cubicBezTo>
                      <a:lnTo>
                        <a:pt x="122" y="338"/>
                      </a:lnTo>
                      <a:cubicBezTo>
                        <a:pt x="121" y="339"/>
                        <a:pt x="120" y="339"/>
                        <a:pt x="118" y="339"/>
                      </a:cubicBezTo>
                      <a:lnTo>
                        <a:pt x="71" y="344"/>
                      </a:lnTo>
                      <a:lnTo>
                        <a:pt x="38" y="344"/>
                      </a:lnTo>
                      <a:cubicBezTo>
                        <a:pt x="38" y="344"/>
                        <a:pt x="37" y="344"/>
                        <a:pt x="37" y="344"/>
                      </a:cubicBezTo>
                      <a:lnTo>
                        <a:pt x="17" y="339"/>
                      </a:lnTo>
                      <a:cubicBezTo>
                        <a:pt x="15" y="339"/>
                        <a:pt x="14" y="338"/>
                        <a:pt x="13" y="337"/>
                      </a:cubicBezTo>
                      <a:lnTo>
                        <a:pt x="4" y="328"/>
                      </a:lnTo>
                      <a:cubicBezTo>
                        <a:pt x="2" y="327"/>
                        <a:pt x="2" y="325"/>
                        <a:pt x="1" y="323"/>
                      </a:cubicBezTo>
                      <a:lnTo>
                        <a:pt x="0" y="311"/>
                      </a:lnTo>
                      <a:cubicBezTo>
                        <a:pt x="0" y="310"/>
                        <a:pt x="0" y="309"/>
                        <a:pt x="1" y="308"/>
                      </a:cubicBezTo>
                      <a:lnTo>
                        <a:pt x="5" y="294"/>
                      </a:lnTo>
                      <a:cubicBezTo>
                        <a:pt x="5" y="294"/>
                        <a:pt x="5" y="293"/>
                        <a:pt x="5" y="293"/>
                      </a:cubicBezTo>
                      <a:lnTo>
                        <a:pt x="22" y="261"/>
                      </a:lnTo>
                      <a:lnTo>
                        <a:pt x="37" y="268"/>
                      </a:lnTo>
                      <a:lnTo>
                        <a:pt x="20" y="300"/>
                      </a:lnTo>
                      <a:lnTo>
                        <a:pt x="20" y="299"/>
                      </a:lnTo>
                      <a:lnTo>
                        <a:pt x="16" y="313"/>
                      </a:lnTo>
                      <a:lnTo>
                        <a:pt x="16" y="310"/>
                      </a:lnTo>
                      <a:lnTo>
                        <a:pt x="17" y="322"/>
                      </a:lnTo>
                      <a:lnTo>
                        <a:pt x="15" y="317"/>
                      </a:lnTo>
                      <a:lnTo>
                        <a:pt x="24" y="326"/>
                      </a:lnTo>
                      <a:lnTo>
                        <a:pt x="20" y="324"/>
                      </a:lnTo>
                      <a:lnTo>
                        <a:pt x="40" y="329"/>
                      </a:lnTo>
                      <a:lnTo>
                        <a:pt x="38" y="328"/>
                      </a:lnTo>
                      <a:lnTo>
                        <a:pt x="70" y="329"/>
                      </a:lnTo>
                      <a:lnTo>
                        <a:pt x="117" y="324"/>
                      </a:lnTo>
                      <a:lnTo>
                        <a:pt x="113" y="325"/>
                      </a:lnTo>
                      <a:lnTo>
                        <a:pt x="124" y="318"/>
                      </a:lnTo>
                      <a:lnTo>
                        <a:pt x="121" y="321"/>
                      </a:lnTo>
                      <a:lnTo>
                        <a:pt x="127" y="309"/>
                      </a:lnTo>
                      <a:lnTo>
                        <a:pt x="126" y="312"/>
                      </a:lnTo>
                      <a:lnTo>
                        <a:pt x="128" y="280"/>
                      </a:lnTo>
                      <a:lnTo>
                        <a:pt x="129" y="282"/>
                      </a:lnTo>
                      <a:lnTo>
                        <a:pt x="121" y="242"/>
                      </a:lnTo>
                      <a:lnTo>
                        <a:pt x="110" y="201"/>
                      </a:lnTo>
                      <a:cubicBezTo>
                        <a:pt x="109" y="198"/>
                        <a:pt x="110" y="195"/>
                        <a:pt x="111" y="193"/>
                      </a:cubicBezTo>
                      <a:lnTo>
                        <a:pt x="151" y="149"/>
                      </a:lnTo>
                      <a:lnTo>
                        <a:pt x="183" y="103"/>
                      </a:lnTo>
                      <a:lnTo>
                        <a:pt x="214" y="55"/>
                      </a:lnTo>
                      <a:lnTo>
                        <a:pt x="252" y="10"/>
                      </a:lnTo>
                      <a:cubicBezTo>
                        <a:pt x="254" y="9"/>
                        <a:pt x="255" y="8"/>
                        <a:pt x="257" y="8"/>
                      </a:cubicBezTo>
                      <a:lnTo>
                        <a:pt x="298" y="1"/>
                      </a:lnTo>
                      <a:cubicBezTo>
                        <a:pt x="299" y="0"/>
                        <a:pt x="299" y="0"/>
                        <a:pt x="299" y="0"/>
                      </a:cubicBezTo>
                      <a:lnTo>
                        <a:pt x="328" y="0"/>
                      </a:lnTo>
                      <a:cubicBezTo>
                        <a:pt x="329" y="0"/>
                        <a:pt x="330" y="1"/>
                        <a:pt x="331" y="1"/>
                      </a:cubicBezTo>
                      <a:lnTo>
                        <a:pt x="351" y="8"/>
                      </a:lnTo>
                      <a:cubicBezTo>
                        <a:pt x="352" y="8"/>
                        <a:pt x="354" y="9"/>
                        <a:pt x="355" y="10"/>
                      </a:cubicBezTo>
                      <a:lnTo>
                        <a:pt x="367" y="24"/>
                      </a:lnTo>
                      <a:cubicBezTo>
                        <a:pt x="367" y="25"/>
                        <a:pt x="368" y="26"/>
                        <a:pt x="368" y="27"/>
                      </a:cubicBezTo>
                      <a:lnTo>
                        <a:pt x="375" y="47"/>
                      </a:lnTo>
                      <a:cubicBezTo>
                        <a:pt x="375" y="47"/>
                        <a:pt x="375" y="48"/>
                        <a:pt x="375" y="48"/>
                      </a:cubicBezTo>
                      <a:lnTo>
                        <a:pt x="380" y="76"/>
                      </a:lnTo>
                      <a:lnTo>
                        <a:pt x="384" y="108"/>
                      </a:lnTo>
                      <a:lnTo>
                        <a:pt x="390" y="147"/>
                      </a:lnTo>
                      <a:lnTo>
                        <a:pt x="375" y="15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 dirty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637" name="Freeform 129">
                  <a:extLst>
                    <a:ext uri="{FF2B5EF4-FFF2-40B4-BE49-F238E27FC236}">
                      <a16:creationId xmlns:a16="http://schemas.microsoft.com/office/drawing/2014/main" id="{1590C0FF-B26D-4B02-996E-A184F338031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34605" y="2985940"/>
                  <a:ext cx="63035" cy="179539"/>
                </a:xfrm>
                <a:custGeom>
                  <a:avLst/>
                  <a:gdLst/>
                  <a:ahLst/>
                  <a:cxnLst>
                    <a:cxn ang="0">
                      <a:pos x="15" y="0"/>
                    </a:cxn>
                    <a:cxn ang="0">
                      <a:pos x="26" y="96"/>
                    </a:cxn>
                    <a:cxn ang="0">
                      <a:pos x="34" y="142"/>
                    </a:cxn>
                    <a:cxn ang="0">
                      <a:pos x="34" y="141"/>
                    </a:cxn>
                    <a:cxn ang="0">
                      <a:pos x="49" y="185"/>
                    </a:cxn>
                    <a:cxn ang="0">
                      <a:pos x="46" y="181"/>
                    </a:cxn>
                    <a:cxn ang="0">
                      <a:pos x="58" y="190"/>
                    </a:cxn>
                    <a:cxn ang="0">
                      <a:pos x="54" y="188"/>
                    </a:cxn>
                    <a:cxn ang="0">
                      <a:pos x="72" y="189"/>
                    </a:cxn>
                    <a:cxn ang="0">
                      <a:pos x="90" y="189"/>
                    </a:cxn>
                    <a:cxn ang="0">
                      <a:pos x="94" y="190"/>
                    </a:cxn>
                    <a:cxn ang="0">
                      <a:pos x="108" y="197"/>
                    </a:cxn>
                    <a:cxn ang="0">
                      <a:pos x="112" y="203"/>
                    </a:cxn>
                    <a:cxn ang="0">
                      <a:pos x="116" y="222"/>
                    </a:cxn>
                    <a:cxn ang="0">
                      <a:pos x="116" y="226"/>
                    </a:cxn>
                    <a:cxn ang="0">
                      <a:pos x="110" y="247"/>
                    </a:cxn>
                    <a:cxn ang="0">
                      <a:pos x="101" y="269"/>
                    </a:cxn>
                    <a:cxn ang="0">
                      <a:pos x="101" y="268"/>
                    </a:cxn>
                    <a:cxn ang="0">
                      <a:pos x="96" y="290"/>
                    </a:cxn>
                    <a:cxn ang="0">
                      <a:pos x="81" y="287"/>
                    </a:cxn>
                    <a:cxn ang="0">
                      <a:pos x="86" y="265"/>
                    </a:cxn>
                    <a:cxn ang="0">
                      <a:pos x="86" y="263"/>
                    </a:cxn>
                    <a:cxn ang="0">
                      <a:pos x="95" y="242"/>
                    </a:cxn>
                    <a:cxn ang="0">
                      <a:pos x="101" y="221"/>
                    </a:cxn>
                    <a:cxn ang="0">
                      <a:pos x="101" y="225"/>
                    </a:cxn>
                    <a:cxn ang="0">
                      <a:pos x="97" y="206"/>
                    </a:cxn>
                    <a:cxn ang="0">
                      <a:pos x="101" y="212"/>
                    </a:cxn>
                    <a:cxn ang="0">
                      <a:pos x="87" y="205"/>
                    </a:cxn>
                    <a:cxn ang="0">
                      <a:pos x="90" y="205"/>
                    </a:cxn>
                    <a:cxn ang="0">
                      <a:pos x="71" y="205"/>
                    </a:cxn>
                    <a:cxn ang="0">
                      <a:pos x="53" y="204"/>
                    </a:cxn>
                    <a:cxn ang="0">
                      <a:pos x="49" y="203"/>
                    </a:cxn>
                    <a:cxn ang="0">
                      <a:pos x="37" y="194"/>
                    </a:cxn>
                    <a:cxn ang="0">
                      <a:pos x="34" y="190"/>
                    </a:cxn>
                    <a:cxn ang="0">
                      <a:pos x="19" y="146"/>
                    </a:cxn>
                    <a:cxn ang="0">
                      <a:pos x="19" y="145"/>
                    </a:cxn>
                    <a:cxn ang="0">
                      <a:pos x="11" y="97"/>
                    </a:cxn>
                    <a:cxn ang="0">
                      <a:pos x="0" y="1"/>
                    </a:cxn>
                    <a:cxn ang="0">
                      <a:pos x="15" y="0"/>
                    </a:cxn>
                  </a:cxnLst>
                  <a:rect l="0" t="0" r="r" b="b"/>
                  <a:pathLst>
                    <a:path w="117" h="290">
                      <a:moveTo>
                        <a:pt x="15" y="0"/>
                      </a:moveTo>
                      <a:lnTo>
                        <a:pt x="26" y="96"/>
                      </a:lnTo>
                      <a:lnTo>
                        <a:pt x="34" y="142"/>
                      </a:lnTo>
                      <a:lnTo>
                        <a:pt x="34" y="141"/>
                      </a:lnTo>
                      <a:lnTo>
                        <a:pt x="49" y="185"/>
                      </a:lnTo>
                      <a:lnTo>
                        <a:pt x="46" y="181"/>
                      </a:lnTo>
                      <a:lnTo>
                        <a:pt x="58" y="190"/>
                      </a:lnTo>
                      <a:lnTo>
                        <a:pt x="54" y="188"/>
                      </a:lnTo>
                      <a:lnTo>
                        <a:pt x="72" y="189"/>
                      </a:lnTo>
                      <a:lnTo>
                        <a:pt x="90" y="189"/>
                      </a:lnTo>
                      <a:cubicBezTo>
                        <a:pt x="92" y="189"/>
                        <a:pt x="93" y="190"/>
                        <a:pt x="94" y="190"/>
                      </a:cubicBezTo>
                      <a:lnTo>
                        <a:pt x="108" y="197"/>
                      </a:lnTo>
                      <a:cubicBezTo>
                        <a:pt x="110" y="198"/>
                        <a:pt x="112" y="200"/>
                        <a:pt x="112" y="203"/>
                      </a:cubicBezTo>
                      <a:lnTo>
                        <a:pt x="116" y="222"/>
                      </a:lnTo>
                      <a:cubicBezTo>
                        <a:pt x="117" y="223"/>
                        <a:pt x="117" y="224"/>
                        <a:pt x="116" y="226"/>
                      </a:cubicBezTo>
                      <a:lnTo>
                        <a:pt x="110" y="247"/>
                      </a:lnTo>
                      <a:lnTo>
                        <a:pt x="101" y="269"/>
                      </a:lnTo>
                      <a:lnTo>
                        <a:pt x="101" y="268"/>
                      </a:lnTo>
                      <a:lnTo>
                        <a:pt x="96" y="290"/>
                      </a:lnTo>
                      <a:lnTo>
                        <a:pt x="81" y="287"/>
                      </a:lnTo>
                      <a:lnTo>
                        <a:pt x="86" y="265"/>
                      </a:lnTo>
                      <a:cubicBezTo>
                        <a:pt x="86" y="264"/>
                        <a:pt x="86" y="264"/>
                        <a:pt x="86" y="263"/>
                      </a:cubicBezTo>
                      <a:lnTo>
                        <a:pt x="95" y="242"/>
                      </a:lnTo>
                      <a:lnTo>
                        <a:pt x="101" y="221"/>
                      </a:lnTo>
                      <a:lnTo>
                        <a:pt x="101" y="225"/>
                      </a:lnTo>
                      <a:lnTo>
                        <a:pt x="97" y="206"/>
                      </a:lnTo>
                      <a:lnTo>
                        <a:pt x="101" y="212"/>
                      </a:lnTo>
                      <a:lnTo>
                        <a:pt x="87" y="205"/>
                      </a:lnTo>
                      <a:lnTo>
                        <a:pt x="90" y="205"/>
                      </a:lnTo>
                      <a:lnTo>
                        <a:pt x="71" y="205"/>
                      </a:lnTo>
                      <a:lnTo>
                        <a:pt x="53" y="204"/>
                      </a:lnTo>
                      <a:cubicBezTo>
                        <a:pt x="51" y="204"/>
                        <a:pt x="50" y="204"/>
                        <a:pt x="49" y="203"/>
                      </a:cubicBezTo>
                      <a:lnTo>
                        <a:pt x="37" y="194"/>
                      </a:lnTo>
                      <a:cubicBezTo>
                        <a:pt x="35" y="193"/>
                        <a:pt x="34" y="192"/>
                        <a:pt x="34" y="190"/>
                      </a:cubicBezTo>
                      <a:lnTo>
                        <a:pt x="19" y="146"/>
                      </a:lnTo>
                      <a:cubicBezTo>
                        <a:pt x="19" y="146"/>
                        <a:pt x="19" y="145"/>
                        <a:pt x="19" y="145"/>
                      </a:cubicBezTo>
                      <a:lnTo>
                        <a:pt x="11" y="97"/>
                      </a:lnTo>
                      <a:lnTo>
                        <a:pt x="0" y="1"/>
                      </a:lnTo>
                      <a:lnTo>
                        <a:pt x="15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638" name="Freeform 130">
                  <a:extLst>
                    <a:ext uri="{FF2B5EF4-FFF2-40B4-BE49-F238E27FC236}">
                      <a16:creationId xmlns:a16="http://schemas.microsoft.com/office/drawing/2014/main" id="{4A145C9A-F80E-4744-A422-9E69755F00B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49735" y="2883680"/>
                  <a:ext cx="143637" cy="162783"/>
                </a:xfrm>
                <a:custGeom>
                  <a:avLst/>
                  <a:gdLst/>
                  <a:ahLst/>
                  <a:cxnLst>
                    <a:cxn ang="0">
                      <a:pos x="269" y="11"/>
                    </a:cxn>
                    <a:cxn ang="0">
                      <a:pos x="251" y="30"/>
                    </a:cxn>
                    <a:cxn ang="0">
                      <a:pos x="231" y="52"/>
                    </a:cxn>
                    <a:cxn ang="0">
                      <a:pos x="214" y="74"/>
                    </a:cxn>
                    <a:cxn ang="0">
                      <a:pos x="215" y="73"/>
                    </a:cxn>
                    <a:cxn ang="0">
                      <a:pos x="204" y="95"/>
                    </a:cxn>
                    <a:cxn ang="0">
                      <a:pos x="204" y="93"/>
                    </a:cxn>
                    <a:cxn ang="0">
                      <a:pos x="200" y="120"/>
                    </a:cxn>
                    <a:cxn ang="0">
                      <a:pos x="200" y="118"/>
                    </a:cxn>
                    <a:cxn ang="0">
                      <a:pos x="202" y="147"/>
                    </a:cxn>
                    <a:cxn ang="0">
                      <a:pos x="202" y="148"/>
                    </a:cxn>
                    <a:cxn ang="0">
                      <a:pos x="200" y="174"/>
                    </a:cxn>
                    <a:cxn ang="0">
                      <a:pos x="199" y="178"/>
                    </a:cxn>
                    <a:cxn ang="0">
                      <a:pos x="186" y="197"/>
                    </a:cxn>
                    <a:cxn ang="0">
                      <a:pos x="183" y="200"/>
                    </a:cxn>
                    <a:cxn ang="0">
                      <a:pos x="147" y="215"/>
                    </a:cxn>
                    <a:cxn ang="0">
                      <a:pos x="144" y="215"/>
                    </a:cxn>
                    <a:cxn ang="0">
                      <a:pos x="105" y="218"/>
                    </a:cxn>
                    <a:cxn ang="0">
                      <a:pos x="64" y="216"/>
                    </a:cxn>
                    <a:cxn ang="0">
                      <a:pos x="25" y="217"/>
                    </a:cxn>
                    <a:cxn ang="0">
                      <a:pos x="32" y="212"/>
                    </a:cxn>
                    <a:cxn ang="0">
                      <a:pos x="27" y="227"/>
                    </a:cxn>
                    <a:cxn ang="0">
                      <a:pos x="22" y="244"/>
                    </a:cxn>
                    <a:cxn ang="0">
                      <a:pos x="17" y="258"/>
                    </a:cxn>
                    <a:cxn ang="0">
                      <a:pos x="15" y="264"/>
                    </a:cxn>
                    <a:cxn ang="0">
                      <a:pos x="0" y="259"/>
                    </a:cxn>
                    <a:cxn ang="0">
                      <a:pos x="2" y="253"/>
                    </a:cxn>
                    <a:cxn ang="0">
                      <a:pos x="7" y="239"/>
                    </a:cxn>
                    <a:cxn ang="0">
                      <a:pos x="12" y="222"/>
                    </a:cxn>
                    <a:cxn ang="0">
                      <a:pos x="17" y="207"/>
                    </a:cxn>
                    <a:cxn ang="0">
                      <a:pos x="24" y="201"/>
                    </a:cxn>
                    <a:cxn ang="0">
                      <a:pos x="65" y="200"/>
                    </a:cxn>
                    <a:cxn ang="0">
                      <a:pos x="104" y="202"/>
                    </a:cxn>
                    <a:cxn ang="0">
                      <a:pos x="143" y="199"/>
                    </a:cxn>
                    <a:cxn ang="0">
                      <a:pos x="140" y="200"/>
                    </a:cxn>
                    <a:cxn ang="0">
                      <a:pos x="176" y="185"/>
                    </a:cxn>
                    <a:cxn ang="0">
                      <a:pos x="173" y="188"/>
                    </a:cxn>
                    <a:cxn ang="0">
                      <a:pos x="186" y="169"/>
                    </a:cxn>
                    <a:cxn ang="0">
                      <a:pos x="184" y="173"/>
                    </a:cxn>
                    <a:cxn ang="0">
                      <a:pos x="186" y="147"/>
                    </a:cxn>
                    <a:cxn ang="0">
                      <a:pos x="186" y="148"/>
                    </a:cxn>
                    <a:cxn ang="0">
                      <a:pos x="184" y="119"/>
                    </a:cxn>
                    <a:cxn ang="0">
                      <a:pos x="185" y="117"/>
                    </a:cxn>
                    <a:cxn ang="0">
                      <a:pos x="189" y="90"/>
                    </a:cxn>
                    <a:cxn ang="0">
                      <a:pos x="189" y="88"/>
                    </a:cxn>
                    <a:cxn ang="0">
                      <a:pos x="200" y="66"/>
                    </a:cxn>
                    <a:cxn ang="0">
                      <a:pos x="201" y="65"/>
                    </a:cxn>
                    <a:cxn ang="0">
                      <a:pos x="220" y="41"/>
                    </a:cxn>
                    <a:cxn ang="0">
                      <a:pos x="240" y="19"/>
                    </a:cxn>
                    <a:cxn ang="0">
                      <a:pos x="258" y="0"/>
                    </a:cxn>
                    <a:cxn ang="0">
                      <a:pos x="269" y="11"/>
                    </a:cxn>
                  </a:cxnLst>
                  <a:rect l="0" t="0" r="r" b="b"/>
                  <a:pathLst>
                    <a:path w="269" h="264">
                      <a:moveTo>
                        <a:pt x="269" y="11"/>
                      </a:moveTo>
                      <a:lnTo>
                        <a:pt x="251" y="30"/>
                      </a:lnTo>
                      <a:lnTo>
                        <a:pt x="231" y="52"/>
                      </a:lnTo>
                      <a:lnTo>
                        <a:pt x="214" y="74"/>
                      </a:lnTo>
                      <a:lnTo>
                        <a:pt x="215" y="73"/>
                      </a:lnTo>
                      <a:lnTo>
                        <a:pt x="204" y="95"/>
                      </a:lnTo>
                      <a:lnTo>
                        <a:pt x="204" y="93"/>
                      </a:lnTo>
                      <a:lnTo>
                        <a:pt x="200" y="120"/>
                      </a:lnTo>
                      <a:lnTo>
                        <a:pt x="200" y="118"/>
                      </a:lnTo>
                      <a:lnTo>
                        <a:pt x="202" y="147"/>
                      </a:lnTo>
                      <a:cubicBezTo>
                        <a:pt x="202" y="147"/>
                        <a:pt x="202" y="148"/>
                        <a:pt x="202" y="148"/>
                      </a:cubicBezTo>
                      <a:lnTo>
                        <a:pt x="200" y="174"/>
                      </a:lnTo>
                      <a:cubicBezTo>
                        <a:pt x="200" y="175"/>
                        <a:pt x="200" y="177"/>
                        <a:pt x="199" y="178"/>
                      </a:cubicBezTo>
                      <a:lnTo>
                        <a:pt x="186" y="197"/>
                      </a:lnTo>
                      <a:cubicBezTo>
                        <a:pt x="185" y="198"/>
                        <a:pt x="184" y="199"/>
                        <a:pt x="183" y="200"/>
                      </a:cubicBezTo>
                      <a:lnTo>
                        <a:pt x="147" y="215"/>
                      </a:lnTo>
                      <a:cubicBezTo>
                        <a:pt x="146" y="215"/>
                        <a:pt x="145" y="215"/>
                        <a:pt x="144" y="215"/>
                      </a:cubicBezTo>
                      <a:lnTo>
                        <a:pt x="105" y="218"/>
                      </a:lnTo>
                      <a:lnTo>
                        <a:pt x="64" y="216"/>
                      </a:lnTo>
                      <a:lnTo>
                        <a:pt x="25" y="217"/>
                      </a:lnTo>
                      <a:lnTo>
                        <a:pt x="32" y="212"/>
                      </a:lnTo>
                      <a:lnTo>
                        <a:pt x="27" y="227"/>
                      </a:lnTo>
                      <a:lnTo>
                        <a:pt x="22" y="244"/>
                      </a:lnTo>
                      <a:lnTo>
                        <a:pt x="17" y="258"/>
                      </a:lnTo>
                      <a:lnTo>
                        <a:pt x="15" y="264"/>
                      </a:lnTo>
                      <a:lnTo>
                        <a:pt x="0" y="259"/>
                      </a:lnTo>
                      <a:lnTo>
                        <a:pt x="2" y="253"/>
                      </a:lnTo>
                      <a:lnTo>
                        <a:pt x="7" y="239"/>
                      </a:lnTo>
                      <a:lnTo>
                        <a:pt x="12" y="222"/>
                      </a:lnTo>
                      <a:lnTo>
                        <a:pt x="17" y="207"/>
                      </a:lnTo>
                      <a:cubicBezTo>
                        <a:pt x="18" y="204"/>
                        <a:pt x="21" y="202"/>
                        <a:pt x="24" y="201"/>
                      </a:cubicBezTo>
                      <a:lnTo>
                        <a:pt x="65" y="200"/>
                      </a:lnTo>
                      <a:lnTo>
                        <a:pt x="104" y="202"/>
                      </a:lnTo>
                      <a:lnTo>
                        <a:pt x="143" y="199"/>
                      </a:lnTo>
                      <a:lnTo>
                        <a:pt x="140" y="200"/>
                      </a:lnTo>
                      <a:lnTo>
                        <a:pt x="176" y="185"/>
                      </a:lnTo>
                      <a:lnTo>
                        <a:pt x="173" y="188"/>
                      </a:lnTo>
                      <a:lnTo>
                        <a:pt x="186" y="169"/>
                      </a:lnTo>
                      <a:lnTo>
                        <a:pt x="184" y="173"/>
                      </a:lnTo>
                      <a:lnTo>
                        <a:pt x="186" y="147"/>
                      </a:lnTo>
                      <a:lnTo>
                        <a:pt x="186" y="148"/>
                      </a:lnTo>
                      <a:lnTo>
                        <a:pt x="184" y="119"/>
                      </a:lnTo>
                      <a:cubicBezTo>
                        <a:pt x="184" y="118"/>
                        <a:pt x="184" y="118"/>
                        <a:pt x="185" y="117"/>
                      </a:cubicBezTo>
                      <a:lnTo>
                        <a:pt x="189" y="90"/>
                      </a:lnTo>
                      <a:cubicBezTo>
                        <a:pt x="189" y="89"/>
                        <a:pt x="189" y="89"/>
                        <a:pt x="189" y="88"/>
                      </a:cubicBezTo>
                      <a:lnTo>
                        <a:pt x="200" y="66"/>
                      </a:lnTo>
                      <a:cubicBezTo>
                        <a:pt x="201" y="65"/>
                        <a:pt x="201" y="65"/>
                        <a:pt x="201" y="65"/>
                      </a:cubicBezTo>
                      <a:lnTo>
                        <a:pt x="220" y="41"/>
                      </a:lnTo>
                      <a:lnTo>
                        <a:pt x="240" y="19"/>
                      </a:lnTo>
                      <a:lnTo>
                        <a:pt x="258" y="0"/>
                      </a:lnTo>
                      <a:lnTo>
                        <a:pt x="269" y="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639" name="Freeform 131">
                  <a:extLst>
                    <a:ext uri="{FF2B5EF4-FFF2-40B4-BE49-F238E27FC236}">
                      <a16:creationId xmlns:a16="http://schemas.microsoft.com/office/drawing/2014/main" id="{0821A8B4-0FE3-4ED5-84CA-3BEC8B35EAF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92066" y="3022141"/>
                  <a:ext cx="76469" cy="210660"/>
                </a:xfrm>
                <a:custGeom>
                  <a:avLst/>
                  <a:gdLst/>
                  <a:ahLst/>
                  <a:cxnLst>
                    <a:cxn ang="0">
                      <a:pos x="72" y="341"/>
                    </a:cxn>
                    <a:cxn ang="0">
                      <a:pos x="65" y="272"/>
                    </a:cxn>
                    <a:cxn ang="0">
                      <a:pos x="58" y="215"/>
                    </a:cxn>
                    <a:cxn ang="0">
                      <a:pos x="58" y="216"/>
                    </a:cxn>
                    <a:cxn ang="0">
                      <a:pos x="39" y="163"/>
                    </a:cxn>
                    <a:cxn ang="0">
                      <a:pos x="40" y="165"/>
                    </a:cxn>
                    <a:cxn ang="0">
                      <a:pos x="24" y="140"/>
                    </a:cxn>
                    <a:cxn ang="0">
                      <a:pos x="2" y="115"/>
                    </a:cxn>
                    <a:cxn ang="0">
                      <a:pos x="1" y="108"/>
                    </a:cxn>
                    <a:cxn ang="0">
                      <a:pos x="6" y="102"/>
                    </a:cxn>
                    <a:cxn ang="0">
                      <a:pos x="49" y="85"/>
                    </a:cxn>
                    <a:cxn ang="0">
                      <a:pos x="47" y="86"/>
                    </a:cxn>
                    <a:cxn ang="0">
                      <a:pos x="81" y="65"/>
                    </a:cxn>
                    <a:cxn ang="0">
                      <a:pos x="80" y="66"/>
                    </a:cxn>
                    <a:cxn ang="0">
                      <a:pos x="107" y="37"/>
                    </a:cxn>
                    <a:cxn ang="0">
                      <a:pos x="106" y="38"/>
                    </a:cxn>
                    <a:cxn ang="0">
                      <a:pos x="130" y="0"/>
                    </a:cxn>
                    <a:cxn ang="0">
                      <a:pos x="143" y="9"/>
                    </a:cxn>
                    <a:cxn ang="0">
                      <a:pos x="119" y="47"/>
                    </a:cxn>
                    <a:cxn ang="0">
                      <a:pos x="118" y="48"/>
                    </a:cxn>
                    <a:cxn ang="0">
                      <a:pos x="91" y="77"/>
                    </a:cxn>
                    <a:cxn ang="0">
                      <a:pos x="90" y="78"/>
                    </a:cxn>
                    <a:cxn ang="0">
                      <a:pos x="56" y="99"/>
                    </a:cxn>
                    <a:cxn ang="0">
                      <a:pos x="54" y="100"/>
                    </a:cxn>
                    <a:cxn ang="0">
                      <a:pos x="11" y="117"/>
                    </a:cxn>
                    <a:cxn ang="0">
                      <a:pos x="15" y="104"/>
                    </a:cxn>
                    <a:cxn ang="0">
                      <a:pos x="37" y="131"/>
                    </a:cxn>
                    <a:cxn ang="0">
                      <a:pos x="53" y="156"/>
                    </a:cxn>
                    <a:cxn ang="0">
                      <a:pos x="54" y="158"/>
                    </a:cxn>
                    <a:cxn ang="0">
                      <a:pos x="73" y="211"/>
                    </a:cxn>
                    <a:cxn ang="0">
                      <a:pos x="73" y="212"/>
                    </a:cxn>
                    <a:cxn ang="0">
                      <a:pos x="81" y="271"/>
                    </a:cxn>
                    <a:cxn ang="0">
                      <a:pos x="88" y="340"/>
                    </a:cxn>
                    <a:cxn ang="0">
                      <a:pos x="72" y="341"/>
                    </a:cxn>
                  </a:cxnLst>
                  <a:rect l="0" t="0" r="r" b="b"/>
                  <a:pathLst>
                    <a:path w="143" h="341">
                      <a:moveTo>
                        <a:pt x="72" y="341"/>
                      </a:moveTo>
                      <a:lnTo>
                        <a:pt x="65" y="272"/>
                      </a:lnTo>
                      <a:lnTo>
                        <a:pt x="58" y="215"/>
                      </a:lnTo>
                      <a:lnTo>
                        <a:pt x="58" y="216"/>
                      </a:lnTo>
                      <a:lnTo>
                        <a:pt x="39" y="163"/>
                      </a:lnTo>
                      <a:lnTo>
                        <a:pt x="40" y="165"/>
                      </a:lnTo>
                      <a:lnTo>
                        <a:pt x="24" y="140"/>
                      </a:lnTo>
                      <a:lnTo>
                        <a:pt x="2" y="115"/>
                      </a:lnTo>
                      <a:cubicBezTo>
                        <a:pt x="1" y="113"/>
                        <a:pt x="0" y="110"/>
                        <a:pt x="1" y="108"/>
                      </a:cubicBezTo>
                      <a:cubicBezTo>
                        <a:pt x="1" y="105"/>
                        <a:pt x="3" y="103"/>
                        <a:pt x="6" y="102"/>
                      </a:cubicBezTo>
                      <a:lnTo>
                        <a:pt x="49" y="85"/>
                      </a:lnTo>
                      <a:lnTo>
                        <a:pt x="47" y="86"/>
                      </a:lnTo>
                      <a:lnTo>
                        <a:pt x="81" y="65"/>
                      </a:lnTo>
                      <a:lnTo>
                        <a:pt x="80" y="66"/>
                      </a:lnTo>
                      <a:lnTo>
                        <a:pt x="107" y="37"/>
                      </a:lnTo>
                      <a:lnTo>
                        <a:pt x="106" y="38"/>
                      </a:lnTo>
                      <a:lnTo>
                        <a:pt x="130" y="0"/>
                      </a:lnTo>
                      <a:lnTo>
                        <a:pt x="143" y="9"/>
                      </a:lnTo>
                      <a:lnTo>
                        <a:pt x="119" y="47"/>
                      </a:lnTo>
                      <a:cubicBezTo>
                        <a:pt x="119" y="47"/>
                        <a:pt x="119" y="48"/>
                        <a:pt x="118" y="48"/>
                      </a:cubicBezTo>
                      <a:lnTo>
                        <a:pt x="91" y="77"/>
                      </a:lnTo>
                      <a:cubicBezTo>
                        <a:pt x="91" y="77"/>
                        <a:pt x="90" y="78"/>
                        <a:pt x="90" y="78"/>
                      </a:cubicBezTo>
                      <a:lnTo>
                        <a:pt x="56" y="99"/>
                      </a:lnTo>
                      <a:cubicBezTo>
                        <a:pt x="55" y="100"/>
                        <a:pt x="55" y="100"/>
                        <a:pt x="54" y="100"/>
                      </a:cubicBezTo>
                      <a:lnTo>
                        <a:pt x="11" y="117"/>
                      </a:lnTo>
                      <a:lnTo>
                        <a:pt x="15" y="104"/>
                      </a:lnTo>
                      <a:lnTo>
                        <a:pt x="37" y="131"/>
                      </a:lnTo>
                      <a:lnTo>
                        <a:pt x="53" y="156"/>
                      </a:lnTo>
                      <a:cubicBezTo>
                        <a:pt x="54" y="157"/>
                        <a:pt x="54" y="157"/>
                        <a:pt x="54" y="158"/>
                      </a:cubicBezTo>
                      <a:lnTo>
                        <a:pt x="73" y="211"/>
                      </a:lnTo>
                      <a:cubicBezTo>
                        <a:pt x="73" y="211"/>
                        <a:pt x="73" y="212"/>
                        <a:pt x="73" y="212"/>
                      </a:cubicBezTo>
                      <a:lnTo>
                        <a:pt x="81" y="271"/>
                      </a:lnTo>
                      <a:lnTo>
                        <a:pt x="88" y="340"/>
                      </a:lnTo>
                      <a:lnTo>
                        <a:pt x="72" y="34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grpSp>
              <p:nvGrpSpPr>
                <p:cNvPr id="640" name="กลุ่ม 639">
                  <a:extLst>
                    <a:ext uri="{FF2B5EF4-FFF2-40B4-BE49-F238E27FC236}">
                      <a16:creationId xmlns:a16="http://schemas.microsoft.com/office/drawing/2014/main" id="{5D41ADB3-A461-4132-99BE-71587BFBD861}"/>
                    </a:ext>
                  </a:extLst>
                </p:cNvPr>
                <p:cNvGrpSpPr/>
                <p:nvPr/>
              </p:nvGrpSpPr>
              <p:grpSpPr>
                <a:xfrm>
                  <a:off x="2678699" y="2528583"/>
                  <a:ext cx="538914" cy="481611"/>
                  <a:chOff x="2678699" y="2528583"/>
                  <a:chExt cx="538914" cy="481611"/>
                </a:xfrm>
              </p:grpSpPr>
              <p:grpSp>
                <p:nvGrpSpPr>
                  <p:cNvPr id="641" name="กลุ่ม 640">
                    <a:extLst>
                      <a:ext uri="{FF2B5EF4-FFF2-40B4-BE49-F238E27FC236}">
                        <a16:creationId xmlns:a16="http://schemas.microsoft.com/office/drawing/2014/main" id="{F6EEB0CE-A8F7-4F65-88C3-2A44AC8D7AF0}"/>
                      </a:ext>
                    </a:extLst>
                  </p:cNvPr>
                  <p:cNvGrpSpPr/>
                  <p:nvPr/>
                </p:nvGrpSpPr>
                <p:grpSpPr>
                  <a:xfrm>
                    <a:off x="2678699" y="2636736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657" name="Freeform 114">
                      <a:extLst>
                        <a:ext uri="{FF2B5EF4-FFF2-40B4-BE49-F238E27FC236}">
                          <a16:creationId xmlns:a16="http://schemas.microsoft.com/office/drawing/2014/main" id="{830AB452-7F00-48A8-8787-5D76FEBD901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658" name="Freeform 123">
                      <a:extLst>
                        <a:ext uri="{FF2B5EF4-FFF2-40B4-BE49-F238E27FC236}">
                          <a16:creationId xmlns:a16="http://schemas.microsoft.com/office/drawing/2014/main" id="{30762CD0-FF39-4C84-B4D5-7269989AEF4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642" name="กลุ่ม 641">
                    <a:extLst>
                      <a:ext uri="{FF2B5EF4-FFF2-40B4-BE49-F238E27FC236}">
                        <a16:creationId xmlns:a16="http://schemas.microsoft.com/office/drawing/2014/main" id="{A2C24BBB-ABFA-440B-8229-A137B590DCAA}"/>
                      </a:ext>
                    </a:extLst>
                  </p:cNvPr>
                  <p:cNvGrpSpPr/>
                  <p:nvPr/>
                </p:nvGrpSpPr>
                <p:grpSpPr>
                  <a:xfrm rot="8663594">
                    <a:off x="2751587" y="2789136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655" name="Freeform 114">
                      <a:extLst>
                        <a:ext uri="{FF2B5EF4-FFF2-40B4-BE49-F238E27FC236}">
                          <a16:creationId xmlns:a16="http://schemas.microsoft.com/office/drawing/2014/main" id="{B42CC008-694C-4119-B8B8-CAA108744F1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656" name="Freeform 123">
                      <a:extLst>
                        <a:ext uri="{FF2B5EF4-FFF2-40B4-BE49-F238E27FC236}">
                          <a16:creationId xmlns:a16="http://schemas.microsoft.com/office/drawing/2014/main" id="{E2064E9A-02E1-4D4D-8300-09C17682A10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643" name="กลุ่ม 642">
                    <a:extLst>
                      <a:ext uri="{FF2B5EF4-FFF2-40B4-BE49-F238E27FC236}">
                        <a16:creationId xmlns:a16="http://schemas.microsoft.com/office/drawing/2014/main" id="{78A2DDD2-660A-4214-A349-21F06010A7C6}"/>
                      </a:ext>
                    </a:extLst>
                  </p:cNvPr>
                  <p:cNvGrpSpPr/>
                  <p:nvPr/>
                </p:nvGrpSpPr>
                <p:grpSpPr>
                  <a:xfrm>
                    <a:off x="2952524" y="2812324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653" name="Freeform 114">
                      <a:extLst>
                        <a:ext uri="{FF2B5EF4-FFF2-40B4-BE49-F238E27FC236}">
                          <a16:creationId xmlns:a16="http://schemas.microsoft.com/office/drawing/2014/main" id="{0EFEA497-BDCC-44A0-8068-46BB80AEB07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654" name="Freeform 123">
                      <a:extLst>
                        <a:ext uri="{FF2B5EF4-FFF2-40B4-BE49-F238E27FC236}">
                          <a16:creationId xmlns:a16="http://schemas.microsoft.com/office/drawing/2014/main" id="{C3BCFFD1-2A30-4537-B8A4-CD1269E04A2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644" name="กลุ่ม 643">
                    <a:extLst>
                      <a:ext uri="{FF2B5EF4-FFF2-40B4-BE49-F238E27FC236}">
                        <a16:creationId xmlns:a16="http://schemas.microsoft.com/office/drawing/2014/main" id="{C2B7B673-E539-46C1-B885-1C3DC9C3AEB0}"/>
                      </a:ext>
                    </a:extLst>
                  </p:cNvPr>
                  <p:cNvGrpSpPr/>
                  <p:nvPr/>
                </p:nvGrpSpPr>
                <p:grpSpPr>
                  <a:xfrm>
                    <a:off x="2866274" y="2668027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651" name="Freeform 114">
                      <a:extLst>
                        <a:ext uri="{FF2B5EF4-FFF2-40B4-BE49-F238E27FC236}">
                          <a16:creationId xmlns:a16="http://schemas.microsoft.com/office/drawing/2014/main" id="{52520C5C-CD28-4AE8-AD59-154427992DF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652" name="Freeform 123">
                      <a:extLst>
                        <a:ext uri="{FF2B5EF4-FFF2-40B4-BE49-F238E27FC236}">
                          <a16:creationId xmlns:a16="http://schemas.microsoft.com/office/drawing/2014/main" id="{9936AD67-19C2-4158-BABE-903F4EAD1D2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 dirty="0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645" name="กลุ่ม 644">
                    <a:extLst>
                      <a:ext uri="{FF2B5EF4-FFF2-40B4-BE49-F238E27FC236}">
                        <a16:creationId xmlns:a16="http://schemas.microsoft.com/office/drawing/2014/main" id="{57850E29-F0B6-4D43-B752-E180CAD741DF}"/>
                      </a:ext>
                    </a:extLst>
                  </p:cNvPr>
                  <p:cNvGrpSpPr/>
                  <p:nvPr/>
                </p:nvGrpSpPr>
                <p:grpSpPr>
                  <a:xfrm>
                    <a:off x="3009908" y="2629315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649" name="Freeform 114">
                      <a:extLst>
                        <a:ext uri="{FF2B5EF4-FFF2-40B4-BE49-F238E27FC236}">
                          <a16:creationId xmlns:a16="http://schemas.microsoft.com/office/drawing/2014/main" id="{3703D3A3-782C-412A-BC76-CD4E0FF7B257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650" name="Freeform 123">
                      <a:extLst>
                        <a:ext uri="{FF2B5EF4-FFF2-40B4-BE49-F238E27FC236}">
                          <a16:creationId xmlns:a16="http://schemas.microsoft.com/office/drawing/2014/main" id="{F46046FD-62EE-458E-A661-E75B1934C2B5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646" name="กลุ่ม 645">
                    <a:extLst>
                      <a:ext uri="{FF2B5EF4-FFF2-40B4-BE49-F238E27FC236}">
                        <a16:creationId xmlns:a16="http://schemas.microsoft.com/office/drawing/2014/main" id="{E86D9D93-296F-4B94-93A6-16309B41CEAC}"/>
                      </a:ext>
                    </a:extLst>
                  </p:cNvPr>
                  <p:cNvGrpSpPr/>
                  <p:nvPr/>
                </p:nvGrpSpPr>
                <p:grpSpPr>
                  <a:xfrm rot="3907596">
                    <a:off x="2833748" y="2533501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647" name="Freeform 114">
                      <a:extLst>
                        <a:ext uri="{FF2B5EF4-FFF2-40B4-BE49-F238E27FC236}">
                          <a16:creationId xmlns:a16="http://schemas.microsoft.com/office/drawing/2014/main" id="{8066F2F4-BF9F-425C-8837-228A56C175E2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648" name="Freeform 123">
                      <a:extLst>
                        <a:ext uri="{FF2B5EF4-FFF2-40B4-BE49-F238E27FC236}">
                          <a16:creationId xmlns:a16="http://schemas.microsoft.com/office/drawing/2014/main" id="{A09D175C-4CA7-455D-B6ED-ED61E32E1B42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</p:grpSp>
          </p:grpSp>
          <p:grpSp>
            <p:nvGrpSpPr>
              <p:cNvPr id="15" name="กลุ่ม 14">
                <a:extLst>
                  <a:ext uri="{FF2B5EF4-FFF2-40B4-BE49-F238E27FC236}">
                    <a16:creationId xmlns:a16="http://schemas.microsoft.com/office/drawing/2014/main" id="{6267AAE0-9F0C-434A-A12A-D9948EA6EA1C}"/>
                  </a:ext>
                </a:extLst>
              </p:cNvPr>
              <p:cNvGrpSpPr/>
              <p:nvPr/>
            </p:nvGrpSpPr>
            <p:grpSpPr>
              <a:xfrm>
                <a:off x="4192463" y="2756856"/>
                <a:ext cx="661484" cy="568692"/>
                <a:chOff x="2549626" y="2389544"/>
                <a:chExt cx="803995" cy="843257"/>
              </a:xfrm>
            </p:grpSpPr>
            <p:sp>
              <p:nvSpPr>
                <p:cNvPr id="603" name="Freeform 18">
                  <a:extLst>
                    <a:ext uri="{FF2B5EF4-FFF2-40B4-BE49-F238E27FC236}">
                      <a16:creationId xmlns:a16="http://schemas.microsoft.com/office/drawing/2014/main" id="{FAC96B53-5C1E-4467-978B-2B9DF33AB91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49626" y="2519437"/>
                  <a:ext cx="262473" cy="201085"/>
                </a:xfrm>
                <a:custGeom>
                  <a:avLst/>
                  <a:gdLst/>
                  <a:ahLst/>
                  <a:cxnLst>
                    <a:cxn ang="0">
                      <a:pos x="416" y="308"/>
                    </a:cxn>
                    <a:cxn ang="0">
                      <a:pos x="441" y="310"/>
                    </a:cxn>
                    <a:cxn ang="0">
                      <a:pos x="459" y="309"/>
                    </a:cxn>
                    <a:cxn ang="0">
                      <a:pos x="471" y="299"/>
                    </a:cxn>
                    <a:cxn ang="0">
                      <a:pos x="475" y="273"/>
                    </a:cxn>
                    <a:cxn ang="0">
                      <a:pos x="469" y="240"/>
                    </a:cxn>
                    <a:cxn ang="0">
                      <a:pos x="436" y="169"/>
                    </a:cxn>
                    <a:cxn ang="0">
                      <a:pos x="387" y="106"/>
                    </a:cxn>
                    <a:cxn ang="0">
                      <a:pos x="363" y="83"/>
                    </a:cxn>
                    <a:cxn ang="0">
                      <a:pos x="341" y="69"/>
                    </a:cxn>
                    <a:cxn ang="0">
                      <a:pos x="157" y="16"/>
                    </a:cxn>
                    <a:cxn ang="0">
                      <a:pos x="147" y="62"/>
                    </a:cxn>
                    <a:cxn ang="0">
                      <a:pos x="123" y="101"/>
                    </a:cxn>
                    <a:cxn ang="0">
                      <a:pos x="91" y="135"/>
                    </a:cxn>
                    <a:cxn ang="0">
                      <a:pos x="51" y="166"/>
                    </a:cxn>
                    <a:cxn ang="0">
                      <a:pos x="19" y="255"/>
                    </a:cxn>
                    <a:cxn ang="0">
                      <a:pos x="15" y="284"/>
                    </a:cxn>
                    <a:cxn ang="0">
                      <a:pos x="4" y="251"/>
                    </a:cxn>
                    <a:cxn ang="0">
                      <a:pos x="13" y="220"/>
                    </a:cxn>
                    <a:cxn ang="0">
                      <a:pos x="38" y="157"/>
                    </a:cxn>
                    <a:cxn ang="0">
                      <a:pos x="111" y="91"/>
                    </a:cxn>
                    <a:cxn ang="0">
                      <a:pos x="133" y="55"/>
                    </a:cxn>
                    <a:cxn ang="0">
                      <a:pos x="152" y="6"/>
                    </a:cxn>
                    <a:cxn ang="0">
                      <a:pos x="255" y="26"/>
                    </a:cxn>
                    <a:cxn ang="0">
                      <a:pos x="348" y="55"/>
                    </a:cxn>
                    <a:cxn ang="0">
                      <a:pos x="373" y="71"/>
                    </a:cxn>
                    <a:cxn ang="0">
                      <a:pos x="426" y="126"/>
                    </a:cxn>
                    <a:cxn ang="0">
                      <a:pos x="470" y="199"/>
                    </a:cxn>
                    <a:cxn ang="0">
                      <a:pos x="484" y="236"/>
                    </a:cxn>
                    <a:cxn ang="0">
                      <a:pos x="490" y="273"/>
                    </a:cxn>
                    <a:cxn ang="0">
                      <a:pos x="484" y="306"/>
                    </a:cxn>
                    <a:cxn ang="0">
                      <a:pos x="466" y="322"/>
                    </a:cxn>
                    <a:cxn ang="0">
                      <a:pos x="442" y="325"/>
                    </a:cxn>
                    <a:cxn ang="0">
                      <a:pos x="394" y="325"/>
                    </a:cxn>
                  </a:cxnLst>
                  <a:rect l="0" t="0" r="r" b="b"/>
                  <a:pathLst>
                    <a:path w="491" h="325">
                      <a:moveTo>
                        <a:pt x="393" y="309"/>
                      </a:moveTo>
                      <a:lnTo>
                        <a:pt x="416" y="308"/>
                      </a:lnTo>
                      <a:lnTo>
                        <a:pt x="443" y="309"/>
                      </a:lnTo>
                      <a:lnTo>
                        <a:pt x="441" y="310"/>
                      </a:lnTo>
                      <a:lnTo>
                        <a:pt x="463" y="307"/>
                      </a:lnTo>
                      <a:lnTo>
                        <a:pt x="459" y="309"/>
                      </a:lnTo>
                      <a:lnTo>
                        <a:pt x="473" y="295"/>
                      </a:lnTo>
                      <a:lnTo>
                        <a:pt x="471" y="299"/>
                      </a:lnTo>
                      <a:lnTo>
                        <a:pt x="475" y="270"/>
                      </a:lnTo>
                      <a:lnTo>
                        <a:pt x="475" y="273"/>
                      </a:lnTo>
                      <a:lnTo>
                        <a:pt x="469" y="239"/>
                      </a:lnTo>
                      <a:lnTo>
                        <a:pt x="469" y="240"/>
                      </a:lnTo>
                      <a:lnTo>
                        <a:pt x="455" y="204"/>
                      </a:lnTo>
                      <a:lnTo>
                        <a:pt x="436" y="169"/>
                      </a:lnTo>
                      <a:lnTo>
                        <a:pt x="413" y="135"/>
                      </a:lnTo>
                      <a:lnTo>
                        <a:pt x="387" y="106"/>
                      </a:lnTo>
                      <a:lnTo>
                        <a:pt x="362" y="82"/>
                      </a:lnTo>
                      <a:lnTo>
                        <a:pt x="363" y="83"/>
                      </a:lnTo>
                      <a:lnTo>
                        <a:pt x="339" y="68"/>
                      </a:lnTo>
                      <a:lnTo>
                        <a:pt x="341" y="69"/>
                      </a:lnTo>
                      <a:lnTo>
                        <a:pt x="250" y="41"/>
                      </a:lnTo>
                      <a:lnTo>
                        <a:pt x="157" y="16"/>
                      </a:lnTo>
                      <a:lnTo>
                        <a:pt x="167" y="11"/>
                      </a:lnTo>
                      <a:lnTo>
                        <a:pt x="147" y="62"/>
                      </a:lnTo>
                      <a:cubicBezTo>
                        <a:pt x="147" y="63"/>
                        <a:pt x="147" y="63"/>
                        <a:pt x="146" y="64"/>
                      </a:cubicBezTo>
                      <a:lnTo>
                        <a:pt x="123" y="101"/>
                      </a:lnTo>
                      <a:cubicBezTo>
                        <a:pt x="123" y="101"/>
                        <a:pt x="123" y="102"/>
                        <a:pt x="122" y="102"/>
                      </a:cubicBezTo>
                      <a:lnTo>
                        <a:pt x="91" y="135"/>
                      </a:lnTo>
                      <a:lnTo>
                        <a:pt x="49" y="170"/>
                      </a:lnTo>
                      <a:lnTo>
                        <a:pt x="51" y="166"/>
                      </a:lnTo>
                      <a:lnTo>
                        <a:pt x="28" y="225"/>
                      </a:lnTo>
                      <a:lnTo>
                        <a:pt x="19" y="255"/>
                      </a:lnTo>
                      <a:lnTo>
                        <a:pt x="19" y="253"/>
                      </a:lnTo>
                      <a:lnTo>
                        <a:pt x="15" y="284"/>
                      </a:lnTo>
                      <a:lnTo>
                        <a:pt x="0" y="282"/>
                      </a:lnTo>
                      <a:lnTo>
                        <a:pt x="4" y="251"/>
                      </a:lnTo>
                      <a:cubicBezTo>
                        <a:pt x="4" y="251"/>
                        <a:pt x="4" y="251"/>
                        <a:pt x="4" y="250"/>
                      </a:cubicBezTo>
                      <a:lnTo>
                        <a:pt x="13" y="220"/>
                      </a:lnTo>
                      <a:lnTo>
                        <a:pt x="36" y="161"/>
                      </a:lnTo>
                      <a:cubicBezTo>
                        <a:pt x="37" y="159"/>
                        <a:pt x="37" y="158"/>
                        <a:pt x="38" y="157"/>
                      </a:cubicBezTo>
                      <a:lnTo>
                        <a:pt x="80" y="124"/>
                      </a:lnTo>
                      <a:lnTo>
                        <a:pt x="111" y="91"/>
                      </a:lnTo>
                      <a:lnTo>
                        <a:pt x="110" y="92"/>
                      </a:lnTo>
                      <a:lnTo>
                        <a:pt x="133" y="55"/>
                      </a:lnTo>
                      <a:lnTo>
                        <a:pt x="132" y="57"/>
                      </a:lnTo>
                      <a:lnTo>
                        <a:pt x="152" y="6"/>
                      </a:lnTo>
                      <a:cubicBezTo>
                        <a:pt x="153" y="2"/>
                        <a:pt x="158" y="0"/>
                        <a:pt x="162" y="1"/>
                      </a:cubicBezTo>
                      <a:lnTo>
                        <a:pt x="255" y="26"/>
                      </a:lnTo>
                      <a:lnTo>
                        <a:pt x="346" y="54"/>
                      </a:lnTo>
                      <a:cubicBezTo>
                        <a:pt x="346" y="54"/>
                        <a:pt x="347" y="54"/>
                        <a:pt x="348" y="55"/>
                      </a:cubicBezTo>
                      <a:lnTo>
                        <a:pt x="372" y="70"/>
                      </a:lnTo>
                      <a:cubicBezTo>
                        <a:pt x="372" y="70"/>
                        <a:pt x="373" y="70"/>
                        <a:pt x="373" y="71"/>
                      </a:cubicBezTo>
                      <a:lnTo>
                        <a:pt x="400" y="95"/>
                      </a:lnTo>
                      <a:lnTo>
                        <a:pt x="426" y="126"/>
                      </a:lnTo>
                      <a:lnTo>
                        <a:pt x="451" y="162"/>
                      </a:lnTo>
                      <a:lnTo>
                        <a:pt x="470" y="199"/>
                      </a:lnTo>
                      <a:lnTo>
                        <a:pt x="484" y="235"/>
                      </a:lnTo>
                      <a:cubicBezTo>
                        <a:pt x="484" y="235"/>
                        <a:pt x="484" y="236"/>
                        <a:pt x="484" y="236"/>
                      </a:cubicBezTo>
                      <a:lnTo>
                        <a:pt x="490" y="270"/>
                      </a:lnTo>
                      <a:cubicBezTo>
                        <a:pt x="490" y="271"/>
                        <a:pt x="491" y="272"/>
                        <a:pt x="490" y="273"/>
                      </a:cubicBezTo>
                      <a:lnTo>
                        <a:pt x="486" y="302"/>
                      </a:lnTo>
                      <a:cubicBezTo>
                        <a:pt x="486" y="303"/>
                        <a:pt x="485" y="305"/>
                        <a:pt x="484" y="306"/>
                      </a:cubicBezTo>
                      <a:lnTo>
                        <a:pt x="470" y="320"/>
                      </a:lnTo>
                      <a:cubicBezTo>
                        <a:pt x="469" y="321"/>
                        <a:pt x="467" y="322"/>
                        <a:pt x="466" y="322"/>
                      </a:cubicBezTo>
                      <a:lnTo>
                        <a:pt x="444" y="325"/>
                      </a:lnTo>
                      <a:cubicBezTo>
                        <a:pt x="443" y="325"/>
                        <a:pt x="443" y="325"/>
                        <a:pt x="442" y="325"/>
                      </a:cubicBezTo>
                      <a:lnTo>
                        <a:pt x="417" y="324"/>
                      </a:lnTo>
                      <a:lnTo>
                        <a:pt x="394" y="325"/>
                      </a:lnTo>
                      <a:lnTo>
                        <a:pt x="393" y="30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604" name="Freeform 76">
                  <a:extLst>
                    <a:ext uri="{FF2B5EF4-FFF2-40B4-BE49-F238E27FC236}">
                      <a16:creationId xmlns:a16="http://schemas.microsoft.com/office/drawing/2014/main" id="{564F6BC2-8E49-43B0-9726-F7E1FAEC8C7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20049970">
                  <a:off x="2814585" y="2389544"/>
                  <a:ext cx="143637" cy="163979"/>
                </a:xfrm>
                <a:custGeom>
                  <a:avLst/>
                  <a:gdLst/>
                  <a:ahLst/>
                  <a:cxnLst>
                    <a:cxn ang="0">
                      <a:pos x="269" y="11"/>
                    </a:cxn>
                    <a:cxn ang="0">
                      <a:pos x="251" y="30"/>
                    </a:cxn>
                    <a:cxn ang="0">
                      <a:pos x="231" y="52"/>
                    </a:cxn>
                    <a:cxn ang="0">
                      <a:pos x="214" y="74"/>
                    </a:cxn>
                    <a:cxn ang="0">
                      <a:pos x="215" y="73"/>
                    </a:cxn>
                    <a:cxn ang="0">
                      <a:pos x="204" y="95"/>
                    </a:cxn>
                    <a:cxn ang="0">
                      <a:pos x="204" y="93"/>
                    </a:cxn>
                    <a:cxn ang="0">
                      <a:pos x="200" y="120"/>
                    </a:cxn>
                    <a:cxn ang="0">
                      <a:pos x="200" y="118"/>
                    </a:cxn>
                    <a:cxn ang="0">
                      <a:pos x="202" y="147"/>
                    </a:cxn>
                    <a:cxn ang="0">
                      <a:pos x="202" y="148"/>
                    </a:cxn>
                    <a:cxn ang="0">
                      <a:pos x="200" y="174"/>
                    </a:cxn>
                    <a:cxn ang="0">
                      <a:pos x="199" y="178"/>
                    </a:cxn>
                    <a:cxn ang="0">
                      <a:pos x="186" y="197"/>
                    </a:cxn>
                    <a:cxn ang="0">
                      <a:pos x="183" y="200"/>
                    </a:cxn>
                    <a:cxn ang="0">
                      <a:pos x="147" y="215"/>
                    </a:cxn>
                    <a:cxn ang="0">
                      <a:pos x="144" y="215"/>
                    </a:cxn>
                    <a:cxn ang="0">
                      <a:pos x="105" y="218"/>
                    </a:cxn>
                    <a:cxn ang="0">
                      <a:pos x="64" y="216"/>
                    </a:cxn>
                    <a:cxn ang="0">
                      <a:pos x="25" y="217"/>
                    </a:cxn>
                    <a:cxn ang="0">
                      <a:pos x="32" y="212"/>
                    </a:cxn>
                    <a:cxn ang="0">
                      <a:pos x="27" y="227"/>
                    </a:cxn>
                    <a:cxn ang="0">
                      <a:pos x="22" y="244"/>
                    </a:cxn>
                    <a:cxn ang="0">
                      <a:pos x="17" y="258"/>
                    </a:cxn>
                    <a:cxn ang="0">
                      <a:pos x="15" y="264"/>
                    </a:cxn>
                    <a:cxn ang="0">
                      <a:pos x="0" y="259"/>
                    </a:cxn>
                    <a:cxn ang="0">
                      <a:pos x="2" y="253"/>
                    </a:cxn>
                    <a:cxn ang="0">
                      <a:pos x="7" y="239"/>
                    </a:cxn>
                    <a:cxn ang="0">
                      <a:pos x="12" y="222"/>
                    </a:cxn>
                    <a:cxn ang="0">
                      <a:pos x="17" y="207"/>
                    </a:cxn>
                    <a:cxn ang="0">
                      <a:pos x="24" y="201"/>
                    </a:cxn>
                    <a:cxn ang="0">
                      <a:pos x="65" y="200"/>
                    </a:cxn>
                    <a:cxn ang="0">
                      <a:pos x="104" y="202"/>
                    </a:cxn>
                    <a:cxn ang="0">
                      <a:pos x="143" y="199"/>
                    </a:cxn>
                    <a:cxn ang="0">
                      <a:pos x="140" y="200"/>
                    </a:cxn>
                    <a:cxn ang="0">
                      <a:pos x="176" y="185"/>
                    </a:cxn>
                    <a:cxn ang="0">
                      <a:pos x="173" y="188"/>
                    </a:cxn>
                    <a:cxn ang="0">
                      <a:pos x="186" y="169"/>
                    </a:cxn>
                    <a:cxn ang="0">
                      <a:pos x="184" y="173"/>
                    </a:cxn>
                    <a:cxn ang="0">
                      <a:pos x="186" y="147"/>
                    </a:cxn>
                    <a:cxn ang="0">
                      <a:pos x="186" y="148"/>
                    </a:cxn>
                    <a:cxn ang="0">
                      <a:pos x="184" y="119"/>
                    </a:cxn>
                    <a:cxn ang="0">
                      <a:pos x="185" y="117"/>
                    </a:cxn>
                    <a:cxn ang="0">
                      <a:pos x="189" y="90"/>
                    </a:cxn>
                    <a:cxn ang="0">
                      <a:pos x="189" y="88"/>
                    </a:cxn>
                    <a:cxn ang="0">
                      <a:pos x="200" y="66"/>
                    </a:cxn>
                    <a:cxn ang="0">
                      <a:pos x="201" y="65"/>
                    </a:cxn>
                    <a:cxn ang="0">
                      <a:pos x="220" y="41"/>
                    </a:cxn>
                    <a:cxn ang="0">
                      <a:pos x="240" y="19"/>
                    </a:cxn>
                    <a:cxn ang="0">
                      <a:pos x="258" y="0"/>
                    </a:cxn>
                    <a:cxn ang="0">
                      <a:pos x="269" y="11"/>
                    </a:cxn>
                  </a:cxnLst>
                  <a:rect l="0" t="0" r="r" b="b"/>
                  <a:pathLst>
                    <a:path w="269" h="264">
                      <a:moveTo>
                        <a:pt x="269" y="11"/>
                      </a:moveTo>
                      <a:lnTo>
                        <a:pt x="251" y="30"/>
                      </a:lnTo>
                      <a:lnTo>
                        <a:pt x="231" y="52"/>
                      </a:lnTo>
                      <a:lnTo>
                        <a:pt x="214" y="74"/>
                      </a:lnTo>
                      <a:lnTo>
                        <a:pt x="215" y="73"/>
                      </a:lnTo>
                      <a:lnTo>
                        <a:pt x="204" y="95"/>
                      </a:lnTo>
                      <a:lnTo>
                        <a:pt x="204" y="93"/>
                      </a:lnTo>
                      <a:lnTo>
                        <a:pt x="200" y="120"/>
                      </a:lnTo>
                      <a:lnTo>
                        <a:pt x="200" y="118"/>
                      </a:lnTo>
                      <a:lnTo>
                        <a:pt x="202" y="147"/>
                      </a:lnTo>
                      <a:cubicBezTo>
                        <a:pt x="202" y="147"/>
                        <a:pt x="202" y="148"/>
                        <a:pt x="202" y="148"/>
                      </a:cubicBezTo>
                      <a:lnTo>
                        <a:pt x="200" y="174"/>
                      </a:lnTo>
                      <a:cubicBezTo>
                        <a:pt x="200" y="175"/>
                        <a:pt x="200" y="177"/>
                        <a:pt x="199" y="178"/>
                      </a:cubicBezTo>
                      <a:lnTo>
                        <a:pt x="186" y="197"/>
                      </a:lnTo>
                      <a:cubicBezTo>
                        <a:pt x="185" y="198"/>
                        <a:pt x="184" y="199"/>
                        <a:pt x="183" y="200"/>
                      </a:cubicBezTo>
                      <a:lnTo>
                        <a:pt x="147" y="215"/>
                      </a:lnTo>
                      <a:cubicBezTo>
                        <a:pt x="146" y="215"/>
                        <a:pt x="145" y="215"/>
                        <a:pt x="144" y="215"/>
                      </a:cubicBezTo>
                      <a:lnTo>
                        <a:pt x="105" y="218"/>
                      </a:lnTo>
                      <a:lnTo>
                        <a:pt x="64" y="216"/>
                      </a:lnTo>
                      <a:lnTo>
                        <a:pt x="25" y="217"/>
                      </a:lnTo>
                      <a:lnTo>
                        <a:pt x="32" y="212"/>
                      </a:lnTo>
                      <a:lnTo>
                        <a:pt x="27" y="227"/>
                      </a:lnTo>
                      <a:lnTo>
                        <a:pt x="22" y="244"/>
                      </a:lnTo>
                      <a:lnTo>
                        <a:pt x="17" y="258"/>
                      </a:lnTo>
                      <a:lnTo>
                        <a:pt x="15" y="264"/>
                      </a:lnTo>
                      <a:lnTo>
                        <a:pt x="0" y="259"/>
                      </a:lnTo>
                      <a:lnTo>
                        <a:pt x="2" y="253"/>
                      </a:lnTo>
                      <a:lnTo>
                        <a:pt x="7" y="239"/>
                      </a:lnTo>
                      <a:lnTo>
                        <a:pt x="12" y="222"/>
                      </a:lnTo>
                      <a:lnTo>
                        <a:pt x="17" y="207"/>
                      </a:lnTo>
                      <a:cubicBezTo>
                        <a:pt x="18" y="204"/>
                        <a:pt x="21" y="202"/>
                        <a:pt x="24" y="201"/>
                      </a:cubicBezTo>
                      <a:lnTo>
                        <a:pt x="65" y="200"/>
                      </a:lnTo>
                      <a:lnTo>
                        <a:pt x="104" y="202"/>
                      </a:lnTo>
                      <a:lnTo>
                        <a:pt x="143" y="199"/>
                      </a:lnTo>
                      <a:lnTo>
                        <a:pt x="140" y="200"/>
                      </a:lnTo>
                      <a:lnTo>
                        <a:pt x="176" y="185"/>
                      </a:lnTo>
                      <a:lnTo>
                        <a:pt x="173" y="188"/>
                      </a:lnTo>
                      <a:lnTo>
                        <a:pt x="186" y="169"/>
                      </a:lnTo>
                      <a:lnTo>
                        <a:pt x="184" y="173"/>
                      </a:lnTo>
                      <a:lnTo>
                        <a:pt x="186" y="147"/>
                      </a:lnTo>
                      <a:lnTo>
                        <a:pt x="186" y="148"/>
                      </a:lnTo>
                      <a:lnTo>
                        <a:pt x="184" y="119"/>
                      </a:lnTo>
                      <a:cubicBezTo>
                        <a:pt x="184" y="118"/>
                        <a:pt x="184" y="118"/>
                        <a:pt x="185" y="117"/>
                      </a:cubicBezTo>
                      <a:lnTo>
                        <a:pt x="189" y="90"/>
                      </a:lnTo>
                      <a:cubicBezTo>
                        <a:pt x="189" y="89"/>
                        <a:pt x="189" y="89"/>
                        <a:pt x="189" y="88"/>
                      </a:cubicBezTo>
                      <a:lnTo>
                        <a:pt x="200" y="66"/>
                      </a:lnTo>
                      <a:cubicBezTo>
                        <a:pt x="201" y="65"/>
                        <a:pt x="201" y="65"/>
                        <a:pt x="201" y="65"/>
                      </a:cubicBezTo>
                      <a:lnTo>
                        <a:pt x="220" y="41"/>
                      </a:lnTo>
                      <a:lnTo>
                        <a:pt x="240" y="19"/>
                      </a:lnTo>
                      <a:lnTo>
                        <a:pt x="258" y="0"/>
                      </a:lnTo>
                      <a:lnTo>
                        <a:pt x="269" y="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605" name="Freeform 118">
                  <a:extLst>
                    <a:ext uri="{FF2B5EF4-FFF2-40B4-BE49-F238E27FC236}">
                      <a16:creationId xmlns:a16="http://schemas.microsoft.com/office/drawing/2014/main" id="{38FE4251-0FC7-4256-842D-736E51106F8D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2685052" y="2557197"/>
                  <a:ext cx="556962" cy="512846"/>
                </a:xfrm>
                <a:custGeom>
                  <a:avLst/>
                  <a:gdLst/>
                  <a:ahLst/>
                  <a:cxnLst>
                    <a:cxn ang="0">
                      <a:pos x="52" y="91"/>
                    </a:cxn>
                    <a:cxn ang="0">
                      <a:pos x="95" y="42"/>
                    </a:cxn>
                    <a:cxn ang="0">
                      <a:pos x="160" y="33"/>
                    </a:cxn>
                    <a:cxn ang="0">
                      <a:pos x="198" y="24"/>
                    </a:cxn>
                    <a:cxn ang="0">
                      <a:pos x="251" y="11"/>
                    </a:cxn>
                    <a:cxn ang="0">
                      <a:pos x="285" y="29"/>
                    </a:cxn>
                    <a:cxn ang="0">
                      <a:pos x="322" y="2"/>
                    </a:cxn>
                    <a:cxn ang="0">
                      <a:pos x="369" y="7"/>
                    </a:cxn>
                    <a:cxn ang="0">
                      <a:pos x="400" y="7"/>
                    </a:cxn>
                    <a:cxn ang="0">
                      <a:pos x="452" y="3"/>
                    </a:cxn>
                    <a:cxn ang="0">
                      <a:pos x="494" y="45"/>
                    </a:cxn>
                    <a:cxn ang="0">
                      <a:pos x="539" y="78"/>
                    </a:cxn>
                    <a:cxn ang="0">
                      <a:pos x="545" y="129"/>
                    </a:cxn>
                    <a:cxn ang="0">
                      <a:pos x="557" y="159"/>
                    </a:cxn>
                    <a:cxn ang="0">
                      <a:pos x="547" y="222"/>
                    </a:cxn>
                    <a:cxn ang="0">
                      <a:pos x="486" y="255"/>
                    </a:cxn>
                    <a:cxn ang="0">
                      <a:pos x="461" y="306"/>
                    </a:cxn>
                    <a:cxn ang="0">
                      <a:pos x="403" y="324"/>
                    </a:cxn>
                    <a:cxn ang="0">
                      <a:pos x="356" y="340"/>
                    </a:cxn>
                    <a:cxn ang="0">
                      <a:pos x="295" y="368"/>
                    </a:cxn>
                    <a:cxn ang="0">
                      <a:pos x="230" y="351"/>
                    </a:cxn>
                    <a:cxn ang="0">
                      <a:pos x="179" y="346"/>
                    </a:cxn>
                    <a:cxn ang="0">
                      <a:pos x="103" y="328"/>
                    </a:cxn>
                    <a:cxn ang="0">
                      <a:pos x="81" y="303"/>
                    </a:cxn>
                    <a:cxn ang="0">
                      <a:pos x="35" y="292"/>
                    </a:cxn>
                    <a:cxn ang="0">
                      <a:pos x="12" y="253"/>
                    </a:cxn>
                    <a:cxn ang="0">
                      <a:pos x="29" y="222"/>
                    </a:cxn>
                    <a:cxn ang="0">
                      <a:pos x="1" y="186"/>
                    </a:cxn>
                    <a:cxn ang="0">
                      <a:pos x="10" y="143"/>
                    </a:cxn>
                    <a:cxn ang="0">
                      <a:pos x="51" y="120"/>
                    </a:cxn>
                    <a:cxn ang="0">
                      <a:pos x="35" y="140"/>
                    </a:cxn>
                    <a:cxn ang="0">
                      <a:pos x="16" y="169"/>
                    </a:cxn>
                    <a:cxn ang="0">
                      <a:pos x="26" y="199"/>
                    </a:cxn>
                    <a:cxn ang="0">
                      <a:pos x="29" y="238"/>
                    </a:cxn>
                    <a:cxn ang="0">
                      <a:pos x="34" y="270"/>
                    </a:cxn>
                    <a:cxn ang="0">
                      <a:pos x="63" y="287"/>
                    </a:cxn>
                    <a:cxn ang="0">
                      <a:pos x="90" y="294"/>
                    </a:cxn>
                    <a:cxn ang="0">
                      <a:pos x="145" y="329"/>
                    </a:cxn>
                    <a:cxn ang="0">
                      <a:pos x="213" y="319"/>
                    </a:cxn>
                    <a:cxn ang="0">
                      <a:pos x="265" y="350"/>
                    </a:cxn>
                    <a:cxn ang="0">
                      <a:pos x="324" y="344"/>
                    </a:cxn>
                    <a:cxn ang="0">
                      <a:pos x="361" y="302"/>
                    </a:cxn>
                    <a:cxn ang="0">
                      <a:pos x="432" y="304"/>
                    </a:cxn>
                    <a:cxn ang="0">
                      <a:pos x="466" y="274"/>
                    </a:cxn>
                    <a:cxn ang="0">
                      <a:pos x="516" y="231"/>
                    </a:cxn>
                    <a:cxn ang="0">
                      <a:pos x="544" y="186"/>
                    </a:cxn>
                    <a:cxn ang="0">
                      <a:pos x="527" y="136"/>
                    </a:cxn>
                    <a:cxn ang="0">
                      <a:pos x="531" y="101"/>
                    </a:cxn>
                    <a:cxn ang="0">
                      <a:pos x="509" y="69"/>
                    </a:cxn>
                    <a:cxn ang="0">
                      <a:pos x="463" y="25"/>
                    </a:cxn>
                    <a:cxn ang="0">
                      <a:pos x="425" y="16"/>
                    </a:cxn>
                    <a:cxn ang="0">
                      <a:pos x="388" y="34"/>
                    </a:cxn>
                    <a:cxn ang="0">
                      <a:pos x="342" y="16"/>
                    </a:cxn>
                    <a:cxn ang="0">
                      <a:pos x="308" y="27"/>
                    </a:cxn>
                    <a:cxn ang="0">
                      <a:pos x="271" y="31"/>
                    </a:cxn>
                    <a:cxn ang="0">
                      <a:pos x="225" y="28"/>
                    </a:cxn>
                    <a:cxn ang="0">
                      <a:pos x="190" y="55"/>
                    </a:cxn>
                    <a:cxn ang="0">
                      <a:pos x="129" y="47"/>
                    </a:cxn>
                    <a:cxn ang="0">
                      <a:pos x="78" y="75"/>
                    </a:cxn>
                    <a:cxn ang="0">
                      <a:pos x="65" y="125"/>
                    </a:cxn>
                  </a:cxnLst>
                  <a:rect l="0" t="0" r="r" b="b"/>
                  <a:pathLst>
                    <a:path w="560" h="369">
                      <a:moveTo>
                        <a:pt x="52" y="119"/>
                      </a:moveTo>
                      <a:lnTo>
                        <a:pt x="49" y="124"/>
                      </a:lnTo>
                      <a:lnTo>
                        <a:pt x="51" y="94"/>
                      </a:lnTo>
                      <a:cubicBezTo>
                        <a:pt x="52" y="93"/>
                        <a:pt x="52" y="92"/>
                        <a:pt x="52" y="91"/>
                      </a:cubicBezTo>
                      <a:lnTo>
                        <a:pt x="66" y="65"/>
                      </a:lnTo>
                      <a:cubicBezTo>
                        <a:pt x="67" y="64"/>
                        <a:pt x="68" y="63"/>
                        <a:pt x="68" y="62"/>
                      </a:cubicBezTo>
                      <a:lnTo>
                        <a:pt x="92" y="43"/>
                      </a:lnTo>
                      <a:cubicBezTo>
                        <a:pt x="93" y="43"/>
                        <a:pt x="94" y="42"/>
                        <a:pt x="95" y="42"/>
                      </a:cubicBezTo>
                      <a:lnTo>
                        <a:pt x="127" y="32"/>
                      </a:lnTo>
                      <a:cubicBezTo>
                        <a:pt x="128" y="32"/>
                        <a:pt x="129" y="31"/>
                        <a:pt x="130" y="31"/>
                      </a:cubicBezTo>
                      <a:lnTo>
                        <a:pt x="158" y="32"/>
                      </a:lnTo>
                      <a:cubicBezTo>
                        <a:pt x="159" y="32"/>
                        <a:pt x="159" y="33"/>
                        <a:pt x="160" y="33"/>
                      </a:cubicBezTo>
                      <a:lnTo>
                        <a:pt x="187" y="42"/>
                      </a:lnTo>
                      <a:lnTo>
                        <a:pt x="179" y="44"/>
                      </a:lnTo>
                      <a:lnTo>
                        <a:pt x="196" y="26"/>
                      </a:lnTo>
                      <a:cubicBezTo>
                        <a:pt x="196" y="25"/>
                        <a:pt x="197" y="25"/>
                        <a:pt x="198" y="24"/>
                      </a:cubicBezTo>
                      <a:lnTo>
                        <a:pt x="221" y="13"/>
                      </a:lnTo>
                      <a:cubicBezTo>
                        <a:pt x="222" y="13"/>
                        <a:pt x="223" y="13"/>
                        <a:pt x="224" y="12"/>
                      </a:cubicBezTo>
                      <a:lnTo>
                        <a:pt x="249" y="10"/>
                      </a:lnTo>
                      <a:cubicBezTo>
                        <a:pt x="250" y="10"/>
                        <a:pt x="250" y="10"/>
                        <a:pt x="251" y="11"/>
                      </a:cubicBezTo>
                      <a:lnTo>
                        <a:pt x="277" y="17"/>
                      </a:lnTo>
                      <a:cubicBezTo>
                        <a:pt x="278" y="17"/>
                        <a:pt x="279" y="17"/>
                        <a:pt x="280" y="18"/>
                      </a:cubicBezTo>
                      <a:lnTo>
                        <a:pt x="295" y="28"/>
                      </a:lnTo>
                      <a:lnTo>
                        <a:pt x="285" y="29"/>
                      </a:lnTo>
                      <a:lnTo>
                        <a:pt x="299" y="14"/>
                      </a:lnTo>
                      <a:cubicBezTo>
                        <a:pt x="299" y="13"/>
                        <a:pt x="300" y="13"/>
                        <a:pt x="301" y="12"/>
                      </a:cubicBezTo>
                      <a:lnTo>
                        <a:pt x="319" y="3"/>
                      </a:lnTo>
                      <a:cubicBezTo>
                        <a:pt x="320" y="3"/>
                        <a:pt x="321" y="3"/>
                        <a:pt x="322" y="2"/>
                      </a:cubicBezTo>
                      <a:lnTo>
                        <a:pt x="343" y="0"/>
                      </a:lnTo>
                      <a:cubicBezTo>
                        <a:pt x="344" y="0"/>
                        <a:pt x="344" y="0"/>
                        <a:pt x="345" y="1"/>
                      </a:cubicBezTo>
                      <a:lnTo>
                        <a:pt x="366" y="6"/>
                      </a:lnTo>
                      <a:cubicBezTo>
                        <a:pt x="367" y="6"/>
                        <a:pt x="368" y="6"/>
                        <a:pt x="369" y="7"/>
                      </a:cubicBezTo>
                      <a:lnTo>
                        <a:pt x="388" y="21"/>
                      </a:lnTo>
                      <a:lnTo>
                        <a:pt x="379" y="21"/>
                      </a:lnTo>
                      <a:lnTo>
                        <a:pt x="398" y="8"/>
                      </a:lnTo>
                      <a:cubicBezTo>
                        <a:pt x="399" y="7"/>
                        <a:pt x="400" y="7"/>
                        <a:pt x="400" y="7"/>
                      </a:cubicBezTo>
                      <a:lnTo>
                        <a:pt x="423" y="1"/>
                      </a:lnTo>
                      <a:cubicBezTo>
                        <a:pt x="424" y="0"/>
                        <a:pt x="425" y="0"/>
                        <a:pt x="426" y="0"/>
                      </a:cubicBezTo>
                      <a:lnTo>
                        <a:pt x="449" y="2"/>
                      </a:lnTo>
                      <a:cubicBezTo>
                        <a:pt x="450" y="3"/>
                        <a:pt x="451" y="3"/>
                        <a:pt x="452" y="3"/>
                      </a:cubicBezTo>
                      <a:lnTo>
                        <a:pt x="473" y="13"/>
                      </a:lnTo>
                      <a:cubicBezTo>
                        <a:pt x="474" y="14"/>
                        <a:pt x="475" y="15"/>
                        <a:pt x="476" y="16"/>
                      </a:cubicBezTo>
                      <a:lnTo>
                        <a:pt x="497" y="48"/>
                      </a:lnTo>
                      <a:lnTo>
                        <a:pt x="494" y="45"/>
                      </a:lnTo>
                      <a:lnTo>
                        <a:pt x="518" y="56"/>
                      </a:lnTo>
                      <a:cubicBezTo>
                        <a:pt x="519" y="57"/>
                        <a:pt x="519" y="57"/>
                        <a:pt x="520" y="58"/>
                      </a:cubicBezTo>
                      <a:lnTo>
                        <a:pt x="537" y="75"/>
                      </a:lnTo>
                      <a:cubicBezTo>
                        <a:pt x="538" y="76"/>
                        <a:pt x="539" y="77"/>
                        <a:pt x="539" y="78"/>
                      </a:cubicBezTo>
                      <a:lnTo>
                        <a:pt x="547" y="99"/>
                      </a:lnTo>
                      <a:cubicBezTo>
                        <a:pt x="547" y="100"/>
                        <a:pt x="548" y="101"/>
                        <a:pt x="547" y="102"/>
                      </a:cubicBezTo>
                      <a:lnTo>
                        <a:pt x="545" y="126"/>
                      </a:lnTo>
                      <a:cubicBezTo>
                        <a:pt x="545" y="127"/>
                        <a:pt x="545" y="128"/>
                        <a:pt x="545" y="129"/>
                      </a:cubicBezTo>
                      <a:lnTo>
                        <a:pt x="542" y="136"/>
                      </a:lnTo>
                      <a:lnTo>
                        <a:pt x="541" y="129"/>
                      </a:lnTo>
                      <a:lnTo>
                        <a:pt x="556" y="156"/>
                      </a:lnTo>
                      <a:cubicBezTo>
                        <a:pt x="557" y="157"/>
                        <a:pt x="557" y="158"/>
                        <a:pt x="557" y="159"/>
                      </a:cubicBezTo>
                      <a:lnTo>
                        <a:pt x="559" y="188"/>
                      </a:lnTo>
                      <a:cubicBezTo>
                        <a:pt x="560" y="189"/>
                        <a:pt x="559" y="190"/>
                        <a:pt x="559" y="191"/>
                      </a:cubicBezTo>
                      <a:lnTo>
                        <a:pt x="549" y="219"/>
                      </a:lnTo>
                      <a:cubicBezTo>
                        <a:pt x="549" y="220"/>
                        <a:pt x="548" y="221"/>
                        <a:pt x="547" y="222"/>
                      </a:cubicBezTo>
                      <a:lnTo>
                        <a:pt x="524" y="244"/>
                      </a:lnTo>
                      <a:cubicBezTo>
                        <a:pt x="523" y="245"/>
                        <a:pt x="522" y="246"/>
                        <a:pt x="521" y="246"/>
                      </a:cubicBezTo>
                      <a:lnTo>
                        <a:pt x="481" y="261"/>
                      </a:lnTo>
                      <a:lnTo>
                        <a:pt x="486" y="255"/>
                      </a:lnTo>
                      <a:lnTo>
                        <a:pt x="480" y="280"/>
                      </a:lnTo>
                      <a:cubicBezTo>
                        <a:pt x="480" y="281"/>
                        <a:pt x="480" y="282"/>
                        <a:pt x="479" y="283"/>
                      </a:cubicBezTo>
                      <a:lnTo>
                        <a:pt x="464" y="303"/>
                      </a:lnTo>
                      <a:cubicBezTo>
                        <a:pt x="463" y="304"/>
                        <a:pt x="462" y="305"/>
                        <a:pt x="461" y="306"/>
                      </a:cubicBezTo>
                      <a:lnTo>
                        <a:pt x="437" y="319"/>
                      </a:lnTo>
                      <a:cubicBezTo>
                        <a:pt x="437" y="319"/>
                        <a:pt x="436" y="319"/>
                        <a:pt x="435" y="319"/>
                      </a:cubicBezTo>
                      <a:lnTo>
                        <a:pt x="407" y="324"/>
                      </a:lnTo>
                      <a:cubicBezTo>
                        <a:pt x="406" y="325"/>
                        <a:pt x="405" y="325"/>
                        <a:pt x="403" y="324"/>
                      </a:cubicBezTo>
                      <a:lnTo>
                        <a:pt x="365" y="314"/>
                      </a:lnTo>
                      <a:lnTo>
                        <a:pt x="374" y="311"/>
                      </a:lnTo>
                      <a:lnTo>
                        <a:pt x="358" y="338"/>
                      </a:lnTo>
                      <a:cubicBezTo>
                        <a:pt x="358" y="338"/>
                        <a:pt x="357" y="339"/>
                        <a:pt x="356" y="340"/>
                      </a:cubicBezTo>
                      <a:lnTo>
                        <a:pt x="331" y="358"/>
                      </a:lnTo>
                      <a:cubicBezTo>
                        <a:pt x="330" y="358"/>
                        <a:pt x="330" y="359"/>
                        <a:pt x="329" y="359"/>
                      </a:cubicBezTo>
                      <a:lnTo>
                        <a:pt x="298" y="368"/>
                      </a:lnTo>
                      <a:cubicBezTo>
                        <a:pt x="297" y="368"/>
                        <a:pt x="296" y="369"/>
                        <a:pt x="295" y="368"/>
                      </a:cubicBezTo>
                      <a:lnTo>
                        <a:pt x="261" y="365"/>
                      </a:lnTo>
                      <a:cubicBezTo>
                        <a:pt x="260" y="365"/>
                        <a:pt x="259" y="365"/>
                        <a:pt x="258" y="365"/>
                      </a:cubicBezTo>
                      <a:lnTo>
                        <a:pt x="232" y="353"/>
                      </a:lnTo>
                      <a:cubicBezTo>
                        <a:pt x="231" y="352"/>
                        <a:pt x="231" y="352"/>
                        <a:pt x="230" y="351"/>
                      </a:cubicBezTo>
                      <a:lnTo>
                        <a:pt x="210" y="332"/>
                      </a:lnTo>
                      <a:lnTo>
                        <a:pt x="218" y="334"/>
                      </a:lnTo>
                      <a:lnTo>
                        <a:pt x="182" y="346"/>
                      </a:lnTo>
                      <a:cubicBezTo>
                        <a:pt x="181" y="346"/>
                        <a:pt x="180" y="347"/>
                        <a:pt x="179" y="346"/>
                      </a:cubicBezTo>
                      <a:lnTo>
                        <a:pt x="141" y="344"/>
                      </a:lnTo>
                      <a:cubicBezTo>
                        <a:pt x="140" y="344"/>
                        <a:pt x="139" y="344"/>
                        <a:pt x="138" y="344"/>
                      </a:cubicBezTo>
                      <a:lnTo>
                        <a:pt x="105" y="330"/>
                      </a:lnTo>
                      <a:cubicBezTo>
                        <a:pt x="104" y="329"/>
                        <a:pt x="104" y="329"/>
                        <a:pt x="103" y="328"/>
                      </a:cubicBezTo>
                      <a:lnTo>
                        <a:pt x="77" y="303"/>
                      </a:lnTo>
                      <a:cubicBezTo>
                        <a:pt x="76" y="303"/>
                        <a:pt x="76" y="302"/>
                        <a:pt x="75" y="301"/>
                      </a:cubicBezTo>
                      <a:lnTo>
                        <a:pt x="74" y="299"/>
                      </a:lnTo>
                      <a:lnTo>
                        <a:pt x="81" y="303"/>
                      </a:lnTo>
                      <a:lnTo>
                        <a:pt x="59" y="302"/>
                      </a:lnTo>
                      <a:cubicBezTo>
                        <a:pt x="58" y="302"/>
                        <a:pt x="57" y="302"/>
                        <a:pt x="56" y="302"/>
                      </a:cubicBezTo>
                      <a:lnTo>
                        <a:pt x="37" y="294"/>
                      </a:lnTo>
                      <a:cubicBezTo>
                        <a:pt x="36" y="293"/>
                        <a:pt x="36" y="293"/>
                        <a:pt x="35" y="292"/>
                      </a:cubicBezTo>
                      <a:lnTo>
                        <a:pt x="21" y="278"/>
                      </a:lnTo>
                      <a:cubicBezTo>
                        <a:pt x="20" y="277"/>
                        <a:pt x="19" y="276"/>
                        <a:pt x="19" y="275"/>
                      </a:cubicBezTo>
                      <a:lnTo>
                        <a:pt x="13" y="256"/>
                      </a:lnTo>
                      <a:cubicBezTo>
                        <a:pt x="13" y="255"/>
                        <a:pt x="12" y="254"/>
                        <a:pt x="12" y="253"/>
                      </a:cubicBezTo>
                      <a:lnTo>
                        <a:pt x="14" y="233"/>
                      </a:lnTo>
                      <a:cubicBezTo>
                        <a:pt x="15" y="231"/>
                        <a:pt x="15" y="230"/>
                        <a:pt x="16" y="229"/>
                      </a:cubicBezTo>
                      <a:lnTo>
                        <a:pt x="28" y="211"/>
                      </a:lnTo>
                      <a:lnTo>
                        <a:pt x="29" y="222"/>
                      </a:lnTo>
                      <a:lnTo>
                        <a:pt x="13" y="209"/>
                      </a:lnTo>
                      <a:cubicBezTo>
                        <a:pt x="13" y="208"/>
                        <a:pt x="12" y="207"/>
                        <a:pt x="11" y="206"/>
                      </a:cubicBezTo>
                      <a:lnTo>
                        <a:pt x="2" y="189"/>
                      </a:lnTo>
                      <a:cubicBezTo>
                        <a:pt x="2" y="188"/>
                        <a:pt x="2" y="187"/>
                        <a:pt x="1" y="186"/>
                      </a:cubicBezTo>
                      <a:lnTo>
                        <a:pt x="0" y="167"/>
                      </a:lnTo>
                      <a:cubicBezTo>
                        <a:pt x="0" y="166"/>
                        <a:pt x="1" y="165"/>
                        <a:pt x="1" y="164"/>
                      </a:cubicBezTo>
                      <a:lnTo>
                        <a:pt x="8" y="146"/>
                      </a:lnTo>
                      <a:cubicBezTo>
                        <a:pt x="8" y="144"/>
                        <a:pt x="9" y="143"/>
                        <a:pt x="10" y="143"/>
                      </a:cubicBezTo>
                      <a:lnTo>
                        <a:pt x="27" y="127"/>
                      </a:lnTo>
                      <a:cubicBezTo>
                        <a:pt x="28" y="126"/>
                        <a:pt x="29" y="125"/>
                        <a:pt x="30" y="125"/>
                      </a:cubicBezTo>
                      <a:lnTo>
                        <a:pt x="54" y="118"/>
                      </a:lnTo>
                      <a:lnTo>
                        <a:pt x="51" y="120"/>
                      </a:lnTo>
                      <a:lnTo>
                        <a:pt x="52" y="119"/>
                      </a:lnTo>
                      <a:close/>
                      <a:moveTo>
                        <a:pt x="62" y="131"/>
                      </a:moveTo>
                      <a:cubicBezTo>
                        <a:pt x="61" y="132"/>
                        <a:pt x="60" y="133"/>
                        <a:pt x="59" y="133"/>
                      </a:cubicBezTo>
                      <a:lnTo>
                        <a:pt x="35" y="140"/>
                      </a:lnTo>
                      <a:lnTo>
                        <a:pt x="38" y="138"/>
                      </a:lnTo>
                      <a:lnTo>
                        <a:pt x="21" y="154"/>
                      </a:lnTo>
                      <a:lnTo>
                        <a:pt x="23" y="151"/>
                      </a:lnTo>
                      <a:lnTo>
                        <a:pt x="16" y="169"/>
                      </a:lnTo>
                      <a:lnTo>
                        <a:pt x="16" y="166"/>
                      </a:lnTo>
                      <a:lnTo>
                        <a:pt x="17" y="185"/>
                      </a:lnTo>
                      <a:lnTo>
                        <a:pt x="17" y="182"/>
                      </a:lnTo>
                      <a:lnTo>
                        <a:pt x="26" y="199"/>
                      </a:lnTo>
                      <a:lnTo>
                        <a:pt x="24" y="196"/>
                      </a:lnTo>
                      <a:lnTo>
                        <a:pt x="40" y="209"/>
                      </a:lnTo>
                      <a:cubicBezTo>
                        <a:pt x="43" y="212"/>
                        <a:pt x="43" y="216"/>
                        <a:pt x="41" y="220"/>
                      </a:cubicBezTo>
                      <a:lnTo>
                        <a:pt x="29" y="238"/>
                      </a:lnTo>
                      <a:lnTo>
                        <a:pt x="30" y="234"/>
                      </a:lnTo>
                      <a:lnTo>
                        <a:pt x="28" y="254"/>
                      </a:lnTo>
                      <a:lnTo>
                        <a:pt x="28" y="251"/>
                      </a:lnTo>
                      <a:lnTo>
                        <a:pt x="34" y="270"/>
                      </a:lnTo>
                      <a:lnTo>
                        <a:pt x="32" y="267"/>
                      </a:lnTo>
                      <a:lnTo>
                        <a:pt x="46" y="281"/>
                      </a:lnTo>
                      <a:lnTo>
                        <a:pt x="44" y="279"/>
                      </a:lnTo>
                      <a:lnTo>
                        <a:pt x="63" y="287"/>
                      </a:lnTo>
                      <a:lnTo>
                        <a:pt x="60" y="286"/>
                      </a:lnTo>
                      <a:lnTo>
                        <a:pt x="82" y="287"/>
                      </a:lnTo>
                      <a:cubicBezTo>
                        <a:pt x="85" y="288"/>
                        <a:pt x="87" y="289"/>
                        <a:pt x="89" y="292"/>
                      </a:cubicBezTo>
                      <a:lnTo>
                        <a:pt x="90" y="294"/>
                      </a:lnTo>
                      <a:lnTo>
                        <a:pt x="88" y="292"/>
                      </a:lnTo>
                      <a:lnTo>
                        <a:pt x="114" y="317"/>
                      </a:lnTo>
                      <a:lnTo>
                        <a:pt x="112" y="315"/>
                      </a:lnTo>
                      <a:lnTo>
                        <a:pt x="145" y="329"/>
                      </a:lnTo>
                      <a:lnTo>
                        <a:pt x="142" y="328"/>
                      </a:lnTo>
                      <a:lnTo>
                        <a:pt x="180" y="330"/>
                      </a:lnTo>
                      <a:lnTo>
                        <a:pt x="177" y="331"/>
                      </a:lnTo>
                      <a:lnTo>
                        <a:pt x="213" y="319"/>
                      </a:lnTo>
                      <a:cubicBezTo>
                        <a:pt x="216" y="318"/>
                        <a:pt x="219" y="319"/>
                        <a:pt x="221" y="321"/>
                      </a:cubicBezTo>
                      <a:lnTo>
                        <a:pt x="241" y="340"/>
                      </a:lnTo>
                      <a:lnTo>
                        <a:pt x="239" y="338"/>
                      </a:lnTo>
                      <a:lnTo>
                        <a:pt x="265" y="350"/>
                      </a:lnTo>
                      <a:lnTo>
                        <a:pt x="262" y="349"/>
                      </a:lnTo>
                      <a:lnTo>
                        <a:pt x="296" y="352"/>
                      </a:lnTo>
                      <a:lnTo>
                        <a:pt x="293" y="353"/>
                      </a:lnTo>
                      <a:lnTo>
                        <a:pt x="324" y="344"/>
                      </a:lnTo>
                      <a:lnTo>
                        <a:pt x="322" y="345"/>
                      </a:lnTo>
                      <a:lnTo>
                        <a:pt x="347" y="327"/>
                      </a:lnTo>
                      <a:lnTo>
                        <a:pt x="345" y="329"/>
                      </a:lnTo>
                      <a:lnTo>
                        <a:pt x="361" y="302"/>
                      </a:lnTo>
                      <a:cubicBezTo>
                        <a:pt x="362" y="299"/>
                        <a:pt x="366" y="298"/>
                        <a:pt x="370" y="299"/>
                      </a:cubicBezTo>
                      <a:lnTo>
                        <a:pt x="408" y="309"/>
                      </a:lnTo>
                      <a:lnTo>
                        <a:pt x="404" y="309"/>
                      </a:lnTo>
                      <a:lnTo>
                        <a:pt x="432" y="304"/>
                      </a:lnTo>
                      <a:lnTo>
                        <a:pt x="430" y="304"/>
                      </a:lnTo>
                      <a:lnTo>
                        <a:pt x="454" y="291"/>
                      </a:lnTo>
                      <a:lnTo>
                        <a:pt x="451" y="294"/>
                      </a:lnTo>
                      <a:lnTo>
                        <a:pt x="466" y="274"/>
                      </a:lnTo>
                      <a:lnTo>
                        <a:pt x="465" y="277"/>
                      </a:lnTo>
                      <a:lnTo>
                        <a:pt x="471" y="252"/>
                      </a:lnTo>
                      <a:cubicBezTo>
                        <a:pt x="471" y="249"/>
                        <a:pt x="473" y="247"/>
                        <a:pt x="476" y="246"/>
                      </a:cubicBezTo>
                      <a:lnTo>
                        <a:pt x="516" y="231"/>
                      </a:lnTo>
                      <a:lnTo>
                        <a:pt x="513" y="233"/>
                      </a:lnTo>
                      <a:lnTo>
                        <a:pt x="536" y="211"/>
                      </a:lnTo>
                      <a:lnTo>
                        <a:pt x="534" y="214"/>
                      </a:lnTo>
                      <a:lnTo>
                        <a:pt x="544" y="186"/>
                      </a:lnTo>
                      <a:lnTo>
                        <a:pt x="543" y="189"/>
                      </a:lnTo>
                      <a:lnTo>
                        <a:pt x="541" y="160"/>
                      </a:lnTo>
                      <a:lnTo>
                        <a:pt x="542" y="163"/>
                      </a:lnTo>
                      <a:lnTo>
                        <a:pt x="527" y="136"/>
                      </a:lnTo>
                      <a:cubicBezTo>
                        <a:pt x="526" y="134"/>
                        <a:pt x="526" y="132"/>
                        <a:pt x="527" y="129"/>
                      </a:cubicBezTo>
                      <a:lnTo>
                        <a:pt x="530" y="122"/>
                      </a:lnTo>
                      <a:lnTo>
                        <a:pt x="529" y="125"/>
                      </a:lnTo>
                      <a:lnTo>
                        <a:pt x="531" y="101"/>
                      </a:lnTo>
                      <a:lnTo>
                        <a:pt x="532" y="104"/>
                      </a:lnTo>
                      <a:lnTo>
                        <a:pt x="524" y="83"/>
                      </a:lnTo>
                      <a:lnTo>
                        <a:pt x="526" y="86"/>
                      </a:lnTo>
                      <a:lnTo>
                        <a:pt x="509" y="69"/>
                      </a:lnTo>
                      <a:lnTo>
                        <a:pt x="511" y="71"/>
                      </a:lnTo>
                      <a:lnTo>
                        <a:pt x="487" y="60"/>
                      </a:lnTo>
                      <a:cubicBezTo>
                        <a:pt x="486" y="59"/>
                        <a:pt x="485" y="58"/>
                        <a:pt x="484" y="57"/>
                      </a:cubicBezTo>
                      <a:lnTo>
                        <a:pt x="463" y="25"/>
                      </a:lnTo>
                      <a:lnTo>
                        <a:pt x="466" y="28"/>
                      </a:lnTo>
                      <a:lnTo>
                        <a:pt x="445" y="18"/>
                      </a:lnTo>
                      <a:lnTo>
                        <a:pt x="448" y="18"/>
                      </a:lnTo>
                      <a:lnTo>
                        <a:pt x="425" y="16"/>
                      </a:lnTo>
                      <a:lnTo>
                        <a:pt x="427" y="16"/>
                      </a:lnTo>
                      <a:lnTo>
                        <a:pt x="404" y="22"/>
                      </a:lnTo>
                      <a:lnTo>
                        <a:pt x="407" y="21"/>
                      </a:lnTo>
                      <a:lnTo>
                        <a:pt x="388" y="34"/>
                      </a:lnTo>
                      <a:cubicBezTo>
                        <a:pt x="385" y="36"/>
                        <a:pt x="381" y="36"/>
                        <a:pt x="379" y="34"/>
                      </a:cubicBezTo>
                      <a:lnTo>
                        <a:pt x="360" y="20"/>
                      </a:lnTo>
                      <a:lnTo>
                        <a:pt x="363" y="21"/>
                      </a:lnTo>
                      <a:lnTo>
                        <a:pt x="342" y="16"/>
                      </a:lnTo>
                      <a:lnTo>
                        <a:pt x="344" y="16"/>
                      </a:lnTo>
                      <a:lnTo>
                        <a:pt x="323" y="18"/>
                      </a:lnTo>
                      <a:lnTo>
                        <a:pt x="326" y="18"/>
                      </a:lnTo>
                      <a:lnTo>
                        <a:pt x="308" y="27"/>
                      </a:lnTo>
                      <a:lnTo>
                        <a:pt x="310" y="25"/>
                      </a:lnTo>
                      <a:lnTo>
                        <a:pt x="296" y="40"/>
                      </a:lnTo>
                      <a:cubicBezTo>
                        <a:pt x="294" y="43"/>
                        <a:pt x="289" y="43"/>
                        <a:pt x="286" y="41"/>
                      </a:cubicBezTo>
                      <a:lnTo>
                        <a:pt x="271" y="31"/>
                      </a:lnTo>
                      <a:lnTo>
                        <a:pt x="274" y="32"/>
                      </a:lnTo>
                      <a:lnTo>
                        <a:pt x="248" y="26"/>
                      </a:lnTo>
                      <a:lnTo>
                        <a:pt x="250" y="26"/>
                      </a:lnTo>
                      <a:lnTo>
                        <a:pt x="225" y="28"/>
                      </a:lnTo>
                      <a:lnTo>
                        <a:pt x="228" y="28"/>
                      </a:lnTo>
                      <a:lnTo>
                        <a:pt x="205" y="39"/>
                      </a:lnTo>
                      <a:lnTo>
                        <a:pt x="207" y="37"/>
                      </a:lnTo>
                      <a:lnTo>
                        <a:pt x="190" y="55"/>
                      </a:lnTo>
                      <a:cubicBezTo>
                        <a:pt x="188" y="57"/>
                        <a:pt x="185" y="58"/>
                        <a:pt x="182" y="57"/>
                      </a:cubicBezTo>
                      <a:lnTo>
                        <a:pt x="155" y="48"/>
                      </a:lnTo>
                      <a:lnTo>
                        <a:pt x="157" y="48"/>
                      </a:lnTo>
                      <a:lnTo>
                        <a:pt x="129" y="47"/>
                      </a:lnTo>
                      <a:lnTo>
                        <a:pt x="132" y="47"/>
                      </a:lnTo>
                      <a:lnTo>
                        <a:pt x="100" y="57"/>
                      </a:lnTo>
                      <a:lnTo>
                        <a:pt x="102" y="56"/>
                      </a:lnTo>
                      <a:lnTo>
                        <a:pt x="78" y="75"/>
                      </a:lnTo>
                      <a:lnTo>
                        <a:pt x="81" y="72"/>
                      </a:lnTo>
                      <a:lnTo>
                        <a:pt x="67" y="98"/>
                      </a:lnTo>
                      <a:lnTo>
                        <a:pt x="67" y="95"/>
                      </a:lnTo>
                      <a:lnTo>
                        <a:pt x="65" y="125"/>
                      </a:lnTo>
                      <a:cubicBezTo>
                        <a:pt x="65" y="127"/>
                        <a:pt x="64" y="129"/>
                        <a:pt x="63" y="130"/>
                      </a:cubicBezTo>
                      <a:lnTo>
                        <a:pt x="62" y="131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606" name="Freeform 125">
                  <a:extLst>
                    <a:ext uri="{FF2B5EF4-FFF2-40B4-BE49-F238E27FC236}">
                      <a16:creationId xmlns:a16="http://schemas.microsoft.com/office/drawing/2014/main" id="{E20C5460-008C-4C60-9ABB-85E43AF9185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35582" y="2546363"/>
                  <a:ext cx="218039" cy="195100"/>
                </a:xfrm>
                <a:custGeom>
                  <a:avLst/>
                  <a:gdLst/>
                  <a:ahLst/>
                  <a:cxnLst>
                    <a:cxn ang="0">
                      <a:pos x="5" y="284"/>
                    </a:cxn>
                    <a:cxn ang="0">
                      <a:pos x="10" y="267"/>
                    </a:cxn>
                    <a:cxn ang="0">
                      <a:pos x="21" y="255"/>
                    </a:cxn>
                    <a:cxn ang="0">
                      <a:pos x="50" y="241"/>
                    </a:cxn>
                    <a:cxn ang="0">
                      <a:pos x="110" y="224"/>
                    </a:cxn>
                    <a:cxn ang="0">
                      <a:pos x="121" y="223"/>
                    </a:cxn>
                    <a:cxn ang="0">
                      <a:pos x="122" y="222"/>
                    </a:cxn>
                    <a:cxn ang="0">
                      <a:pos x="141" y="198"/>
                    </a:cxn>
                    <a:cxn ang="0">
                      <a:pos x="158" y="176"/>
                    </a:cxn>
                    <a:cxn ang="0">
                      <a:pos x="183" y="130"/>
                    </a:cxn>
                    <a:cxn ang="0">
                      <a:pos x="208" y="45"/>
                    </a:cxn>
                    <a:cxn ang="0">
                      <a:pos x="227" y="1"/>
                    </a:cxn>
                    <a:cxn ang="0">
                      <a:pos x="294" y="18"/>
                    </a:cxn>
                    <a:cxn ang="0">
                      <a:pos x="323" y="39"/>
                    </a:cxn>
                    <a:cxn ang="0">
                      <a:pos x="347" y="62"/>
                    </a:cxn>
                    <a:cxn ang="0">
                      <a:pos x="371" y="79"/>
                    </a:cxn>
                    <a:cxn ang="0">
                      <a:pos x="406" y="102"/>
                    </a:cxn>
                    <a:cxn ang="0">
                      <a:pos x="365" y="93"/>
                    </a:cxn>
                    <a:cxn ang="0">
                      <a:pos x="337" y="74"/>
                    </a:cxn>
                    <a:cxn ang="0">
                      <a:pos x="287" y="32"/>
                    </a:cxn>
                    <a:cxn ang="0">
                      <a:pos x="257" y="23"/>
                    </a:cxn>
                    <a:cxn ang="0">
                      <a:pos x="233" y="11"/>
                    </a:cxn>
                    <a:cxn ang="0">
                      <a:pos x="215" y="82"/>
                    </a:cxn>
                    <a:cxn ang="0">
                      <a:pos x="198" y="136"/>
                    </a:cxn>
                    <a:cxn ang="0">
                      <a:pos x="172" y="184"/>
                    </a:cxn>
                    <a:cxn ang="0">
                      <a:pos x="130" y="235"/>
                    </a:cxn>
                    <a:cxn ang="0">
                      <a:pos x="124" y="238"/>
                    </a:cxn>
                    <a:cxn ang="0">
                      <a:pos x="113" y="239"/>
                    </a:cxn>
                    <a:cxn ang="0">
                      <a:pos x="88" y="246"/>
                    </a:cxn>
                    <a:cxn ang="0">
                      <a:pos x="56" y="256"/>
                    </a:cxn>
                    <a:cxn ang="0">
                      <a:pos x="31" y="267"/>
                    </a:cxn>
                    <a:cxn ang="0">
                      <a:pos x="24" y="275"/>
                    </a:cxn>
                    <a:cxn ang="0">
                      <a:pos x="15" y="314"/>
                    </a:cxn>
                  </a:cxnLst>
                  <a:rect l="0" t="0" r="r" b="b"/>
                  <a:pathLst>
                    <a:path w="409" h="314">
                      <a:moveTo>
                        <a:pt x="0" y="311"/>
                      </a:moveTo>
                      <a:lnTo>
                        <a:pt x="5" y="284"/>
                      </a:lnTo>
                      <a:lnTo>
                        <a:pt x="9" y="270"/>
                      </a:lnTo>
                      <a:cubicBezTo>
                        <a:pt x="9" y="269"/>
                        <a:pt x="10" y="268"/>
                        <a:pt x="10" y="267"/>
                      </a:cubicBezTo>
                      <a:lnTo>
                        <a:pt x="18" y="257"/>
                      </a:lnTo>
                      <a:cubicBezTo>
                        <a:pt x="19" y="257"/>
                        <a:pt x="20" y="256"/>
                        <a:pt x="21" y="255"/>
                      </a:cubicBezTo>
                      <a:lnTo>
                        <a:pt x="49" y="241"/>
                      </a:lnTo>
                      <a:cubicBezTo>
                        <a:pt x="49" y="241"/>
                        <a:pt x="50" y="241"/>
                        <a:pt x="50" y="241"/>
                      </a:cubicBezTo>
                      <a:lnTo>
                        <a:pt x="83" y="231"/>
                      </a:lnTo>
                      <a:lnTo>
                        <a:pt x="110" y="224"/>
                      </a:lnTo>
                      <a:cubicBezTo>
                        <a:pt x="111" y="224"/>
                        <a:pt x="111" y="224"/>
                        <a:pt x="112" y="224"/>
                      </a:cubicBezTo>
                      <a:lnTo>
                        <a:pt x="121" y="223"/>
                      </a:lnTo>
                      <a:lnTo>
                        <a:pt x="119" y="223"/>
                      </a:lnTo>
                      <a:lnTo>
                        <a:pt x="122" y="222"/>
                      </a:lnTo>
                      <a:lnTo>
                        <a:pt x="118" y="224"/>
                      </a:lnTo>
                      <a:lnTo>
                        <a:pt x="141" y="198"/>
                      </a:lnTo>
                      <a:lnTo>
                        <a:pt x="159" y="175"/>
                      </a:lnTo>
                      <a:lnTo>
                        <a:pt x="158" y="176"/>
                      </a:lnTo>
                      <a:lnTo>
                        <a:pt x="183" y="129"/>
                      </a:lnTo>
                      <a:lnTo>
                        <a:pt x="183" y="130"/>
                      </a:lnTo>
                      <a:lnTo>
                        <a:pt x="200" y="77"/>
                      </a:lnTo>
                      <a:lnTo>
                        <a:pt x="208" y="45"/>
                      </a:lnTo>
                      <a:lnTo>
                        <a:pt x="218" y="6"/>
                      </a:lnTo>
                      <a:cubicBezTo>
                        <a:pt x="219" y="2"/>
                        <a:pt x="223" y="0"/>
                        <a:pt x="227" y="1"/>
                      </a:cubicBezTo>
                      <a:lnTo>
                        <a:pt x="260" y="8"/>
                      </a:lnTo>
                      <a:lnTo>
                        <a:pt x="294" y="18"/>
                      </a:lnTo>
                      <a:cubicBezTo>
                        <a:pt x="295" y="18"/>
                        <a:pt x="295" y="18"/>
                        <a:pt x="296" y="19"/>
                      </a:cubicBezTo>
                      <a:lnTo>
                        <a:pt x="323" y="39"/>
                      </a:lnTo>
                      <a:lnTo>
                        <a:pt x="348" y="63"/>
                      </a:lnTo>
                      <a:lnTo>
                        <a:pt x="347" y="62"/>
                      </a:lnTo>
                      <a:lnTo>
                        <a:pt x="374" y="80"/>
                      </a:lnTo>
                      <a:lnTo>
                        <a:pt x="371" y="79"/>
                      </a:lnTo>
                      <a:lnTo>
                        <a:pt x="409" y="87"/>
                      </a:lnTo>
                      <a:lnTo>
                        <a:pt x="406" y="102"/>
                      </a:lnTo>
                      <a:lnTo>
                        <a:pt x="368" y="94"/>
                      </a:lnTo>
                      <a:cubicBezTo>
                        <a:pt x="367" y="94"/>
                        <a:pt x="366" y="94"/>
                        <a:pt x="365" y="93"/>
                      </a:cubicBezTo>
                      <a:lnTo>
                        <a:pt x="338" y="75"/>
                      </a:lnTo>
                      <a:cubicBezTo>
                        <a:pt x="338" y="75"/>
                        <a:pt x="337" y="75"/>
                        <a:pt x="337" y="74"/>
                      </a:cubicBezTo>
                      <a:lnTo>
                        <a:pt x="314" y="52"/>
                      </a:lnTo>
                      <a:lnTo>
                        <a:pt x="287" y="32"/>
                      </a:lnTo>
                      <a:lnTo>
                        <a:pt x="289" y="33"/>
                      </a:lnTo>
                      <a:lnTo>
                        <a:pt x="257" y="23"/>
                      </a:lnTo>
                      <a:lnTo>
                        <a:pt x="224" y="16"/>
                      </a:lnTo>
                      <a:lnTo>
                        <a:pt x="233" y="11"/>
                      </a:lnTo>
                      <a:lnTo>
                        <a:pt x="223" y="48"/>
                      </a:lnTo>
                      <a:lnTo>
                        <a:pt x="215" y="82"/>
                      </a:lnTo>
                      <a:lnTo>
                        <a:pt x="198" y="135"/>
                      </a:lnTo>
                      <a:cubicBezTo>
                        <a:pt x="198" y="135"/>
                        <a:pt x="198" y="136"/>
                        <a:pt x="198" y="136"/>
                      </a:cubicBezTo>
                      <a:lnTo>
                        <a:pt x="173" y="183"/>
                      </a:lnTo>
                      <a:cubicBezTo>
                        <a:pt x="172" y="184"/>
                        <a:pt x="172" y="184"/>
                        <a:pt x="172" y="184"/>
                      </a:cubicBezTo>
                      <a:lnTo>
                        <a:pt x="153" y="209"/>
                      </a:lnTo>
                      <a:lnTo>
                        <a:pt x="130" y="235"/>
                      </a:lnTo>
                      <a:cubicBezTo>
                        <a:pt x="130" y="236"/>
                        <a:pt x="128" y="237"/>
                        <a:pt x="127" y="237"/>
                      </a:cubicBezTo>
                      <a:lnTo>
                        <a:pt x="124" y="238"/>
                      </a:lnTo>
                      <a:cubicBezTo>
                        <a:pt x="123" y="238"/>
                        <a:pt x="123" y="238"/>
                        <a:pt x="122" y="238"/>
                      </a:cubicBezTo>
                      <a:lnTo>
                        <a:pt x="113" y="239"/>
                      </a:lnTo>
                      <a:lnTo>
                        <a:pt x="114" y="239"/>
                      </a:lnTo>
                      <a:lnTo>
                        <a:pt x="88" y="246"/>
                      </a:lnTo>
                      <a:lnTo>
                        <a:pt x="55" y="256"/>
                      </a:lnTo>
                      <a:lnTo>
                        <a:pt x="56" y="256"/>
                      </a:lnTo>
                      <a:lnTo>
                        <a:pt x="28" y="270"/>
                      </a:lnTo>
                      <a:lnTo>
                        <a:pt x="31" y="267"/>
                      </a:lnTo>
                      <a:lnTo>
                        <a:pt x="23" y="277"/>
                      </a:lnTo>
                      <a:lnTo>
                        <a:pt x="24" y="275"/>
                      </a:lnTo>
                      <a:lnTo>
                        <a:pt x="20" y="287"/>
                      </a:lnTo>
                      <a:lnTo>
                        <a:pt x="15" y="314"/>
                      </a:lnTo>
                      <a:lnTo>
                        <a:pt x="0" y="3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607" name="Freeform 126">
                  <a:extLst>
                    <a:ext uri="{FF2B5EF4-FFF2-40B4-BE49-F238E27FC236}">
                      <a16:creationId xmlns:a16="http://schemas.microsoft.com/office/drawing/2014/main" id="{BF6AB7E7-0414-4DB9-AF5D-E9C21F86440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06395" y="2905822"/>
                  <a:ext cx="269707" cy="192706"/>
                </a:xfrm>
                <a:custGeom>
                  <a:avLst/>
                  <a:gdLst/>
                  <a:ahLst/>
                  <a:cxnLst>
                    <a:cxn ang="0">
                      <a:pos x="429" y="293"/>
                    </a:cxn>
                    <a:cxn ang="0">
                      <a:pos x="454" y="295"/>
                    </a:cxn>
                    <a:cxn ang="0">
                      <a:pos x="473" y="293"/>
                    </a:cxn>
                    <a:cxn ang="0">
                      <a:pos x="486" y="285"/>
                    </a:cxn>
                    <a:cxn ang="0">
                      <a:pos x="490" y="260"/>
                    </a:cxn>
                    <a:cxn ang="0">
                      <a:pos x="484" y="229"/>
                    </a:cxn>
                    <a:cxn ang="0">
                      <a:pos x="471" y="196"/>
                    </a:cxn>
                    <a:cxn ang="0">
                      <a:pos x="427" y="129"/>
                    </a:cxn>
                    <a:cxn ang="0">
                      <a:pos x="374" y="80"/>
                    </a:cxn>
                    <a:cxn ang="0">
                      <a:pos x="351" y="66"/>
                    </a:cxn>
                    <a:cxn ang="0">
                      <a:pos x="305" y="52"/>
                    </a:cxn>
                    <a:cxn ang="0">
                      <a:pos x="163" y="16"/>
                    </a:cxn>
                    <a:cxn ang="0">
                      <a:pos x="151" y="60"/>
                    </a:cxn>
                    <a:cxn ang="0">
                      <a:pos x="126" y="97"/>
                    </a:cxn>
                    <a:cxn ang="0">
                      <a:pos x="94" y="128"/>
                    </a:cxn>
                    <a:cxn ang="0">
                      <a:pos x="52" y="159"/>
                    </a:cxn>
                    <a:cxn ang="0">
                      <a:pos x="19" y="243"/>
                    </a:cxn>
                    <a:cxn ang="0">
                      <a:pos x="15" y="272"/>
                    </a:cxn>
                    <a:cxn ang="0">
                      <a:pos x="4" y="239"/>
                    </a:cxn>
                    <a:cxn ang="0">
                      <a:pos x="13" y="208"/>
                    </a:cxn>
                    <a:cxn ang="0">
                      <a:pos x="40" y="149"/>
                    </a:cxn>
                    <a:cxn ang="0">
                      <a:pos x="114" y="87"/>
                    </a:cxn>
                    <a:cxn ang="0">
                      <a:pos x="137" y="52"/>
                    </a:cxn>
                    <a:cxn ang="0">
                      <a:pos x="157" y="5"/>
                    </a:cxn>
                    <a:cxn ang="0">
                      <a:pos x="261" y="25"/>
                    </a:cxn>
                    <a:cxn ang="0">
                      <a:pos x="357" y="52"/>
                    </a:cxn>
                    <a:cxn ang="0">
                      <a:pos x="383" y="66"/>
                    </a:cxn>
                    <a:cxn ang="0">
                      <a:pos x="412" y="91"/>
                    </a:cxn>
                    <a:cxn ang="0">
                      <a:pos x="464" y="153"/>
                    </a:cxn>
                    <a:cxn ang="0">
                      <a:pos x="485" y="188"/>
                    </a:cxn>
                    <a:cxn ang="0">
                      <a:pos x="499" y="225"/>
                    </a:cxn>
                    <a:cxn ang="0">
                      <a:pos x="505" y="260"/>
                    </a:cxn>
                    <a:cxn ang="0">
                      <a:pos x="499" y="293"/>
                    </a:cxn>
                    <a:cxn ang="0">
                      <a:pos x="480" y="307"/>
                    </a:cxn>
                    <a:cxn ang="0">
                      <a:pos x="455" y="310"/>
                    </a:cxn>
                    <a:cxn ang="0">
                      <a:pos x="406" y="310"/>
                    </a:cxn>
                  </a:cxnLst>
                  <a:rect l="0" t="0" r="r" b="b"/>
                  <a:pathLst>
                    <a:path w="506" h="310">
                      <a:moveTo>
                        <a:pt x="405" y="294"/>
                      </a:moveTo>
                      <a:lnTo>
                        <a:pt x="429" y="293"/>
                      </a:lnTo>
                      <a:lnTo>
                        <a:pt x="456" y="294"/>
                      </a:lnTo>
                      <a:lnTo>
                        <a:pt x="454" y="295"/>
                      </a:lnTo>
                      <a:lnTo>
                        <a:pt x="477" y="292"/>
                      </a:lnTo>
                      <a:lnTo>
                        <a:pt x="473" y="293"/>
                      </a:lnTo>
                      <a:lnTo>
                        <a:pt x="488" y="280"/>
                      </a:lnTo>
                      <a:lnTo>
                        <a:pt x="486" y="285"/>
                      </a:lnTo>
                      <a:lnTo>
                        <a:pt x="490" y="257"/>
                      </a:lnTo>
                      <a:lnTo>
                        <a:pt x="490" y="260"/>
                      </a:lnTo>
                      <a:lnTo>
                        <a:pt x="484" y="228"/>
                      </a:lnTo>
                      <a:lnTo>
                        <a:pt x="484" y="229"/>
                      </a:lnTo>
                      <a:lnTo>
                        <a:pt x="470" y="194"/>
                      </a:lnTo>
                      <a:lnTo>
                        <a:pt x="471" y="196"/>
                      </a:lnTo>
                      <a:lnTo>
                        <a:pt x="451" y="162"/>
                      </a:lnTo>
                      <a:lnTo>
                        <a:pt x="427" y="129"/>
                      </a:lnTo>
                      <a:lnTo>
                        <a:pt x="401" y="102"/>
                      </a:lnTo>
                      <a:lnTo>
                        <a:pt x="374" y="80"/>
                      </a:lnTo>
                      <a:lnTo>
                        <a:pt x="376" y="80"/>
                      </a:lnTo>
                      <a:lnTo>
                        <a:pt x="351" y="66"/>
                      </a:lnTo>
                      <a:lnTo>
                        <a:pt x="352" y="67"/>
                      </a:lnTo>
                      <a:lnTo>
                        <a:pt x="305" y="52"/>
                      </a:lnTo>
                      <a:lnTo>
                        <a:pt x="258" y="40"/>
                      </a:lnTo>
                      <a:lnTo>
                        <a:pt x="163" y="16"/>
                      </a:lnTo>
                      <a:lnTo>
                        <a:pt x="172" y="12"/>
                      </a:lnTo>
                      <a:lnTo>
                        <a:pt x="151" y="60"/>
                      </a:lnTo>
                      <a:cubicBezTo>
                        <a:pt x="151" y="60"/>
                        <a:pt x="150" y="61"/>
                        <a:pt x="150" y="61"/>
                      </a:cubicBezTo>
                      <a:lnTo>
                        <a:pt x="126" y="97"/>
                      </a:lnTo>
                      <a:cubicBezTo>
                        <a:pt x="126" y="97"/>
                        <a:pt x="125" y="98"/>
                        <a:pt x="125" y="98"/>
                      </a:cubicBezTo>
                      <a:lnTo>
                        <a:pt x="94" y="128"/>
                      </a:lnTo>
                      <a:lnTo>
                        <a:pt x="49" y="162"/>
                      </a:lnTo>
                      <a:lnTo>
                        <a:pt x="52" y="159"/>
                      </a:lnTo>
                      <a:lnTo>
                        <a:pt x="28" y="215"/>
                      </a:lnTo>
                      <a:lnTo>
                        <a:pt x="19" y="243"/>
                      </a:lnTo>
                      <a:lnTo>
                        <a:pt x="19" y="242"/>
                      </a:lnTo>
                      <a:lnTo>
                        <a:pt x="15" y="272"/>
                      </a:lnTo>
                      <a:lnTo>
                        <a:pt x="0" y="269"/>
                      </a:lnTo>
                      <a:lnTo>
                        <a:pt x="4" y="239"/>
                      </a:lnTo>
                      <a:cubicBezTo>
                        <a:pt x="4" y="239"/>
                        <a:pt x="4" y="239"/>
                        <a:pt x="4" y="238"/>
                      </a:cubicBezTo>
                      <a:lnTo>
                        <a:pt x="13" y="208"/>
                      </a:lnTo>
                      <a:lnTo>
                        <a:pt x="37" y="152"/>
                      </a:lnTo>
                      <a:cubicBezTo>
                        <a:pt x="38" y="151"/>
                        <a:pt x="39" y="150"/>
                        <a:pt x="40" y="149"/>
                      </a:cubicBezTo>
                      <a:lnTo>
                        <a:pt x="83" y="117"/>
                      </a:lnTo>
                      <a:lnTo>
                        <a:pt x="114" y="87"/>
                      </a:lnTo>
                      <a:lnTo>
                        <a:pt x="113" y="88"/>
                      </a:lnTo>
                      <a:lnTo>
                        <a:pt x="137" y="52"/>
                      </a:lnTo>
                      <a:lnTo>
                        <a:pt x="136" y="53"/>
                      </a:lnTo>
                      <a:lnTo>
                        <a:pt x="157" y="5"/>
                      </a:lnTo>
                      <a:cubicBezTo>
                        <a:pt x="159" y="2"/>
                        <a:pt x="163" y="0"/>
                        <a:pt x="166" y="1"/>
                      </a:cubicBezTo>
                      <a:lnTo>
                        <a:pt x="261" y="25"/>
                      </a:lnTo>
                      <a:lnTo>
                        <a:pt x="310" y="37"/>
                      </a:lnTo>
                      <a:lnTo>
                        <a:pt x="357" y="52"/>
                      </a:lnTo>
                      <a:cubicBezTo>
                        <a:pt x="357" y="52"/>
                        <a:pt x="358" y="52"/>
                        <a:pt x="358" y="52"/>
                      </a:cubicBezTo>
                      <a:lnTo>
                        <a:pt x="383" y="66"/>
                      </a:lnTo>
                      <a:cubicBezTo>
                        <a:pt x="384" y="67"/>
                        <a:pt x="384" y="67"/>
                        <a:pt x="385" y="67"/>
                      </a:cubicBezTo>
                      <a:lnTo>
                        <a:pt x="412" y="91"/>
                      </a:lnTo>
                      <a:lnTo>
                        <a:pt x="440" y="120"/>
                      </a:lnTo>
                      <a:lnTo>
                        <a:pt x="464" y="153"/>
                      </a:lnTo>
                      <a:lnTo>
                        <a:pt x="484" y="187"/>
                      </a:lnTo>
                      <a:cubicBezTo>
                        <a:pt x="485" y="188"/>
                        <a:pt x="485" y="188"/>
                        <a:pt x="485" y="188"/>
                      </a:cubicBezTo>
                      <a:lnTo>
                        <a:pt x="499" y="223"/>
                      </a:lnTo>
                      <a:cubicBezTo>
                        <a:pt x="499" y="224"/>
                        <a:pt x="499" y="224"/>
                        <a:pt x="499" y="225"/>
                      </a:cubicBezTo>
                      <a:lnTo>
                        <a:pt x="505" y="257"/>
                      </a:lnTo>
                      <a:cubicBezTo>
                        <a:pt x="505" y="258"/>
                        <a:pt x="506" y="259"/>
                        <a:pt x="505" y="260"/>
                      </a:cubicBezTo>
                      <a:lnTo>
                        <a:pt x="501" y="288"/>
                      </a:lnTo>
                      <a:cubicBezTo>
                        <a:pt x="501" y="290"/>
                        <a:pt x="500" y="291"/>
                        <a:pt x="499" y="293"/>
                      </a:cubicBezTo>
                      <a:lnTo>
                        <a:pt x="484" y="306"/>
                      </a:lnTo>
                      <a:cubicBezTo>
                        <a:pt x="483" y="307"/>
                        <a:pt x="481" y="307"/>
                        <a:pt x="480" y="307"/>
                      </a:cubicBezTo>
                      <a:lnTo>
                        <a:pt x="457" y="310"/>
                      </a:lnTo>
                      <a:cubicBezTo>
                        <a:pt x="456" y="310"/>
                        <a:pt x="456" y="310"/>
                        <a:pt x="455" y="310"/>
                      </a:cubicBezTo>
                      <a:lnTo>
                        <a:pt x="430" y="309"/>
                      </a:lnTo>
                      <a:lnTo>
                        <a:pt x="406" y="310"/>
                      </a:lnTo>
                      <a:lnTo>
                        <a:pt x="405" y="29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608" name="Freeform 128">
                  <a:extLst>
                    <a:ext uri="{FF2B5EF4-FFF2-40B4-BE49-F238E27FC236}">
                      <a16:creationId xmlns:a16="http://schemas.microsoft.com/office/drawing/2014/main" id="{A8673473-2DA7-4DD8-A3D8-8EA600AAEAA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09156" y="2429840"/>
                  <a:ext cx="207705" cy="213054"/>
                </a:xfrm>
                <a:custGeom>
                  <a:avLst/>
                  <a:gdLst/>
                  <a:ahLst/>
                  <a:cxnLst>
                    <a:cxn ang="0">
                      <a:pos x="369" y="111"/>
                    </a:cxn>
                    <a:cxn ang="0">
                      <a:pos x="360" y="51"/>
                    </a:cxn>
                    <a:cxn ang="0">
                      <a:pos x="353" y="32"/>
                    </a:cxn>
                    <a:cxn ang="0">
                      <a:pos x="342" y="21"/>
                    </a:cxn>
                    <a:cxn ang="0">
                      <a:pos x="326" y="16"/>
                    </a:cxn>
                    <a:cxn ang="0">
                      <a:pos x="299" y="16"/>
                    </a:cxn>
                    <a:cxn ang="0">
                      <a:pos x="260" y="23"/>
                    </a:cxn>
                    <a:cxn ang="0">
                      <a:pos x="227" y="66"/>
                    </a:cxn>
                    <a:cxn ang="0">
                      <a:pos x="164" y="158"/>
                    </a:cxn>
                    <a:cxn ang="0">
                      <a:pos x="125" y="196"/>
                    </a:cxn>
                    <a:cxn ang="0">
                      <a:pos x="144" y="279"/>
                    </a:cxn>
                    <a:cxn ang="0">
                      <a:pos x="142" y="313"/>
                    </a:cxn>
                    <a:cxn ang="0">
                      <a:pos x="136" y="328"/>
                    </a:cxn>
                    <a:cxn ang="0">
                      <a:pos x="122" y="338"/>
                    </a:cxn>
                    <a:cxn ang="0">
                      <a:pos x="71" y="344"/>
                    </a:cxn>
                    <a:cxn ang="0">
                      <a:pos x="37" y="344"/>
                    </a:cxn>
                    <a:cxn ang="0">
                      <a:pos x="13" y="337"/>
                    </a:cxn>
                    <a:cxn ang="0">
                      <a:pos x="1" y="323"/>
                    </a:cxn>
                    <a:cxn ang="0">
                      <a:pos x="1" y="308"/>
                    </a:cxn>
                    <a:cxn ang="0">
                      <a:pos x="5" y="293"/>
                    </a:cxn>
                    <a:cxn ang="0">
                      <a:pos x="37" y="268"/>
                    </a:cxn>
                    <a:cxn ang="0">
                      <a:pos x="20" y="299"/>
                    </a:cxn>
                    <a:cxn ang="0">
                      <a:pos x="16" y="310"/>
                    </a:cxn>
                    <a:cxn ang="0">
                      <a:pos x="15" y="317"/>
                    </a:cxn>
                    <a:cxn ang="0">
                      <a:pos x="20" y="324"/>
                    </a:cxn>
                    <a:cxn ang="0">
                      <a:pos x="38" y="328"/>
                    </a:cxn>
                    <a:cxn ang="0">
                      <a:pos x="117" y="324"/>
                    </a:cxn>
                    <a:cxn ang="0">
                      <a:pos x="124" y="318"/>
                    </a:cxn>
                    <a:cxn ang="0">
                      <a:pos x="127" y="309"/>
                    </a:cxn>
                    <a:cxn ang="0">
                      <a:pos x="128" y="280"/>
                    </a:cxn>
                    <a:cxn ang="0">
                      <a:pos x="121" y="242"/>
                    </a:cxn>
                    <a:cxn ang="0">
                      <a:pos x="111" y="193"/>
                    </a:cxn>
                    <a:cxn ang="0">
                      <a:pos x="183" y="103"/>
                    </a:cxn>
                    <a:cxn ang="0">
                      <a:pos x="252" y="10"/>
                    </a:cxn>
                    <a:cxn ang="0">
                      <a:pos x="298" y="1"/>
                    </a:cxn>
                    <a:cxn ang="0">
                      <a:pos x="328" y="0"/>
                    </a:cxn>
                    <a:cxn ang="0">
                      <a:pos x="351" y="8"/>
                    </a:cxn>
                    <a:cxn ang="0">
                      <a:pos x="367" y="24"/>
                    </a:cxn>
                    <a:cxn ang="0">
                      <a:pos x="375" y="47"/>
                    </a:cxn>
                    <a:cxn ang="0">
                      <a:pos x="380" y="76"/>
                    </a:cxn>
                    <a:cxn ang="0">
                      <a:pos x="390" y="147"/>
                    </a:cxn>
                  </a:cxnLst>
                  <a:rect l="0" t="0" r="r" b="b"/>
                  <a:pathLst>
                    <a:path w="390" h="344">
                      <a:moveTo>
                        <a:pt x="375" y="150"/>
                      </a:moveTo>
                      <a:lnTo>
                        <a:pt x="369" y="111"/>
                      </a:lnTo>
                      <a:lnTo>
                        <a:pt x="365" y="77"/>
                      </a:lnTo>
                      <a:lnTo>
                        <a:pt x="360" y="51"/>
                      </a:lnTo>
                      <a:lnTo>
                        <a:pt x="360" y="52"/>
                      </a:lnTo>
                      <a:lnTo>
                        <a:pt x="353" y="32"/>
                      </a:lnTo>
                      <a:lnTo>
                        <a:pt x="354" y="35"/>
                      </a:lnTo>
                      <a:lnTo>
                        <a:pt x="342" y="21"/>
                      </a:lnTo>
                      <a:lnTo>
                        <a:pt x="346" y="23"/>
                      </a:lnTo>
                      <a:lnTo>
                        <a:pt x="326" y="16"/>
                      </a:lnTo>
                      <a:lnTo>
                        <a:pt x="328" y="16"/>
                      </a:lnTo>
                      <a:lnTo>
                        <a:pt x="299" y="16"/>
                      </a:lnTo>
                      <a:lnTo>
                        <a:pt x="301" y="16"/>
                      </a:lnTo>
                      <a:lnTo>
                        <a:pt x="260" y="23"/>
                      </a:lnTo>
                      <a:lnTo>
                        <a:pt x="265" y="21"/>
                      </a:lnTo>
                      <a:lnTo>
                        <a:pt x="227" y="66"/>
                      </a:lnTo>
                      <a:lnTo>
                        <a:pt x="196" y="112"/>
                      </a:lnTo>
                      <a:lnTo>
                        <a:pt x="164" y="158"/>
                      </a:lnTo>
                      <a:lnTo>
                        <a:pt x="123" y="204"/>
                      </a:lnTo>
                      <a:lnTo>
                        <a:pt x="125" y="196"/>
                      </a:lnTo>
                      <a:lnTo>
                        <a:pt x="136" y="237"/>
                      </a:lnTo>
                      <a:lnTo>
                        <a:pt x="144" y="279"/>
                      </a:lnTo>
                      <a:cubicBezTo>
                        <a:pt x="144" y="280"/>
                        <a:pt x="144" y="280"/>
                        <a:pt x="144" y="281"/>
                      </a:cubicBezTo>
                      <a:lnTo>
                        <a:pt x="142" y="313"/>
                      </a:lnTo>
                      <a:cubicBezTo>
                        <a:pt x="142" y="314"/>
                        <a:pt x="142" y="315"/>
                        <a:pt x="142" y="316"/>
                      </a:cubicBezTo>
                      <a:lnTo>
                        <a:pt x="136" y="328"/>
                      </a:lnTo>
                      <a:cubicBezTo>
                        <a:pt x="135" y="329"/>
                        <a:pt x="134" y="330"/>
                        <a:pt x="133" y="331"/>
                      </a:cubicBezTo>
                      <a:lnTo>
                        <a:pt x="122" y="338"/>
                      </a:lnTo>
                      <a:cubicBezTo>
                        <a:pt x="121" y="339"/>
                        <a:pt x="120" y="339"/>
                        <a:pt x="118" y="339"/>
                      </a:cubicBezTo>
                      <a:lnTo>
                        <a:pt x="71" y="344"/>
                      </a:lnTo>
                      <a:lnTo>
                        <a:pt x="38" y="344"/>
                      </a:lnTo>
                      <a:cubicBezTo>
                        <a:pt x="38" y="344"/>
                        <a:pt x="37" y="344"/>
                        <a:pt x="37" y="344"/>
                      </a:cubicBezTo>
                      <a:lnTo>
                        <a:pt x="17" y="339"/>
                      </a:lnTo>
                      <a:cubicBezTo>
                        <a:pt x="15" y="339"/>
                        <a:pt x="14" y="338"/>
                        <a:pt x="13" y="337"/>
                      </a:cubicBezTo>
                      <a:lnTo>
                        <a:pt x="4" y="328"/>
                      </a:lnTo>
                      <a:cubicBezTo>
                        <a:pt x="2" y="327"/>
                        <a:pt x="2" y="325"/>
                        <a:pt x="1" y="323"/>
                      </a:cubicBezTo>
                      <a:lnTo>
                        <a:pt x="0" y="311"/>
                      </a:lnTo>
                      <a:cubicBezTo>
                        <a:pt x="0" y="310"/>
                        <a:pt x="0" y="309"/>
                        <a:pt x="1" y="308"/>
                      </a:cubicBezTo>
                      <a:lnTo>
                        <a:pt x="5" y="294"/>
                      </a:lnTo>
                      <a:cubicBezTo>
                        <a:pt x="5" y="294"/>
                        <a:pt x="5" y="293"/>
                        <a:pt x="5" y="293"/>
                      </a:cubicBezTo>
                      <a:lnTo>
                        <a:pt x="22" y="261"/>
                      </a:lnTo>
                      <a:lnTo>
                        <a:pt x="37" y="268"/>
                      </a:lnTo>
                      <a:lnTo>
                        <a:pt x="20" y="300"/>
                      </a:lnTo>
                      <a:lnTo>
                        <a:pt x="20" y="299"/>
                      </a:lnTo>
                      <a:lnTo>
                        <a:pt x="16" y="313"/>
                      </a:lnTo>
                      <a:lnTo>
                        <a:pt x="16" y="310"/>
                      </a:lnTo>
                      <a:lnTo>
                        <a:pt x="17" y="322"/>
                      </a:lnTo>
                      <a:lnTo>
                        <a:pt x="15" y="317"/>
                      </a:lnTo>
                      <a:lnTo>
                        <a:pt x="24" y="326"/>
                      </a:lnTo>
                      <a:lnTo>
                        <a:pt x="20" y="324"/>
                      </a:lnTo>
                      <a:lnTo>
                        <a:pt x="40" y="329"/>
                      </a:lnTo>
                      <a:lnTo>
                        <a:pt x="38" y="328"/>
                      </a:lnTo>
                      <a:lnTo>
                        <a:pt x="70" y="329"/>
                      </a:lnTo>
                      <a:lnTo>
                        <a:pt x="117" y="324"/>
                      </a:lnTo>
                      <a:lnTo>
                        <a:pt x="113" y="325"/>
                      </a:lnTo>
                      <a:lnTo>
                        <a:pt x="124" y="318"/>
                      </a:lnTo>
                      <a:lnTo>
                        <a:pt x="121" y="321"/>
                      </a:lnTo>
                      <a:lnTo>
                        <a:pt x="127" y="309"/>
                      </a:lnTo>
                      <a:lnTo>
                        <a:pt x="126" y="312"/>
                      </a:lnTo>
                      <a:lnTo>
                        <a:pt x="128" y="280"/>
                      </a:lnTo>
                      <a:lnTo>
                        <a:pt x="129" y="282"/>
                      </a:lnTo>
                      <a:lnTo>
                        <a:pt x="121" y="242"/>
                      </a:lnTo>
                      <a:lnTo>
                        <a:pt x="110" y="201"/>
                      </a:lnTo>
                      <a:cubicBezTo>
                        <a:pt x="109" y="198"/>
                        <a:pt x="110" y="195"/>
                        <a:pt x="111" y="193"/>
                      </a:cubicBezTo>
                      <a:lnTo>
                        <a:pt x="151" y="149"/>
                      </a:lnTo>
                      <a:lnTo>
                        <a:pt x="183" y="103"/>
                      </a:lnTo>
                      <a:lnTo>
                        <a:pt x="214" y="55"/>
                      </a:lnTo>
                      <a:lnTo>
                        <a:pt x="252" y="10"/>
                      </a:lnTo>
                      <a:cubicBezTo>
                        <a:pt x="254" y="9"/>
                        <a:pt x="255" y="8"/>
                        <a:pt x="257" y="8"/>
                      </a:cubicBezTo>
                      <a:lnTo>
                        <a:pt x="298" y="1"/>
                      </a:lnTo>
                      <a:cubicBezTo>
                        <a:pt x="299" y="0"/>
                        <a:pt x="299" y="0"/>
                        <a:pt x="299" y="0"/>
                      </a:cubicBezTo>
                      <a:lnTo>
                        <a:pt x="328" y="0"/>
                      </a:lnTo>
                      <a:cubicBezTo>
                        <a:pt x="329" y="0"/>
                        <a:pt x="330" y="1"/>
                        <a:pt x="331" y="1"/>
                      </a:cubicBezTo>
                      <a:lnTo>
                        <a:pt x="351" y="8"/>
                      </a:lnTo>
                      <a:cubicBezTo>
                        <a:pt x="352" y="8"/>
                        <a:pt x="354" y="9"/>
                        <a:pt x="355" y="10"/>
                      </a:cubicBezTo>
                      <a:lnTo>
                        <a:pt x="367" y="24"/>
                      </a:lnTo>
                      <a:cubicBezTo>
                        <a:pt x="367" y="25"/>
                        <a:pt x="368" y="26"/>
                        <a:pt x="368" y="27"/>
                      </a:cubicBezTo>
                      <a:lnTo>
                        <a:pt x="375" y="47"/>
                      </a:lnTo>
                      <a:cubicBezTo>
                        <a:pt x="375" y="47"/>
                        <a:pt x="375" y="48"/>
                        <a:pt x="375" y="48"/>
                      </a:cubicBezTo>
                      <a:lnTo>
                        <a:pt x="380" y="76"/>
                      </a:lnTo>
                      <a:lnTo>
                        <a:pt x="384" y="108"/>
                      </a:lnTo>
                      <a:lnTo>
                        <a:pt x="390" y="147"/>
                      </a:lnTo>
                      <a:lnTo>
                        <a:pt x="375" y="15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 dirty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609" name="Freeform 129">
                  <a:extLst>
                    <a:ext uri="{FF2B5EF4-FFF2-40B4-BE49-F238E27FC236}">
                      <a16:creationId xmlns:a16="http://schemas.microsoft.com/office/drawing/2014/main" id="{247DB9F8-933E-4D7A-8C70-09116737E55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34605" y="2985940"/>
                  <a:ext cx="63035" cy="179539"/>
                </a:xfrm>
                <a:custGeom>
                  <a:avLst/>
                  <a:gdLst/>
                  <a:ahLst/>
                  <a:cxnLst>
                    <a:cxn ang="0">
                      <a:pos x="15" y="0"/>
                    </a:cxn>
                    <a:cxn ang="0">
                      <a:pos x="26" y="96"/>
                    </a:cxn>
                    <a:cxn ang="0">
                      <a:pos x="34" y="142"/>
                    </a:cxn>
                    <a:cxn ang="0">
                      <a:pos x="34" y="141"/>
                    </a:cxn>
                    <a:cxn ang="0">
                      <a:pos x="49" y="185"/>
                    </a:cxn>
                    <a:cxn ang="0">
                      <a:pos x="46" y="181"/>
                    </a:cxn>
                    <a:cxn ang="0">
                      <a:pos x="58" y="190"/>
                    </a:cxn>
                    <a:cxn ang="0">
                      <a:pos x="54" y="188"/>
                    </a:cxn>
                    <a:cxn ang="0">
                      <a:pos x="72" y="189"/>
                    </a:cxn>
                    <a:cxn ang="0">
                      <a:pos x="90" y="189"/>
                    </a:cxn>
                    <a:cxn ang="0">
                      <a:pos x="94" y="190"/>
                    </a:cxn>
                    <a:cxn ang="0">
                      <a:pos x="108" y="197"/>
                    </a:cxn>
                    <a:cxn ang="0">
                      <a:pos x="112" y="203"/>
                    </a:cxn>
                    <a:cxn ang="0">
                      <a:pos x="116" y="222"/>
                    </a:cxn>
                    <a:cxn ang="0">
                      <a:pos x="116" y="226"/>
                    </a:cxn>
                    <a:cxn ang="0">
                      <a:pos x="110" y="247"/>
                    </a:cxn>
                    <a:cxn ang="0">
                      <a:pos x="101" y="269"/>
                    </a:cxn>
                    <a:cxn ang="0">
                      <a:pos x="101" y="268"/>
                    </a:cxn>
                    <a:cxn ang="0">
                      <a:pos x="96" y="290"/>
                    </a:cxn>
                    <a:cxn ang="0">
                      <a:pos x="81" y="287"/>
                    </a:cxn>
                    <a:cxn ang="0">
                      <a:pos x="86" y="265"/>
                    </a:cxn>
                    <a:cxn ang="0">
                      <a:pos x="86" y="263"/>
                    </a:cxn>
                    <a:cxn ang="0">
                      <a:pos x="95" y="242"/>
                    </a:cxn>
                    <a:cxn ang="0">
                      <a:pos x="101" y="221"/>
                    </a:cxn>
                    <a:cxn ang="0">
                      <a:pos x="101" y="225"/>
                    </a:cxn>
                    <a:cxn ang="0">
                      <a:pos x="97" y="206"/>
                    </a:cxn>
                    <a:cxn ang="0">
                      <a:pos x="101" y="212"/>
                    </a:cxn>
                    <a:cxn ang="0">
                      <a:pos x="87" y="205"/>
                    </a:cxn>
                    <a:cxn ang="0">
                      <a:pos x="90" y="205"/>
                    </a:cxn>
                    <a:cxn ang="0">
                      <a:pos x="71" y="205"/>
                    </a:cxn>
                    <a:cxn ang="0">
                      <a:pos x="53" y="204"/>
                    </a:cxn>
                    <a:cxn ang="0">
                      <a:pos x="49" y="203"/>
                    </a:cxn>
                    <a:cxn ang="0">
                      <a:pos x="37" y="194"/>
                    </a:cxn>
                    <a:cxn ang="0">
                      <a:pos x="34" y="190"/>
                    </a:cxn>
                    <a:cxn ang="0">
                      <a:pos x="19" y="146"/>
                    </a:cxn>
                    <a:cxn ang="0">
                      <a:pos x="19" y="145"/>
                    </a:cxn>
                    <a:cxn ang="0">
                      <a:pos x="11" y="97"/>
                    </a:cxn>
                    <a:cxn ang="0">
                      <a:pos x="0" y="1"/>
                    </a:cxn>
                    <a:cxn ang="0">
                      <a:pos x="15" y="0"/>
                    </a:cxn>
                  </a:cxnLst>
                  <a:rect l="0" t="0" r="r" b="b"/>
                  <a:pathLst>
                    <a:path w="117" h="290">
                      <a:moveTo>
                        <a:pt x="15" y="0"/>
                      </a:moveTo>
                      <a:lnTo>
                        <a:pt x="26" y="96"/>
                      </a:lnTo>
                      <a:lnTo>
                        <a:pt x="34" y="142"/>
                      </a:lnTo>
                      <a:lnTo>
                        <a:pt x="34" y="141"/>
                      </a:lnTo>
                      <a:lnTo>
                        <a:pt x="49" y="185"/>
                      </a:lnTo>
                      <a:lnTo>
                        <a:pt x="46" y="181"/>
                      </a:lnTo>
                      <a:lnTo>
                        <a:pt x="58" y="190"/>
                      </a:lnTo>
                      <a:lnTo>
                        <a:pt x="54" y="188"/>
                      </a:lnTo>
                      <a:lnTo>
                        <a:pt x="72" y="189"/>
                      </a:lnTo>
                      <a:lnTo>
                        <a:pt x="90" y="189"/>
                      </a:lnTo>
                      <a:cubicBezTo>
                        <a:pt x="92" y="189"/>
                        <a:pt x="93" y="190"/>
                        <a:pt x="94" y="190"/>
                      </a:cubicBezTo>
                      <a:lnTo>
                        <a:pt x="108" y="197"/>
                      </a:lnTo>
                      <a:cubicBezTo>
                        <a:pt x="110" y="198"/>
                        <a:pt x="112" y="200"/>
                        <a:pt x="112" y="203"/>
                      </a:cubicBezTo>
                      <a:lnTo>
                        <a:pt x="116" y="222"/>
                      </a:lnTo>
                      <a:cubicBezTo>
                        <a:pt x="117" y="223"/>
                        <a:pt x="117" y="224"/>
                        <a:pt x="116" y="226"/>
                      </a:cubicBezTo>
                      <a:lnTo>
                        <a:pt x="110" y="247"/>
                      </a:lnTo>
                      <a:lnTo>
                        <a:pt x="101" y="269"/>
                      </a:lnTo>
                      <a:lnTo>
                        <a:pt x="101" y="268"/>
                      </a:lnTo>
                      <a:lnTo>
                        <a:pt x="96" y="290"/>
                      </a:lnTo>
                      <a:lnTo>
                        <a:pt x="81" y="287"/>
                      </a:lnTo>
                      <a:lnTo>
                        <a:pt x="86" y="265"/>
                      </a:lnTo>
                      <a:cubicBezTo>
                        <a:pt x="86" y="264"/>
                        <a:pt x="86" y="264"/>
                        <a:pt x="86" y="263"/>
                      </a:cubicBezTo>
                      <a:lnTo>
                        <a:pt x="95" y="242"/>
                      </a:lnTo>
                      <a:lnTo>
                        <a:pt x="101" y="221"/>
                      </a:lnTo>
                      <a:lnTo>
                        <a:pt x="101" y="225"/>
                      </a:lnTo>
                      <a:lnTo>
                        <a:pt x="97" y="206"/>
                      </a:lnTo>
                      <a:lnTo>
                        <a:pt x="101" y="212"/>
                      </a:lnTo>
                      <a:lnTo>
                        <a:pt x="87" y="205"/>
                      </a:lnTo>
                      <a:lnTo>
                        <a:pt x="90" y="205"/>
                      </a:lnTo>
                      <a:lnTo>
                        <a:pt x="71" y="205"/>
                      </a:lnTo>
                      <a:lnTo>
                        <a:pt x="53" y="204"/>
                      </a:lnTo>
                      <a:cubicBezTo>
                        <a:pt x="51" y="204"/>
                        <a:pt x="50" y="204"/>
                        <a:pt x="49" y="203"/>
                      </a:cubicBezTo>
                      <a:lnTo>
                        <a:pt x="37" y="194"/>
                      </a:lnTo>
                      <a:cubicBezTo>
                        <a:pt x="35" y="193"/>
                        <a:pt x="34" y="192"/>
                        <a:pt x="34" y="190"/>
                      </a:cubicBezTo>
                      <a:lnTo>
                        <a:pt x="19" y="146"/>
                      </a:lnTo>
                      <a:cubicBezTo>
                        <a:pt x="19" y="146"/>
                        <a:pt x="19" y="145"/>
                        <a:pt x="19" y="145"/>
                      </a:cubicBezTo>
                      <a:lnTo>
                        <a:pt x="11" y="97"/>
                      </a:lnTo>
                      <a:lnTo>
                        <a:pt x="0" y="1"/>
                      </a:lnTo>
                      <a:lnTo>
                        <a:pt x="15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610" name="Freeform 130">
                  <a:extLst>
                    <a:ext uri="{FF2B5EF4-FFF2-40B4-BE49-F238E27FC236}">
                      <a16:creationId xmlns:a16="http://schemas.microsoft.com/office/drawing/2014/main" id="{99F785BF-D31C-453A-A93F-98A44D756BE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49735" y="2883680"/>
                  <a:ext cx="143637" cy="162783"/>
                </a:xfrm>
                <a:custGeom>
                  <a:avLst/>
                  <a:gdLst/>
                  <a:ahLst/>
                  <a:cxnLst>
                    <a:cxn ang="0">
                      <a:pos x="269" y="11"/>
                    </a:cxn>
                    <a:cxn ang="0">
                      <a:pos x="251" y="30"/>
                    </a:cxn>
                    <a:cxn ang="0">
                      <a:pos x="231" y="52"/>
                    </a:cxn>
                    <a:cxn ang="0">
                      <a:pos x="214" y="74"/>
                    </a:cxn>
                    <a:cxn ang="0">
                      <a:pos x="215" y="73"/>
                    </a:cxn>
                    <a:cxn ang="0">
                      <a:pos x="204" y="95"/>
                    </a:cxn>
                    <a:cxn ang="0">
                      <a:pos x="204" y="93"/>
                    </a:cxn>
                    <a:cxn ang="0">
                      <a:pos x="200" y="120"/>
                    </a:cxn>
                    <a:cxn ang="0">
                      <a:pos x="200" y="118"/>
                    </a:cxn>
                    <a:cxn ang="0">
                      <a:pos x="202" y="147"/>
                    </a:cxn>
                    <a:cxn ang="0">
                      <a:pos x="202" y="148"/>
                    </a:cxn>
                    <a:cxn ang="0">
                      <a:pos x="200" y="174"/>
                    </a:cxn>
                    <a:cxn ang="0">
                      <a:pos x="199" y="178"/>
                    </a:cxn>
                    <a:cxn ang="0">
                      <a:pos x="186" y="197"/>
                    </a:cxn>
                    <a:cxn ang="0">
                      <a:pos x="183" y="200"/>
                    </a:cxn>
                    <a:cxn ang="0">
                      <a:pos x="147" y="215"/>
                    </a:cxn>
                    <a:cxn ang="0">
                      <a:pos x="144" y="215"/>
                    </a:cxn>
                    <a:cxn ang="0">
                      <a:pos x="105" y="218"/>
                    </a:cxn>
                    <a:cxn ang="0">
                      <a:pos x="64" y="216"/>
                    </a:cxn>
                    <a:cxn ang="0">
                      <a:pos x="25" y="217"/>
                    </a:cxn>
                    <a:cxn ang="0">
                      <a:pos x="32" y="212"/>
                    </a:cxn>
                    <a:cxn ang="0">
                      <a:pos x="27" y="227"/>
                    </a:cxn>
                    <a:cxn ang="0">
                      <a:pos x="22" y="244"/>
                    </a:cxn>
                    <a:cxn ang="0">
                      <a:pos x="17" y="258"/>
                    </a:cxn>
                    <a:cxn ang="0">
                      <a:pos x="15" y="264"/>
                    </a:cxn>
                    <a:cxn ang="0">
                      <a:pos x="0" y="259"/>
                    </a:cxn>
                    <a:cxn ang="0">
                      <a:pos x="2" y="253"/>
                    </a:cxn>
                    <a:cxn ang="0">
                      <a:pos x="7" y="239"/>
                    </a:cxn>
                    <a:cxn ang="0">
                      <a:pos x="12" y="222"/>
                    </a:cxn>
                    <a:cxn ang="0">
                      <a:pos x="17" y="207"/>
                    </a:cxn>
                    <a:cxn ang="0">
                      <a:pos x="24" y="201"/>
                    </a:cxn>
                    <a:cxn ang="0">
                      <a:pos x="65" y="200"/>
                    </a:cxn>
                    <a:cxn ang="0">
                      <a:pos x="104" y="202"/>
                    </a:cxn>
                    <a:cxn ang="0">
                      <a:pos x="143" y="199"/>
                    </a:cxn>
                    <a:cxn ang="0">
                      <a:pos x="140" y="200"/>
                    </a:cxn>
                    <a:cxn ang="0">
                      <a:pos x="176" y="185"/>
                    </a:cxn>
                    <a:cxn ang="0">
                      <a:pos x="173" y="188"/>
                    </a:cxn>
                    <a:cxn ang="0">
                      <a:pos x="186" y="169"/>
                    </a:cxn>
                    <a:cxn ang="0">
                      <a:pos x="184" y="173"/>
                    </a:cxn>
                    <a:cxn ang="0">
                      <a:pos x="186" y="147"/>
                    </a:cxn>
                    <a:cxn ang="0">
                      <a:pos x="186" y="148"/>
                    </a:cxn>
                    <a:cxn ang="0">
                      <a:pos x="184" y="119"/>
                    </a:cxn>
                    <a:cxn ang="0">
                      <a:pos x="185" y="117"/>
                    </a:cxn>
                    <a:cxn ang="0">
                      <a:pos x="189" y="90"/>
                    </a:cxn>
                    <a:cxn ang="0">
                      <a:pos x="189" y="88"/>
                    </a:cxn>
                    <a:cxn ang="0">
                      <a:pos x="200" y="66"/>
                    </a:cxn>
                    <a:cxn ang="0">
                      <a:pos x="201" y="65"/>
                    </a:cxn>
                    <a:cxn ang="0">
                      <a:pos x="220" y="41"/>
                    </a:cxn>
                    <a:cxn ang="0">
                      <a:pos x="240" y="19"/>
                    </a:cxn>
                    <a:cxn ang="0">
                      <a:pos x="258" y="0"/>
                    </a:cxn>
                    <a:cxn ang="0">
                      <a:pos x="269" y="11"/>
                    </a:cxn>
                  </a:cxnLst>
                  <a:rect l="0" t="0" r="r" b="b"/>
                  <a:pathLst>
                    <a:path w="269" h="264">
                      <a:moveTo>
                        <a:pt x="269" y="11"/>
                      </a:moveTo>
                      <a:lnTo>
                        <a:pt x="251" y="30"/>
                      </a:lnTo>
                      <a:lnTo>
                        <a:pt x="231" y="52"/>
                      </a:lnTo>
                      <a:lnTo>
                        <a:pt x="214" y="74"/>
                      </a:lnTo>
                      <a:lnTo>
                        <a:pt x="215" y="73"/>
                      </a:lnTo>
                      <a:lnTo>
                        <a:pt x="204" y="95"/>
                      </a:lnTo>
                      <a:lnTo>
                        <a:pt x="204" y="93"/>
                      </a:lnTo>
                      <a:lnTo>
                        <a:pt x="200" y="120"/>
                      </a:lnTo>
                      <a:lnTo>
                        <a:pt x="200" y="118"/>
                      </a:lnTo>
                      <a:lnTo>
                        <a:pt x="202" y="147"/>
                      </a:lnTo>
                      <a:cubicBezTo>
                        <a:pt x="202" y="147"/>
                        <a:pt x="202" y="148"/>
                        <a:pt x="202" y="148"/>
                      </a:cubicBezTo>
                      <a:lnTo>
                        <a:pt x="200" y="174"/>
                      </a:lnTo>
                      <a:cubicBezTo>
                        <a:pt x="200" y="175"/>
                        <a:pt x="200" y="177"/>
                        <a:pt x="199" y="178"/>
                      </a:cubicBezTo>
                      <a:lnTo>
                        <a:pt x="186" y="197"/>
                      </a:lnTo>
                      <a:cubicBezTo>
                        <a:pt x="185" y="198"/>
                        <a:pt x="184" y="199"/>
                        <a:pt x="183" y="200"/>
                      </a:cubicBezTo>
                      <a:lnTo>
                        <a:pt x="147" y="215"/>
                      </a:lnTo>
                      <a:cubicBezTo>
                        <a:pt x="146" y="215"/>
                        <a:pt x="145" y="215"/>
                        <a:pt x="144" y="215"/>
                      </a:cubicBezTo>
                      <a:lnTo>
                        <a:pt x="105" y="218"/>
                      </a:lnTo>
                      <a:lnTo>
                        <a:pt x="64" y="216"/>
                      </a:lnTo>
                      <a:lnTo>
                        <a:pt x="25" y="217"/>
                      </a:lnTo>
                      <a:lnTo>
                        <a:pt x="32" y="212"/>
                      </a:lnTo>
                      <a:lnTo>
                        <a:pt x="27" y="227"/>
                      </a:lnTo>
                      <a:lnTo>
                        <a:pt x="22" y="244"/>
                      </a:lnTo>
                      <a:lnTo>
                        <a:pt x="17" y="258"/>
                      </a:lnTo>
                      <a:lnTo>
                        <a:pt x="15" y="264"/>
                      </a:lnTo>
                      <a:lnTo>
                        <a:pt x="0" y="259"/>
                      </a:lnTo>
                      <a:lnTo>
                        <a:pt x="2" y="253"/>
                      </a:lnTo>
                      <a:lnTo>
                        <a:pt x="7" y="239"/>
                      </a:lnTo>
                      <a:lnTo>
                        <a:pt x="12" y="222"/>
                      </a:lnTo>
                      <a:lnTo>
                        <a:pt x="17" y="207"/>
                      </a:lnTo>
                      <a:cubicBezTo>
                        <a:pt x="18" y="204"/>
                        <a:pt x="21" y="202"/>
                        <a:pt x="24" y="201"/>
                      </a:cubicBezTo>
                      <a:lnTo>
                        <a:pt x="65" y="200"/>
                      </a:lnTo>
                      <a:lnTo>
                        <a:pt x="104" y="202"/>
                      </a:lnTo>
                      <a:lnTo>
                        <a:pt x="143" y="199"/>
                      </a:lnTo>
                      <a:lnTo>
                        <a:pt x="140" y="200"/>
                      </a:lnTo>
                      <a:lnTo>
                        <a:pt x="176" y="185"/>
                      </a:lnTo>
                      <a:lnTo>
                        <a:pt x="173" y="188"/>
                      </a:lnTo>
                      <a:lnTo>
                        <a:pt x="186" y="169"/>
                      </a:lnTo>
                      <a:lnTo>
                        <a:pt x="184" y="173"/>
                      </a:lnTo>
                      <a:lnTo>
                        <a:pt x="186" y="147"/>
                      </a:lnTo>
                      <a:lnTo>
                        <a:pt x="186" y="148"/>
                      </a:lnTo>
                      <a:lnTo>
                        <a:pt x="184" y="119"/>
                      </a:lnTo>
                      <a:cubicBezTo>
                        <a:pt x="184" y="118"/>
                        <a:pt x="184" y="118"/>
                        <a:pt x="185" y="117"/>
                      </a:cubicBezTo>
                      <a:lnTo>
                        <a:pt x="189" y="90"/>
                      </a:lnTo>
                      <a:cubicBezTo>
                        <a:pt x="189" y="89"/>
                        <a:pt x="189" y="89"/>
                        <a:pt x="189" y="88"/>
                      </a:cubicBezTo>
                      <a:lnTo>
                        <a:pt x="200" y="66"/>
                      </a:lnTo>
                      <a:cubicBezTo>
                        <a:pt x="201" y="65"/>
                        <a:pt x="201" y="65"/>
                        <a:pt x="201" y="65"/>
                      </a:cubicBezTo>
                      <a:lnTo>
                        <a:pt x="220" y="41"/>
                      </a:lnTo>
                      <a:lnTo>
                        <a:pt x="240" y="19"/>
                      </a:lnTo>
                      <a:lnTo>
                        <a:pt x="258" y="0"/>
                      </a:lnTo>
                      <a:lnTo>
                        <a:pt x="269" y="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611" name="Freeform 131">
                  <a:extLst>
                    <a:ext uri="{FF2B5EF4-FFF2-40B4-BE49-F238E27FC236}">
                      <a16:creationId xmlns:a16="http://schemas.microsoft.com/office/drawing/2014/main" id="{C9A77EB8-6F16-4592-A399-DA6B798EF7A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92066" y="3022141"/>
                  <a:ext cx="76469" cy="210660"/>
                </a:xfrm>
                <a:custGeom>
                  <a:avLst/>
                  <a:gdLst/>
                  <a:ahLst/>
                  <a:cxnLst>
                    <a:cxn ang="0">
                      <a:pos x="72" y="341"/>
                    </a:cxn>
                    <a:cxn ang="0">
                      <a:pos x="65" y="272"/>
                    </a:cxn>
                    <a:cxn ang="0">
                      <a:pos x="58" y="215"/>
                    </a:cxn>
                    <a:cxn ang="0">
                      <a:pos x="58" y="216"/>
                    </a:cxn>
                    <a:cxn ang="0">
                      <a:pos x="39" y="163"/>
                    </a:cxn>
                    <a:cxn ang="0">
                      <a:pos x="40" y="165"/>
                    </a:cxn>
                    <a:cxn ang="0">
                      <a:pos x="24" y="140"/>
                    </a:cxn>
                    <a:cxn ang="0">
                      <a:pos x="2" y="115"/>
                    </a:cxn>
                    <a:cxn ang="0">
                      <a:pos x="1" y="108"/>
                    </a:cxn>
                    <a:cxn ang="0">
                      <a:pos x="6" y="102"/>
                    </a:cxn>
                    <a:cxn ang="0">
                      <a:pos x="49" y="85"/>
                    </a:cxn>
                    <a:cxn ang="0">
                      <a:pos x="47" y="86"/>
                    </a:cxn>
                    <a:cxn ang="0">
                      <a:pos x="81" y="65"/>
                    </a:cxn>
                    <a:cxn ang="0">
                      <a:pos x="80" y="66"/>
                    </a:cxn>
                    <a:cxn ang="0">
                      <a:pos x="107" y="37"/>
                    </a:cxn>
                    <a:cxn ang="0">
                      <a:pos x="106" y="38"/>
                    </a:cxn>
                    <a:cxn ang="0">
                      <a:pos x="130" y="0"/>
                    </a:cxn>
                    <a:cxn ang="0">
                      <a:pos x="143" y="9"/>
                    </a:cxn>
                    <a:cxn ang="0">
                      <a:pos x="119" y="47"/>
                    </a:cxn>
                    <a:cxn ang="0">
                      <a:pos x="118" y="48"/>
                    </a:cxn>
                    <a:cxn ang="0">
                      <a:pos x="91" y="77"/>
                    </a:cxn>
                    <a:cxn ang="0">
                      <a:pos x="90" y="78"/>
                    </a:cxn>
                    <a:cxn ang="0">
                      <a:pos x="56" y="99"/>
                    </a:cxn>
                    <a:cxn ang="0">
                      <a:pos x="54" y="100"/>
                    </a:cxn>
                    <a:cxn ang="0">
                      <a:pos x="11" y="117"/>
                    </a:cxn>
                    <a:cxn ang="0">
                      <a:pos x="15" y="104"/>
                    </a:cxn>
                    <a:cxn ang="0">
                      <a:pos x="37" y="131"/>
                    </a:cxn>
                    <a:cxn ang="0">
                      <a:pos x="53" y="156"/>
                    </a:cxn>
                    <a:cxn ang="0">
                      <a:pos x="54" y="158"/>
                    </a:cxn>
                    <a:cxn ang="0">
                      <a:pos x="73" y="211"/>
                    </a:cxn>
                    <a:cxn ang="0">
                      <a:pos x="73" y="212"/>
                    </a:cxn>
                    <a:cxn ang="0">
                      <a:pos x="81" y="271"/>
                    </a:cxn>
                    <a:cxn ang="0">
                      <a:pos x="88" y="340"/>
                    </a:cxn>
                    <a:cxn ang="0">
                      <a:pos x="72" y="341"/>
                    </a:cxn>
                  </a:cxnLst>
                  <a:rect l="0" t="0" r="r" b="b"/>
                  <a:pathLst>
                    <a:path w="143" h="341">
                      <a:moveTo>
                        <a:pt x="72" y="341"/>
                      </a:moveTo>
                      <a:lnTo>
                        <a:pt x="65" y="272"/>
                      </a:lnTo>
                      <a:lnTo>
                        <a:pt x="58" y="215"/>
                      </a:lnTo>
                      <a:lnTo>
                        <a:pt x="58" y="216"/>
                      </a:lnTo>
                      <a:lnTo>
                        <a:pt x="39" y="163"/>
                      </a:lnTo>
                      <a:lnTo>
                        <a:pt x="40" y="165"/>
                      </a:lnTo>
                      <a:lnTo>
                        <a:pt x="24" y="140"/>
                      </a:lnTo>
                      <a:lnTo>
                        <a:pt x="2" y="115"/>
                      </a:lnTo>
                      <a:cubicBezTo>
                        <a:pt x="1" y="113"/>
                        <a:pt x="0" y="110"/>
                        <a:pt x="1" y="108"/>
                      </a:cubicBezTo>
                      <a:cubicBezTo>
                        <a:pt x="1" y="105"/>
                        <a:pt x="3" y="103"/>
                        <a:pt x="6" y="102"/>
                      </a:cubicBezTo>
                      <a:lnTo>
                        <a:pt x="49" y="85"/>
                      </a:lnTo>
                      <a:lnTo>
                        <a:pt x="47" y="86"/>
                      </a:lnTo>
                      <a:lnTo>
                        <a:pt x="81" y="65"/>
                      </a:lnTo>
                      <a:lnTo>
                        <a:pt x="80" y="66"/>
                      </a:lnTo>
                      <a:lnTo>
                        <a:pt x="107" y="37"/>
                      </a:lnTo>
                      <a:lnTo>
                        <a:pt x="106" y="38"/>
                      </a:lnTo>
                      <a:lnTo>
                        <a:pt x="130" y="0"/>
                      </a:lnTo>
                      <a:lnTo>
                        <a:pt x="143" y="9"/>
                      </a:lnTo>
                      <a:lnTo>
                        <a:pt x="119" y="47"/>
                      </a:lnTo>
                      <a:cubicBezTo>
                        <a:pt x="119" y="47"/>
                        <a:pt x="119" y="48"/>
                        <a:pt x="118" y="48"/>
                      </a:cubicBezTo>
                      <a:lnTo>
                        <a:pt x="91" y="77"/>
                      </a:lnTo>
                      <a:cubicBezTo>
                        <a:pt x="91" y="77"/>
                        <a:pt x="90" y="78"/>
                        <a:pt x="90" y="78"/>
                      </a:cubicBezTo>
                      <a:lnTo>
                        <a:pt x="56" y="99"/>
                      </a:lnTo>
                      <a:cubicBezTo>
                        <a:pt x="55" y="100"/>
                        <a:pt x="55" y="100"/>
                        <a:pt x="54" y="100"/>
                      </a:cubicBezTo>
                      <a:lnTo>
                        <a:pt x="11" y="117"/>
                      </a:lnTo>
                      <a:lnTo>
                        <a:pt x="15" y="104"/>
                      </a:lnTo>
                      <a:lnTo>
                        <a:pt x="37" y="131"/>
                      </a:lnTo>
                      <a:lnTo>
                        <a:pt x="53" y="156"/>
                      </a:lnTo>
                      <a:cubicBezTo>
                        <a:pt x="54" y="157"/>
                        <a:pt x="54" y="157"/>
                        <a:pt x="54" y="158"/>
                      </a:cubicBezTo>
                      <a:lnTo>
                        <a:pt x="73" y="211"/>
                      </a:lnTo>
                      <a:cubicBezTo>
                        <a:pt x="73" y="211"/>
                        <a:pt x="73" y="212"/>
                        <a:pt x="73" y="212"/>
                      </a:cubicBezTo>
                      <a:lnTo>
                        <a:pt x="81" y="271"/>
                      </a:lnTo>
                      <a:lnTo>
                        <a:pt x="88" y="340"/>
                      </a:lnTo>
                      <a:lnTo>
                        <a:pt x="72" y="34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grpSp>
              <p:nvGrpSpPr>
                <p:cNvPr id="612" name="กลุ่ม 611">
                  <a:extLst>
                    <a:ext uri="{FF2B5EF4-FFF2-40B4-BE49-F238E27FC236}">
                      <a16:creationId xmlns:a16="http://schemas.microsoft.com/office/drawing/2014/main" id="{EA4D9343-3853-412D-88C7-54B7FC054702}"/>
                    </a:ext>
                  </a:extLst>
                </p:cNvPr>
                <p:cNvGrpSpPr/>
                <p:nvPr/>
              </p:nvGrpSpPr>
              <p:grpSpPr>
                <a:xfrm>
                  <a:off x="2678699" y="2528583"/>
                  <a:ext cx="538914" cy="481611"/>
                  <a:chOff x="2678699" y="2528583"/>
                  <a:chExt cx="538914" cy="481611"/>
                </a:xfrm>
              </p:grpSpPr>
              <p:grpSp>
                <p:nvGrpSpPr>
                  <p:cNvPr id="613" name="กลุ่ม 612">
                    <a:extLst>
                      <a:ext uri="{FF2B5EF4-FFF2-40B4-BE49-F238E27FC236}">
                        <a16:creationId xmlns:a16="http://schemas.microsoft.com/office/drawing/2014/main" id="{DC790237-5BC0-443D-9A91-13168B943817}"/>
                      </a:ext>
                    </a:extLst>
                  </p:cNvPr>
                  <p:cNvGrpSpPr/>
                  <p:nvPr/>
                </p:nvGrpSpPr>
                <p:grpSpPr>
                  <a:xfrm>
                    <a:off x="2678699" y="2636736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629" name="Freeform 114">
                      <a:extLst>
                        <a:ext uri="{FF2B5EF4-FFF2-40B4-BE49-F238E27FC236}">
                          <a16:creationId xmlns:a16="http://schemas.microsoft.com/office/drawing/2014/main" id="{5F387BA6-10E8-4427-B562-44CB32CBAAE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630" name="Freeform 123">
                      <a:extLst>
                        <a:ext uri="{FF2B5EF4-FFF2-40B4-BE49-F238E27FC236}">
                          <a16:creationId xmlns:a16="http://schemas.microsoft.com/office/drawing/2014/main" id="{F38CD6D2-24F1-4CE6-A1F0-C44C5708264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614" name="กลุ่ม 613">
                    <a:extLst>
                      <a:ext uri="{FF2B5EF4-FFF2-40B4-BE49-F238E27FC236}">
                        <a16:creationId xmlns:a16="http://schemas.microsoft.com/office/drawing/2014/main" id="{BC5003F3-F0EC-4E59-9016-F3AAB459BA2D}"/>
                      </a:ext>
                    </a:extLst>
                  </p:cNvPr>
                  <p:cNvGrpSpPr/>
                  <p:nvPr/>
                </p:nvGrpSpPr>
                <p:grpSpPr>
                  <a:xfrm rot="8663594">
                    <a:off x="2751587" y="2789136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627" name="Freeform 114">
                      <a:extLst>
                        <a:ext uri="{FF2B5EF4-FFF2-40B4-BE49-F238E27FC236}">
                          <a16:creationId xmlns:a16="http://schemas.microsoft.com/office/drawing/2014/main" id="{8447FC07-78C5-429D-8673-DFBA32C83172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628" name="Freeform 123">
                      <a:extLst>
                        <a:ext uri="{FF2B5EF4-FFF2-40B4-BE49-F238E27FC236}">
                          <a16:creationId xmlns:a16="http://schemas.microsoft.com/office/drawing/2014/main" id="{D9E14094-EB1A-4948-BA43-669B2420777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615" name="กลุ่ม 614">
                    <a:extLst>
                      <a:ext uri="{FF2B5EF4-FFF2-40B4-BE49-F238E27FC236}">
                        <a16:creationId xmlns:a16="http://schemas.microsoft.com/office/drawing/2014/main" id="{CFD4DA93-C09A-4B80-A420-2A19E2ADFD55}"/>
                      </a:ext>
                    </a:extLst>
                  </p:cNvPr>
                  <p:cNvGrpSpPr/>
                  <p:nvPr/>
                </p:nvGrpSpPr>
                <p:grpSpPr>
                  <a:xfrm>
                    <a:off x="2952524" y="2812324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625" name="Freeform 114">
                      <a:extLst>
                        <a:ext uri="{FF2B5EF4-FFF2-40B4-BE49-F238E27FC236}">
                          <a16:creationId xmlns:a16="http://schemas.microsoft.com/office/drawing/2014/main" id="{7C27294C-61E3-4962-A0F7-A87EF0353C7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626" name="Freeform 123">
                      <a:extLst>
                        <a:ext uri="{FF2B5EF4-FFF2-40B4-BE49-F238E27FC236}">
                          <a16:creationId xmlns:a16="http://schemas.microsoft.com/office/drawing/2014/main" id="{2EA6503F-8F62-434F-864E-67F01F6A923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616" name="กลุ่ม 615">
                    <a:extLst>
                      <a:ext uri="{FF2B5EF4-FFF2-40B4-BE49-F238E27FC236}">
                        <a16:creationId xmlns:a16="http://schemas.microsoft.com/office/drawing/2014/main" id="{7D31D989-D362-4590-B886-1FDA9F92BAB8}"/>
                      </a:ext>
                    </a:extLst>
                  </p:cNvPr>
                  <p:cNvGrpSpPr/>
                  <p:nvPr/>
                </p:nvGrpSpPr>
                <p:grpSpPr>
                  <a:xfrm>
                    <a:off x="2866274" y="2668027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623" name="Freeform 114">
                      <a:extLst>
                        <a:ext uri="{FF2B5EF4-FFF2-40B4-BE49-F238E27FC236}">
                          <a16:creationId xmlns:a16="http://schemas.microsoft.com/office/drawing/2014/main" id="{03C88A99-F4C2-4D76-B8D7-84295198DD3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624" name="Freeform 123">
                      <a:extLst>
                        <a:ext uri="{FF2B5EF4-FFF2-40B4-BE49-F238E27FC236}">
                          <a16:creationId xmlns:a16="http://schemas.microsoft.com/office/drawing/2014/main" id="{245B3F87-73BC-4D83-BA9E-1FA2999AC17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 dirty="0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617" name="กลุ่ม 616">
                    <a:extLst>
                      <a:ext uri="{FF2B5EF4-FFF2-40B4-BE49-F238E27FC236}">
                        <a16:creationId xmlns:a16="http://schemas.microsoft.com/office/drawing/2014/main" id="{43120D99-7D86-4257-B3D4-62A4A81AE4CD}"/>
                      </a:ext>
                    </a:extLst>
                  </p:cNvPr>
                  <p:cNvGrpSpPr/>
                  <p:nvPr/>
                </p:nvGrpSpPr>
                <p:grpSpPr>
                  <a:xfrm>
                    <a:off x="3009908" y="2629315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621" name="Freeform 114">
                      <a:extLst>
                        <a:ext uri="{FF2B5EF4-FFF2-40B4-BE49-F238E27FC236}">
                          <a16:creationId xmlns:a16="http://schemas.microsoft.com/office/drawing/2014/main" id="{4C2EA0BC-EA21-4313-9215-BA1A1FF727D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622" name="Freeform 123">
                      <a:extLst>
                        <a:ext uri="{FF2B5EF4-FFF2-40B4-BE49-F238E27FC236}">
                          <a16:creationId xmlns:a16="http://schemas.microsoft.com/office/drawing/2014/main" id="{4205160E-C633-4DD8-9AFB-3E9BAC1DFEE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618" name="กลุ่ม 617">
                    <a:extLst>
                      <a:ext uri="{FF2B5EF4-FFF2-40B4-BE49-F238E27FC236}">
                        <a16:creationId xmlns:a16="http://schemas.microsoft.com/office/drawing/2014/main" id="{E4538C08-3E55-4677-AEEE-B25E6F85ECA4}"/>
                      </a:ext>
                    </a:extLst>
                  </p:cNvPr>
                  <p:cNvGrpSpPr/>
                  <p:nvPr/>
                </p:nvGrpSpPr>
                <p:grpSpPr>
                  <a:xfrm rot="3907596">
                    <a:off x="2833748" y="2533501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619" name="Freeform 114">
                      <a:extLst>
                        <a:ext uri="{FF2B5EF4-FFF2-40B4-BE49-F238E27FC236}">
                          <a16:creationId xmlns:a16="http://schemas.microsoft.com/office/drawing/2014/main" id="{A1750E3B-BD84-43E1-9F34-A8DE350ACF92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620" name="Freeform 123">
                      <a:extLst>
                        <a:ext uri="{FF2B5EF4-FFF2-40B4-BE49-F238E27FC236}">
                          <a16:creationId xmlns:a16="http://schemas.microsoft.com/office/drawing/2014/main" id="{0FE0E0AC-0EA9-4382-AE6E-2970D6FC600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</p:grpSp>
          </p:grpSp>
          <p:grpSp>
            <p:nvGrpSpPr>
              <p:cNvPr id="16" name="กลุ่ม 15">
                <a:extLst>
                  <a:ext uri="{FF2B5EF4-FFF2-40B4-BE49-F238E27FC236}">
                    <a16:creationId xmlns:a16="http://schemas.microsoft.com/office/drawing/2014/main" id="{7F21E63F-0F7D-4154-83D2-FA44E3132114}"/>
                  </a:ext>
                </a:extLst>
              </p:cNvPr>
              <p:cNvGrpSpPr/>
              <p:nvPr/>
            </p:nvGrpSpPr>
            <p:grpSpPr>
              <a:xfrm>
                <a:off x="3728109" y="3196996"/>
                <a:ext cx="661484" cy="568692"/>
                <a:chOff x="2549626" y="2389544"/>
                <a:chExt cx="803995" cy="843257"/>
              </a:xfrm>
            </p:grpSpPr>
            <p:sp>
              <p:nvSpPr>
                <p:cNvPr id="575" name="Freeform 18">
                  <a:extLst>
                    <a:ext uri="{FF2B5EF4-FFF2-40B4-BE49-F238E27FC236}">
                      <a16:creationId xmlns:a16="http://schemas.microsoft.com/office/drawing/2014/main" id="{5C5FFAE8-2D4D-4BC0-BF50-910676BB4AE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49626" y="2519437"/>
                  <a:ext cx="262473" cy="201085"/>
                </a:xfrm>
                <a:custGeom>
                  <a:avLst/>
                  <a:gdLst/>
                  <a:ahLst/>
                  <a:cxnLst>
                    <a:cxn ang="0">
                      <a:pos x="416" y="308"/>
                    </a:cxn>
                    <a:cxn ang="0">
                      <a:pos x="441" y="310"/>
                    </a:cxn>
                    <a:cxn ang="0">
                      <a:pos x="459" y="309"/>
                    </a:cxn>
                    <a:cxn ang="0">
                      <a:pos x="471" y="299"/>
                    </a:cxn>
                    <a:cxn ang="0">
                      <a:pos x="475" y="273"/>
                    </a:cxn>
                    <a:cxn ang="0">
                      <a:pos x="469" y="240"/>
                    </a:cxn>
                    <a:cxn ang="0">
                      <a:pos x="436" y="169"/>
                    </a:cxn>
                    <a:cxn ang="0">
                      <a:pos x="387" y="106"/>
                    </a:cxn>
                    <a:cxn ang="0">
                      <a:pos x="363" y="83"/>
                    </a:cxn>
                    <a:cxn ang="0">
                      <a:pos x="341" y="69"/>
                    </a:cxn>
                    <a:cxn ang="0">
                      <a:pos x="157" y="16"/>
                    </a:cxn>
                    <a:cxn ang="0">
                      <a:pos x="147" y="62"/>
                    </a:cxn>
                    <a:cxn ang="0">
                      <a:pos x="123" y="101"/>
                    </a:cxn>
                    <a:cxn ang="0">
                      <a:pos x="91" y="135"/>
                    </a:cxn>
                    <a:cxn ang="0">
                      <a:pos x="51" y="166"/>
                    </a:cxn>
                    <a:cxn ang="0">
                      <a:pos x="19" y="255"/>
                    </a:cxn>
                    <a:cxn ang="0">
                      <a:pos x="15" y="284"/>
                    </a:cxn>
                    <a:cxn ang="0">
                      <a:pos x="4" y="251"/>
                    </a:cxn>
                    <a:cxn ang="0">
                      <a:pos x="13" y="220"/>
                    </a:cxn>
                    <a:cxn ang="0">
                      <a:pos x="38" y="157"/>
                    </a:cxn>
                    <a:cxn ang="0">
                      <a:pos x="111" y="91"/>
                    </a:cxn>
                    <a:cxn ang="0">
                      <a:pos x="133" y="55"/>
                    </a:cxn>
                    <a:cxn ang="0">
                      <a:pos x="152" y="6"/>
                    </a:cxn>
                    <a:cxn ang="0">
                      <a:pos x="255" y="26"/>
                    </a:cxn>
                    <a:cxn ang="0">
                      <a:pos x="348" y="55"/>
                    </a:cxn>
                    <a:cxn ang="0">
                      <a:pos x="373" y="71"/>
                    </a:cxn>
                    <a:cxn ang="0">
                      <a:pos x="426" y="126"/>
                    </a:cxn>
                    <a:cxn ang="0">
                      <a:pos x="470" y="199"/>
                    </a:cxn>
                    <a:cxn ang="0">
                      <a:pos x="484" y="236"/>
                    </a:cxn>
                    <a:cxn ang="0">
                      <a:pos x="490" y="273"/>
                    </a:cxn>
                    <a:cxn ang="0">
                      <a:pos x="484" y="306"/>
                    </a:cxn>
                    <a:cxn ang="0">
                      <a:pos x="466" y="322"/>
                    </a:cxn>
                    <a:cxn ang="0">
                      <a:pos x="442" y="325"/>
                    </a:cxn>
                    <a:cxn ang="0">
                      <a:pos x="394" y="325"/>
                    </a:cxn>
                  </a:cxnLst>
                  <a:rect l="0" t="0" r="r" b="b"/>
                  <a:pathLst>
                    <a:path w="491" h="325">
                      <a:moveTo>
                        <a:pt x="393" y="309"/>
                      </a:moveTo>
                      <a:lnTo>
                        <a:pt x="416" y="308"/>
                      </a:lnTo>
                      <a:lnTo>
                        <a:pt x="443" y="309"/>
                      </a:lnTo>
                      <a:lnTo>
                        <a:pt x="441" y="310"/>
                      </a:lnTo>
                      <a:lnTo>
                        <a:pt x="463" y="307"/>
                      </a:lnTo>
                      <a:lnTo>
                        <a:pt x="459" y="309"/>
                      </a:lnTo>
                      <a:lnTo>
                        <a:pt x="473" y="295"/>
                      </a:lnTo>
                      <a:lnTo>
                        <a:pt x="471" y="299"/>
                      </a:lnTo>
                      <a:lnTo>
                        <a:pt x="475" y="270"/>
                      </a:lnTo>
                      <a:lnTo>
                        <a:pt x="475" y="273"/>
                      </a:lnTo>
                      <a:lnTo>
                        <a:pt x="469" y="239"/>
                      </a:lnTo>
                      <a:lnTo>
                        <a:pt x="469" y="240"/>
                      </a:lnTo>
                      <a:lnTo>
                        <a:pt x="455" y="204"/>
                      </a:lnTo>
                      <a:lnTo>
                        <a:pt x="436" y="169"/>
                      </a:lnTo>
                      <a:lnTo>
                        <a:pt x="413" y="135"/>
                      </a:lnTo>
                      <a:lnTo>
                        <a:pt x="387" y="106"/>
                      </a:lnTo>
                      <a:lnTo>
                        <a:pt x="362" y="82"/>
                      </a:lnTo>
                      <a:lnTo>
                        <a:pt x="363" y="83"/>
                      </a:lnTo>
                      <a:lnTo>
                        <a:pt x="339" y="68"/>
                      </a:lnTo>
                      <a:lnTo>
                        <a:pt x="341" y="69"/>
                      </a:lnTo>
                      <a:lnTo>
                        <a:pt x="250" y="41"/>
                      </a:lnTo>
                      <a:lnTo>
                        <a:pt x="157" y="16"/>
                      </a:lnTo>
                      <a:lnTo>
                        <a:pt x="167" y="11"/>
                      </a:lnTo>
                      <a:lnTo>
                        <a:pt x="147" y="62"/>
                      </a:lnTo>
                      <a:cubicBezTo>
                        <a:pt x="147" y="63"/>
                        <a:pt x="147" y="63"/>
                        <a:pt x="146" y="64"/>
                      </a:cubicBezTo>
                      <a:lnTo>
                        <a:pt x="123" y="101"/>
                      </a:lnTo>
                      <a:cubicBezTo>
                        <a:pt x="123" y="101"/>
                        <a:pt x="123" y="102"/>
                        <a:pt x="122" y="102"/>
                      </a:cubicBezTo>
                      <a:lnTo>
                        <a:pt x="91" y="135"/>
                      </a:lnTo>
                      <a:lnTo>
                        <a:pt x="49" y="170"/>
                      </a:lnTo>
                      <a:lnTo>
                        <a:pt x="51" y="166"/>
                      </a:lnTo>
                      <a:lnTo>
                        <a:pt x="28" y="225"/>
                      </a:lnTo>
                      <a:lnTo>
                        <a:pt x="19" y="255"/>
                      </a:lnTo>
                      <a:lnTo>
                        <a:pt x="19" y="253"/>
                      </a:lnTo>
                      <a:lnTo>
                        <a:pt x="15" y="284"/>
                      </a:lnTo>
                      <a:lnTo>
                        <a:pt x="0" y="282"/>
                      </a:lnTo>
                      <a:lnTo>
                        <a:pt x="4" y="251"/>
                      </a:lnTo>
                      <a:cubicBezTo>
                        <a:pt x="4" y="251"/>
                        <a:pt x="4" y="251"/>
                        <a:pt x="4" y="250"/>
                      </a:cubicBezTo>
                      <a:lnTo>
                        <a:pt x="13" y="220"/>
                      </a:lnTo>
                      <a:lnTo>
                        <a:pt x="36" y="161"/>
                      </a:lnTo>
                      <a:cubicBezTo>
                        <a:pt x="37" y="159"/>
                        <a:pt x="37" y="158"/>
                        <a:pt x="38" y="157"/>
                      </a:cubicBezTo>
                      <a:lnTo>
                        <a:pt x="80" y="124"/>
                      </a:lnTo>
                      <a:lnTo>
                        <a:pt x="111" y="91"/>
                      </a:lnTo>
                      <a:lnTo>
                        <a:pt x="110" y="92"/>
                      </a:lnTo>
                      <a:lnTo>
                        <a:pt x="133" y="55"/>
                      </a:lnTo>
                      <a:lnTo>
                        <a:pt x="132" y="57"/>
                      </a:lnTo>
                      <a:lnTo>
                        <a:pt x="152" y="6"/>
                      </a:lnTo>
                      <a:cubicBezTo>
                        <a:pt x="153" y="2"/>
                        <a:pt x="158" y="0"/>
                        <a:pt x="162" y="1"/>
                      </a:cubicBezTo>
                      <a:lnTo>
                        <a:pt x="255" y="26"/>
                      </a:lnTo>
                      <a:lnTo>
                        <a:pt x="346" y="54"/>
                      </a:lnTo>
                      <a:cubicBezTo>
                        <a:pt x="346" y="54"/>
                        <a:pt x="347" y="54"/>
                        <a:pt x="348" y="55"/>
                      </a:cubicBezTo>
                      <a:lnTo>
                        <a:pt x="372" y="70"/>
                      </a:lnTo>
                      <a:cubicBezTo>
                        <a:pt x="372" y="70"/>
                        <a:pt x="373" y="70"/>
                        <a:pt x="373" y="71"/>
                      </a:cubicBezTo>
                      <a:lnTo>
                        <a:pt x="400" y="95"/>
                      </a:lnTo>
                      <a:lnTo>
                        <a:pt x="426" y="126"/>
                      </a:lnTo>
                      <a:lnTo>
                        <a:pt x="451" y="162"/>
                      </a:lnTo>
                      <a:lnTo>
                        <a:pt x="470" y="199"/>
                      </a:lnTo>
                      <a:lnTo>
                        <a:pt x="484" y="235"/>
                      </a:lnTo>
                      <a:cubicBezTo>
                        <a:pt x="484" y="235"/>
                        <a:pt x="484" y="236"/>
                        <a:pt x="484" y="236"/>
                      </a:cubicBezTo>
                      <a:lnTo>
                        <a:pt x="490" y="270"/>
                      </a:lnTo>
                      <a:cubicBezTo>
                        <a:pt x="490" y="271"/>
                        <a:pt x="491" y="272"/>
                        <a:pt x="490" y="273"/>
                      </a:cubicBezTo>
                      <a:lnTo>
                        <a:pt x="486" y="302"/>
                      </a:lnTo>
                      <a:cubicBezTo>
                        <a:pt x="486" y="303"/>
                        <a:pt x="485" y="305"/>
                        <a:pt x="484" y="306"/>
                      </a:cubicBezTo>
                      <a:lnTo>
                        <a:pt x="470" y="320"/>
                      </a:lnTo>
                      <a:cubicBezTo>
                        <a:pt x="469" y="321"/>
                        <a:pt x="467" y="322"/>
                        <a:pt x="466" y="322"/>
                      </a:cubicBezTo>
                      <a:lnTo>
                        <a:pt x="444" y="325"/>
                      </a:lnTo>
                      <a:cubicBezTo>
                        <a:pt x="443" y="325"/>
                        <a:pt x="443" y="325"/>
                        <a:pt x="442" y="325"/>
                      </a:cubicBezTo>
                      <a:lnTo>
                        <a:pt x="417" y="324"/>
                      </a:lnTo>
                      <a:lnTo>
                        <a:pt x="394" y="325"/>
                      </a:lnTo>
                      <a:lnTo>
                        <a:pt x="393" y="30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576" name="Freeform 76">
                  <a:extLst>
                    <a:ext uri="{FF2B5EF4-FFF2-40B4-BE49-F238E27FC236}">
                      <a16:creationId xmlns:a16="http://schemas.microsoft.com/office/drawing/2014/main" id="{3F9429C9-C26E-4059-9A5C-3F4DDBEB449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20049970">
                  <a:off x="2814585" y="2389544"/>
                  <a:ext cx="143637" cy="163979"/>
                </a:xfrm>
                <a:custGeom>
                  <a:avLst/>
                  <a:gdLst/>
                  <a:ahLst/>
                  <a:cxnLst>
                    <a:cxn ang="0">
                      <a:pos x="269" y="11"/>
                    </a:cxn>
                    <a:cxn ang="0">
                      <a:pos x="251" y="30"/>
                    </a:cxn>
                    <a:cxn ang="0">
                      <a:pos x="231" y="52"/>
                    </a:cxn>
                    <a:cxn ang="0">
                      <a:pos x="214" y="74"/>
                    </a:cxn>
                    <a:cxn ang="0">
                      <a:pos x="215" y="73"/>
                    </a:cxn>
                    <a:cxn ang="0">
                      <a:pos x="204" y="95"/>
                    </a:cxn>
                    <a:cxn ang="0">
                      <a:pos x="204" y="93"/>
                    </a:cxn>
                    <a:cxn ang="0">
                      <a:pos x="200" y="120"/>
                    </a:cxn>
                    <a:cxn ang="0">
                      <a:pos x="200" y="118"/>
                    </a:cxn>
                    <a:cxn ang="0">
                      <a:pos x="202" y="147"/>
                    </a:cxn>
                    <a:cxn ang="0">
                      <a:pos x="202" y="148"/>
                    </a:cxn>
                    <a:cxn ang="0">
                      <a:pos x="200" y="174"/>
                    </a:cxn>
                    <a:cxn ang="0">
                      <a:pos x="199" y="178"/>
                    </a:cxn>
                    <a:cxn ang="0">
                      <a:pos x="186" y="197"/>
                    </a:cxn>
                    <a:cxn ang="0">
                      <a:pos x="183" y="200"/>
                    </a:cxn>
                    <a:cxn ang="0">
                      <a:pos x="147" y="215"/>
                    </a:cxn>
                    <a:cxn ang="0">
                      <a:pos x="144" y="215"/>
                    </a:cxn>
                    <a:cxn ang="0">
                      <a:pos x="105" y="218"/>
                    </a:cxn>
                    <a:cxn ang="0">
                      <a:pos x="64" y="216"/>
                    </a:cxn>
                    <a:cxn ang="0">
                      <a:pos x="25" y="217"/>
                    </a:cxn>
                    <a:cxn ang="0">
                      <a:pos x="32" y="212"/>
                    </a:cxn>
                    <a:cxn ang="0">
                      <a:pos x="27" y="227"/>
                    </a:cxn>
                    <a:cxn ang="0">
                      <a:pos x="22" y="244"/>
                    </a:cxn>
                    <a:cxn ang="0">
                      <a:pos x="17" y="258"/>
                    </a:cxn>
                    <a:cxn ang="0">
                      <a:pos x="15" y="264"/>
                    </a:cxn>
                    <a:cxn ang="0">
                      <a:pos x="0" y="259"/>
                    </a:cxn>
                    <a:cxn ang="0">
                      <a:pos x="2" y="253"/>
                    </a:cxn>
                    <a:cxn ang="0">
                      <a:pos x="7" y="239"/>
                    </a:cxn>
                    <a:cxn ang="0">
                      <a:pos x="12" y="222"/>
                    </a:cxn>
                    <a:cxn ang="0">
                      <a:pos x="17" y="207"/>
                    </a:cxn>
                    <a:cxn ang="0">
                      <a:pos x="24" y="201"/>
                    </a:cxn>
                    <a:cxn ang="0">
                      <a:pos x="65" y="200"/>
                    </a:cxn>
                    <a:cxn ang="0">
                      <a:pos x="104" y="202"/>
                    </a:cxn>
                    <a:cxn ang="0">
                      <a:pos x="143" y="199"/>
                    </a:cxn>
                    <a:cxn ang="0">
                      <a:pos x="140" y="200"/>
                    </a:cxn>
                    <a:cxn ang="0">
                      <a:pos x="176" y="185"/>
                    </a:cxn>
                    <a:cxn ang="0">
                      <a:pos x="173" y="188"/>
                    </a:cxn>
                    <a:cxn ang="0">
                      <a:pos x="186" y="169"/>
                    </a:cxn>
                    <a:cxn ang="0">
                      <a:pos x="184" y="173"/>
                    </a:cxn>
                    <a:cxn ang="0">
                      <a:pos x="186" y="147"/>
                    </a:cxn>
                    <a:cxn ang="0">
                      <a:pos x="186" y="148"/>
                    </a:cxn>
                    <a:cxn ang="0">
                      <a:pos x="184" y="119"/>
                    </a:cxn>
                    <a:cxn ang="0">
                      <a:pos x="185" y="117"/>
                    </a:cxn>
                    <a:cxn ang="0">
                      <a:pos x="189" y="90"/>
                    </a:cxn>
                    <a:cxn ang="0">
                      <a:pos x="189" y="88"/>
                    </a:cxn>
                    <a:cxn ang="0">
                      <a:pos x="200" y="66"/>
                    </a:cxn>
                    <a:cxn ang="0">
                      <a:pos x="201" y="65"/>
                    </a:cxn>
                    <a:cxn ang="0">
                      <a:pos x="220" y="41"/>
                    </a:cxn>
                    <a:cxn ang="0">
                      <a:pos x="240" y="19"/>
                    </a:cxn>
                    <a:cxn ang="0">
                      <a:pos x="258" y="0"/>
                    </a:cxn>
                    <a:cxn ang="0">
                      <a:pos x="269" y="11"/>
                    </a:cxn>
                  </a:cxnLst>
                  <a:rect l="0" t="0" r="r" b="b"/>
                  <a:pathLst>
                    <a:path w="269" h="264">
                      <a:moveTo>
                        <a:pt x="269" y="11"/>
                      </a:moveTo>
                      <a:lnTo>
                        <a:pt x="251" y="30"/>
                      </a:lnTo>
                      <a:lnTo>
                        <a:pt x="231" y="52"/>
                      </a:lnTo>
                      <a:lnTo>
                        <a:pt x="214" y="74"/>
                      </a:lnTo>
                      <a:lnTo>
                        <a:pt x="215" y="73"/>
                      </a:lnTo>
                      <a:lnTo>
                        <a:pt x="204" y="95"/>
                      </a:lnTo>
                      <a:lnTo>
                        <a:pt x="204" y="93"/>
                      </a:lnTo>
                      <a:lnTo>
                        <a:pt x="200" y="120"/>
                      </a:lnTo>
                      <a:lnTo>
                        <a:pt x="200" y="118"/>
                      </a:lnTo>
                      <a:lnTo>
                        <a:pt x="202" y="147"/>
                      </a:lnTo>
                      <a:cubicBezTo>
                        <a:pt x="202" y="147"/>
                        <a:pt x="202" y="148"/>
                        <a:pt x="202" y="148"/>
                      </a:cubicBezTo>
                      <a:lnTo>
                        <a:pt x="200" y="174"/>
                      </a:lnTo>
                      <a:cubicBezTo>
                        <a:pt x="200" y="175"/>
                        <a:pt x="200" y="177"/>
                        <a:pt x="199" y="178"/>
                      </a:cubicBezTo>
                      <a:lnTo>
                        <a:pt x="186" y="197"/>
                      </a:lnTo>
                      <a:cubicBezTo>
                        <a:pt x="185" y="198"/>
                        <a:pt x="184" y="199"/>
                        <a:pt x="183" y="200"/>
                      </a:cubicBezTo>
                      <a:lnTo>
                        <a:pt x="147" y="215"/>
                      </a:lnTo>
                      <a:cubicBezTo>
                        <a:pt x="146" y="215"/>
                        <a:pt x="145" y="215"/>
                        <a:pt x="144" y="215"/>
                      </a:cubicBezTo>
                      <a:lnTo>
                        <a:pt x="105" y="218"/>
                      </a:lnTo>
                      <a:lnTo>
                        <a:pt x="64" y="216"/>
                      </a:lnTo>
                      <a:lnTo>
                        <a:pt x="25" y="217"/>
                      </a:lnTo>
                      <a:lnTo>
                        <a:pt x="32" y="212"/>
                      </a:lnTo>
                      <a:lnTo>
                        <a:pt x="27" y="227"/>
                      </a:lnTo>
                      <a:lnTo>
                        <a:pt x="22" y="244"/>
                      </a:lnTo>
                      <a:lnTo>
                        <a:pt x="17" y="258"/>
                      </a:lnTo>
                      <a:lnTo>
                        <a:pt x="15" y="264"/>
                      </a:lnTo>
                      <a:lnTo>
                        <a:pt x="0" y="259"/>
                      </a:lnTo>
                      <a:lnTo>
                        <a:pt x="2" y="253"/>
                      </a:lnTo>
                      <a:lnTo>
                        <a:pt x="7" y="239"/>
                      </a:lnTo>
                      <a:lnTo>
                        <a:pt x="12" y="222"/>
                      </a:lnTo>
                      <a:lnTo>
                        <a:pt x="17" y="207"/>
                      </a:lnTo>
                      <a:cubicBezTo>
                        <a:pt x="18" y="204"/>
                        <a:pt x="21" y="202"/>
                        <a:pt x="24" y="201"/>
                      </a:cubicBezTo>
                      <a:lnTo>
                        <a:pt x="65" y="200"/>
                      </a:lnTo>
                      <a:lnTo>
                        <a:pt x="104" y="202"/>
                      </a:lnTo>
                      <a:lnTo>
                        <a:pt x="143" y="199"/>
                      </a:lnTo>
                      <a:lnTo>
                        <a:pt x="140" y="200"/>
                      </a:lnTo>
                      <a:lnTo>
                        <a:pt x="176" y="185"/>
                      </a:lnTo>
                      <a:lnTo>
                        <a:pt x="173" y="188"/>
                      </a:lnTo>
                      <a:lnTo>
                        <a:pt x="186" y="169"/>
                      </a:lnTo>
                      <a:lnTo>
                        <a:pt x="184" y="173"/>
                      </a:lnTo>
                      <a:lnTo>
                        <a:pt x="186" y="147"/>
                      </a:lnTo>
                      <a:lnTo>
                        <a:pt x="186" y="148"/>
                      </a:lnTo>
                      <a:lnTo>
                        <a:pt x="184" y="119"/>
                      </a:lnTo>
                      <a:cubicBezTo>
                        <a:pt x="184" y="118"/>
                        <a:pt x="184" y="118"/>
                        <a:pt x="185" y="117"/>
                      </a:cubicBezTo>
                      <a:lnTo>
                        <a:pt x="189" y="90"/>
                      </a:lnTo>
                      <a:cubicBezTo>
                        <a:pt x="189" y="89"/>
                        <a:pt x="189" y="89"/>
                        <a:pt x="189" y="88"/>
                      </a:cubicBezTo>
                      <a:lnTo>
                        <a:pt x="200" y="66"/>
                      </a:lnTo>
                      <a:cubicBezTo>
                        <a:pt x="201" y="65"/>
                        <a:pt x="201" y="65"/>
                        <a:pt x="201" y="65"/>
                      </a:cubicBezTo>
                      <a:lnTo>
                        <a:pt x="220" y="41"/>
                      </a:lnTo>
                      <a:lnTo>
                        <a:pt x="240" y="19"/>
                      </a:lnTo>
                      <a:lnTo>
                        <a:pt x="258" y="0"/>
                      </a:lnTo>
                      <a:lnTo>
                        <a:pt x="269" y="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577" name="Freeform 118">
                  <a:extLst>
                    <a:ext uri="{FF2B5EF4-FFF2-40B4-BE49-F238E27FC236}">
                      <a16:creationId xmlns:a16="http://schemas.microsoft.com/office/drawing/2014/main" id="{F0234835-F161-4B26-9B9D-DFCC1B57D242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2685052" y="2557197"/>
                  <a:ext cx="556962" cy="512846"/>
                </a:xfrm>
                <a:custGeom>
                  <a:avLst/>
                  <a:gdLst/>
                  <a:ahLst/>
                  <a:cxnLst>
                    <a:cxn ang="0">
                      <a:pos x="52" y="91"/>
                    </a:cxn>
                    <a:cxn ang="0">
                      <a:pos x="95" y="42"/>
                    </a:cxn>
                    <a:cxn ang="0">
                      <a:pos x="160" y="33"/>
                    </a:cxn>
                    <a:cxn ang="0">
                      <a:pos x="198" y="24"/>
                    </a:cxn>
                    <a:cxn ang="0">
                      <a:pos x="251" y="11"/>
                    </a:cxn>
                    <a:cxn ang="0">
                      <a:pos x="285" y="29"/>
                    </a:cxn>
                    <a:cxn ang="0">
                      <a:pos x="322" y="2"/>
                    </a:cxn>
                    <a:cxn ang="0">
                      <a:pos x="369" y="7"/>
                    </a:cxn>
                    <a:cxn ang="0">
                      <a:pos x="400" y="7"/>
                    </a:cxn>
                    <a:cxn ang="0">
                      <a:pos x="452" y="3"/>
                    </a:cxn>
                    <a:cxn ang="0">
                      <a:pos x="494" y="45"/>
                    </a:cxn>
                    <a:cxn ang="0">
                      <a:pos x="539" y="78"/>
                    </a:cxn>
                    <a:cxn ang="0">
                      <a:pos x="545" y="129"/>
                    </a:cxn>
                    <a:cxn ang="0">
                      <a:pos x="557" y="159"/>
                    </a:cxn>
                    <a:cxn ang="0">
                      <a:pos x="547" y="222"/>
                    </a:cxn>
                    <a:cxn ang="0">
                      <a:pos x="486" y="255"/>
                    </a:cxn>
                    <a:cxn ang="0">
                      <a:pos x="461" y="306"/>
                    </a:cxn>
                    <a:cxn ang="0">
                      <a:pos x="403" y="324"/>
                    </a:cxn>
                    <a:cxn ang="0">
                      <a:pos x="356" y="340"/>
                    </a:cxn>
                    <a:cxn ang="0">
                      <a:pos x="295" y="368"/>
                    </a:cxn>
                    <a:cxn ang="0">
                      <a:pos x="230" y="351"/>
                    </a:cxn>
                    <a:cxn ang="0">
                      <a:pos x="179" y="346"/>
                    </a:cxn>
                    <a:cxn ang="0">
                      <a:pos x="103" y="328"/>
                    </a:cxn>
                    <a:cxn ang="0">
                      <a:pos x="81" y="303"/>
                    </a:cxn>
                    <a:cxn ang="0">
                      <a:pos x="35" y="292"/>
                    </a:cxn>
                    <a:cxn ang="0">
                      <a:pos x="12" y="253"/>
                    </a:cxn>
                    <a:cxn ang="0">
                      <a:pos x="29" y="222"/>
                    </a:cxn>
                    <a:cxn ang="0">
                      <a:pos x="1" y="186"/>
                    </a:cxn>
                    <a:cxn ang="0">
                      <a:pos x="10" y="143"/>
                    </a:cxn>
                    <a:cxn ang="0">
                      <a:pos x="51" y="120"/>
                    </a:cxn>
                    <a:cxn ang="0">
                      <a:pos x="35" y="140"/>
                    </a:cxn>
                    <a:cxn ang="0">
                      <a:pos x="16" y="169"/>
                    </a:cxn>
                    <a:cxn ang="0">
                      <a:pos x="26" y="199"/>
                    </a:cxn>
                    <a:cxn ang="0">
                      <a:pos x="29" y="238"/>
                    </a:cxn>
                    <a:cxn ang="0">
                      <a:pos x="34" y="270"/>
                    </a:cxn>
                    <a:cxn ang="0">
                      <a:pos x="63" y="287"/>
                    </a:cxn>
                    <a:cxn ang="0">
                      <a:pos x="90" y="294"/>
                    </a:cxn>
                    <a:cxn ang="0">
                      <a:pos x="145" y="329"/>
                    </a:cxn>
                    <a:cxn ang="0">
                      <a:pos x="213" y="319"/>
                    </a:cxn>
                    <a:cxn ang="0">
                      <a:pos x="265" y="350"/>
                    </a:cxn>
                    <a:cxn ang="0">
                      <a:pos x="324" y="344"/>
                    </a:cxn>
                    <a:cxn ang="0">
                      <a:pos x="361" y="302"/>
                    </a:cxn>
                    <a:cxn ang="0">
                      <a:pos x="432" y="304"/>
                    </a:cxn>
                    <a:cxn ang="0">
                      <a:pos x="466" y="274"/>
                    </a:cxn>
                    <a:cxn ang="0">
                      <a:pos x="516" y="231"/>
                    </a:cxn>
                    <a:cxn ang="0">
                      <a:pos x="544" y="186"/>
                    </a:cxn>
                    <a:cxn ang="0">
                      <a:pos x="527" y="136"/>
                    </a:cxn>
                    <a:cxn ang="0">
                      <a:pos x="531" y="101"/>
                    </a:cxn>
                    <a:cxn ang="0">
                      <a:pos x="509" y="69"/>
                    </a:cxn>
                    <a:cxn ang="0">
                      <a:pos x="463" y="25"/>
                    </a:cxn>
                    <a:cxn ang="0">
                      <a:pos x="425" y="16"/>
                    </a:cxn>
                    <a:cxn ang="0">
                      <a:pos x="388" y="34"/>
                    </a:cxn>
                    <a:cxn ang="0">
                      <a:pos x="342" y="16"/>
                    </a:cxn>
                    <a:cxn ang="0">
                      <a:pos x="308" y="27"/>
                    </a:cxn>
                    <a:cxn ang="0">
                      <a:pos x="271" y="31"/>
                    </a:cxn>
                    <a:cxn ang="0">
                      <a:pos x="225" y="28"/>
                    </a:cxn>
                    <a:cxn ang="0">
                      <a:pos x="190" y="55"/>
                    </a:cxn>
                    <a:cxn ang="0">
                      <a:pos x="129" y="47"/>
                    </a:cxn>
                    <a:cxn ang="0">
                      <a:pos x="78" y="75"/>
                    </a:cxn>
                    <a:cxn ang="0">
                      <a:pos x="65" y="125"/>
                    </a:cxn>
                  </a:cxnLst>
                  <a:rect l="0" t="0" r="r" b="b"/>
                  <a:pathLst>
                    <a:path w="560" h="369">
                      <a:moveTo>
                        <a:pt x="52" y="119"/>
                      </a:moveTo>
                      <a:lnTo>
                        <a:pt x="49" y="124"/>
                      </a:lnTo>
                      <a:lnTo>
                        <a:pt x="51" y="94"/>
                      </a:lnTo>
                      <a:cubicBezTo>
                        <a:pt x="52" y="93"/>
                        <a:pt x="52" y="92"/>
                        <a:pt x="52" y="91"/>
                      </a:cubicBezTo>
                      <a:lnTo>
                        <a:pt x="66" y="65"/>
                      </a:lnTo>
                      <a:cubicBezTo>
                        <a:pt x="67" y="64"/>
                        <a:pt x="68" y="63"/>
                        <a:pt x="68" y="62"/>
                      </a:cubicBezTo>
                      <a:lnTo>
                        <a:pt x="92" y="43"/>
                      </a:lnTo>
                      <a:cubicBezTo>
                        <a:pt x="93" y="43"/>
                        <a:pt x="94" y="42"/>
                        <a:pt x="95" y="42"/>
                      </a:cubicBezTo>
                      <a:lnTo>
                        <a:pt x="127" y="32"/>
                      </a:lnTo>
                      <a:cubicBezTo>
                        <a:pt x="128" y="32"/>
                        <a:pt x="129" y="31"/>
                        <a:pt x="130" y="31"/>
                      </a:cubicBezTo>
                      <a:lnTo>
                        <a:pt x="158" y="32"/>
                      </a:lnTo>
                      <a:cubicBezTo>
                        <a:pt x="159" y="32"/>
                        <a:pt x="159" y="33"/>
                        <a:pt x="160" y="33"/>
                      </a:cubicBezTo>
                      <a:lnTo>
                        <a:pt x="187" y="42"/>
                      </a:lnTo>
                      <a:lnTo>
                        <a:pt x="179" y="44"/>
                      </a:lnTo>
                      <a:lnTo>
                        <a:pt x="196" y="26"/>
                      </a:lnTo>
                      <a:cubicBezTo>
                        <a:pt x="196" y="25"/>
                        <a:pt x="197" y="25"/>
                        <a:pt x="198" y="24"/>
                      </a:cubicBezTo>
                      <a:lnTo>
                        <a:pt x="221" y="13"/>
                      </a:lnTo>
                      <a:cubicBezTo>
                        <a:pt x="222" y="13"/>
                        <a:pt x="223" y="13"/>
                        <a:pt x="224" y="12"/>
                      </a:cubicBezTo>
                      <a:lnTo>
                        <a:pt x="249" y="10"/>
                      </a:lnTo>
                      <a:cubicBezTo>
                        <a:pt x="250" y="10"/>
                        <a:pt x="250" y="10"/>
                        <a:pt x="251" y="11"/>
                      </a:cubicBezTo>
                      <a:lnTo>
                        <a:pt x="277" y="17"/>
                      </a:lnTo>
                      <a:cubicBezTo>
                        <a:pt x="278" y="17"/>
                        <a:pt x="279" y="17"/>
                        <a:pt x="280" y="18"/>
                      </a:cubicBezTo>
                      <a:lnTo>
                        <a:pt x="295" y="28"/>
                      </a:lnTo>
                      <a:lnTo>
                        <a:pt x="285" y="29"/>
                      </a:lnTo>
                      <a:lnTo>
                        <a:pt x="299" y="14"/>
                      </a:lnTo>
                      <a:cubicBezTo>
                        <a:pt x="299" y="13"/>
                        <a:pt x="300" y="13"/>
                        <a:pt x="301" y="12"/>
                      </a:cubicBezTo>
                      <a:lnTo>
                        <a:pt x="319" y="3"/>
                      </a:lnTo>
                      <a:cubicBezTo>
                        <a:pt x="320" y="3"/>
                        <a:pt x="321" y="3"/>
                        <a:pt x="322" y="2"/>
                      </a:cubicBezTo>
                      <a:lnTo>
                        <a:pt x="343" y="0"/>
                      </a:lnTo>
                      <a:cubicBezTo>
                        <a:pt x="344" y="0"/>
                        <a:pt x="344" y="0"/>
                        <a:pt x="345" y="1"/>
                      </a:cubicBezTo>
                      <a:lnTo>
                        <a:pt x="366" y="6"/>
                      </a:lnTo>
                      <a:cubicBezTo>
                        <a:pt x="367" y="6"/>
                        <a:pt x="368" y="6"/>
                        <a:pt x="369" y="7"/>
                      </a:cubicBezTo>
                      <a:lnTo>
                        <a:pt x="388" y="21"/>
                      </a:lnTo>
                      <a:lnTo>
                        <a:pt x="379" y="21"/>
                      </a:lnTo>
                      <a:lnTo>
                        <a:pt x="398" y="8"/>
                      </a:lnTo>
                      <a:cubicBezTo>
                        <a:pt x="399" y="7"/>
                        <a:pt x="400" y="7"/>
                        <a:pt x="400" y="7"/>
                      </a:cubicBezTo>
                      <a:lnTo>
                        <a:pt x="423" y="1"/>
                      </a:lnTo>
                      <a:cubicBezTo>
                        <a:pt x="424" y="0"/>
                        <a:pt x="425" y="0"/>
                        <a:pt x="426" y="0"/>
                      </a:cubicBezTo>
                      <a:lnTo>
                        <a:pt x="449" y="2"/>
                      </a:lnTo>
                      <a:cubicBezTo>
                        <a:pt x="450" y="3"/>
                        <a:pt x="451" y="3"/>
                        <a:pt x="452" y="3"/>
                      </a:cubicBezTo>
                      <a:lnTo>
                        <a:pt x="473" y="13"/>
                      </a:lnTo>
                      <a:cubicBezTo>
                        <a:pt x="474" y="14"/>
                        <a:pt x="475" y="15"/>
                        <a:pt x="476" y="16"/>
                      </a:cubicBezTo>
                      <a:lnTo>
                        <a:pt x="497" y="48"/>
                      </a:lnTo>
                      <a:lnTo>
                        <a:pt x="494" y="45"/>
                      </a:lnTo>
                      <a:lnTo>
                        <a:pt x="518" y="56"/>
                      </a:lnTo>
                      <a:cubicBezTo>
                        <a:pt x="519" y="57"/>
                        <a:pt x="519" y="57"/>
                        <a:pt x="520" y="58"/>
                      </a:cubicBezTo>
                      <a:lnTo>
                        <a:pt x="537" y="75"/>
                      </a:lnTo>
                      <a:cubicBezTo>
                        <a:pt x="538" y="76"/>
                        <a:pt x="539" y="77"/>
                        <a:pt x="539" y="78"/>
                      </a:cubicBezTo>
                      <a:lnTo>
                        <a:pt x="547" y="99"/>
                      </a:lnTo>
                      <a:cubicBezTo>
                        <a:pt x="547" y="100"/>
                        <a:pt x="548" y="101"/>
                        <a:pt x="547" y="102"/>
                      </a:cubicBezTo>
                      <a:lnTo>
                        <a:pt x="545" y="126"/>
                      </a:lnTo>
                      <a:cubicBezTo>
                        <a:pt x="545" y="127"/>
                        <a:pt x="545" y="128"/>
                        <a:pt x="545" y="129"/>
                      </a:cubicBezTo>
                      <a:lnTo>
                        <a:pt x="542" y="136"/>
                      </a:lnTo>
                      <a:lnTo>
                        <a:pt x="541" y="129"/>
                      </a:lnTo>
                      <a:lnTo>
                        <a:pt x="556" y="156"/>
                      </a:lnTo>
                      <a:cubicBezTo>
                        <a:pt x="557" y="157"/>
                        <a:pt x="557" y="158"/>
                        <a:pt x="557" y="159"/>
                      </a:cubicBezTo>
                      <a:lnTo>
                        <a:pt x="559" y="188"/>
                      </a:lnTo>
                      <a:cubicBezTo>
                        <a:pt x="560" y="189"/>
                        <a:pt x="559" y="190"/>
                        <a:pt x="559" y="191"/>
                      </a:cubicBezTo>
                      <a:lnTo>
                        <a:pt x="549" y="219"/>
                      </a:lnTo>
                      <a:cubicBezTo>
                        <a:pt x="549" y="220"/>
                        <a:pt x="548" y="221"/>
                        <a:pt x="547" y="222"/>
                      </a:cubicBezTo>
                      <a:lnTo>
                        <a:pt x="524" y="244"/>
                      </a:lnTo>
                      <a:cubicBezTo>
                        <a:pt x="523" y="245"/>
                        <a:pt x="522" y="246"/>
                        <a:pt x="521" y="246"/>
                      </a:cubicBezTo>
                      <a:lnTo>
                        <a:pt x="481" y="261"/>
                      </a:lnTo>
                      <a:lnTo>
                        <a:pt x="486" y="255"/>
                      </a:lnTo>
                      <a:lnTo>
                        <a:pt x="480" y="280"/>
                      </a:lnTo>
                      <a:cubicBezTo>
                        <a:pt x="480" y="281"/>
                        <a:pt x="480" y="282"/>
                        <a:pt x="479" y="283"/>
                      </a:cubicBezTo>
                      <a:lnTo>
                        <a:pt x="464" y="303"/>
                      </a:lnTo>
                      <a:cubicBezTo>
                        <a:pt x="463" y="304"/>
                        <a:pt x="462" y="305"/>
                        <a:pt x="461" y="306"/>
                      </a:cubicBezTo>
                      <a:lnTo>
                        <a:pt x="437" y="319"/>
                      </a:lnTo>
                      <a:cubicBezTo>
                        <a:pt x="437" y="319"/>
                        <a:pt x="436" y="319"/>
                        <a:pt x="435" y="319"/>
                      </a:cubicBezTo>
                      <a:lnTo>
                        <a:pt x="407" y="324"/>
                      </a:lnTo>
                      <a:cubicBezTo>
                        <a:pt x="406" y="325"/>
                        <a:pt x="405" y="325"/>
                        <a:pt x="403" y="324"/>
                      </a:cubicBezTo>
                      <a:lnTo>
                        <a:pt x="365" y="314"/>
                      </a:lnTo>
                      <a:lnTo>
                        <a:pt x="374" y="311"/>
                      </a:lnTo>
                      <a:lnTo>
                        <a:pt x="358" y="338"/>
                      </a:lnTo>
                      <a:cubicBezTo>
                        <a:pt x="358" y="338"/>
                        <a:pt x="357" y="339"/>
                        <a:pt x="356" y="340"/>
                      </a:cubicBezTo>
                      <a:lnTo>
                        <a:pt x="331" y="358"/>
                      </a:lnTo>
                      <a:cubicBezTo>
                        <a:pt x="330" y="358"/>
                        <a:pt x="330" y="359"/>
                        <a:pt x="329" y="359"/>
                      </a:cubicBezTo>
                      <a:lnTo>
                        <a:pt x="298" y="368"/>
                      </a:lnTo>
                      <a:cubicBezTo>
                        <a:pt x="297" y="368"/>
                        <a:pt x="296" y="369"/>
                        <a:pt x="295" y="368"/>
                      </a:cubicBezTo>
                      <a:lnTo>
                        <a:pt x="261" y="365"/>
                      </a:lnTo>
                      <a:cubicBezTo>
                        <a:pt x="260" y="365"/>
                        <a:pt x="259" y="365"/>
                        <a:pt x="258" y="365"/>
                      </a:cubicBezTo>
                      <a:lnTo>
                        <a:pt x="232" y="353"/>
                      </a:lnTo>
                      <a:cubicBezTo>
                        <a:pt x="231" y="352"/>
                        <a:pt x="231" y="352"/>
                        <a:pt x="230" y="351"/>
                      </a:cubicBezTo>
                      <a:lnTo>
                        <a:pt x="210" y="332"/>
                      </a:lnTo>
                      <a:lnTo>
                        <a:pt x="218" y="334"/>
                      </a:lnTo>
                      <a:lnTo>
                        <a:pt x="182" y="346"/>
                      </a:lnTo>
                      <a:cubicBezTo>
                        <a:pt x="181" y="346"/>
                        <a:pt x="180" y="347"/>
                        <a:pt x="179" y="346"/>
                      </a:cubicBezTo>
                      <a:lnTo>
                        <a:pt x="141" y="344"/>
                      </a:lnTo>
                      <a:cubicBezTo>
                        <a:pt x="140" y="344"/>
                        <a:pt x="139" y="344"/>
                        <a:pt x="138" y="344"/>
                      </a:cubicBezTo>
                      <a:lnTo>
                        <a:pt x="105" y="330"/>
                      </a:lnTo>
                      <a:cubicBezTo>
                        <a:pt x="104" y="329"/>
                        <a:pt x="104" y="329"/>
                        <a:pt x="103" y="328"/>
                      </a:cubicBezTo>
                      <a:lnTo>
                        <a:pt x="77" y="303"/>
                      </a:lnTo>
                      <a:cubicBezTo>
                        <a:pt x="76" y="303"/>
                        <a:pt x="76" y="302"/>
                        <a:pt x="75" y="301"/>
                      </a:cubicBezTo>
                      <a:lnTo>
                        <a:pt x="74" y="299"/>
                      </a:lnTo>
                      <a:lnTo>
                        <a:pt x="81" y="303"/>
                      </a:lnTo>
                      <a:lnTo>
                        <a:pt x="59" y="302"/>
                      </a:lnTo>
                      <a:cubicBezTo>
                        <a:pt x="58" y="302"/>
                        <a:pt x="57" y="302"/>
                        <a:pt x="56" y="302"/>
                      </a:cubicBezTo>
                      <a:lnTo>
                        <a:pt x="37" y="294"/>
                      </a:lnTo>
                      <a:cubicBezTo>
                        <a:pt x="36" y="293"/>
                        <a:pt x="36" y="293"/>
                        <a:pt x="35" y="292"/>
                      </a:cubicBezTo>
                      <a:lnTo>
                        <a:pt x="21" y="278"/>
                      </a:lnTo>
                      <a:cubicBezTo>
                        <a:pt x="20" y="277"/>
                        <a:pt x="19" y="276"/>
                        <a:pt x="19" y="275"/>
                      </a:cubicBezTo>
                      <a:lnTo>
                        <a:pt x="13" y="256"/>
                      </a:lnTo>
                      <a:cubicBezTo>
                        <a:pt x="13" y="255"/>
                        <a:pt x="12" y="254"/>
                        <a:pt x="12" y="253"/>
                      </a:cubicBezTo>
                      <a:lnTo>
                        <a:pt x="14" y="233"/>
                      </a:lnTo>
                      <a:cubicBezTo>
                        <a:pt x="15" y="231"/>
                        <a:pt x="15" y="230"/>
                        <a:pt x="16" y="229"/>
                      </a:cubicBezTo>
                      <a:lnTo>
                        <a:pt x="28" y="211"/>
                      </a:lnTo>
                      <a:lnTo>
                        <a:pt x="29" y="222"/>
                      </a:lnTo>
                      <a:lnTo>
                        <a:pt x="13" y="209"/>
                      </a:lnTo>
                      <a:cubicBezTo>
                        <a:pt x="13" y="208"/>
                        <a:pt x="12" y="207"/>
                        <a:pt x="11" y="206"/>
                      </a:cubicBezTo>
                      <a:lnTo>
                        <a:pt x="2" y="189"/>
                      </a:lnTo>
                      <a:cubicBezTo>
                        <a:pt x="2" y="188"/>
                        <a:pt x="2" y="187"/>
                        <a:pt x="1" y="186"/>
                      </a:cubicBezTo>
                      <a:lnTo>
                        <a:pt x="0" y="167"/>
                      </a:lnTo>
                      <a:cubicBezTo>
                        <a:pt x="0" y="166"/>
                        <a:pt x="1" y="165"/>
                        <a:pt x="1" y="164"/>
                      </a:cubicBezTo>
                      <a:lnTo>
                        <a:pt x="8" y="146"/>
                      </a:lnTo>
                      <a:cubicBezTo>
                        <a:pt x="8" y="144"/>
                        <a:pt x="9" y="143"/>
                        <a:pt x="10" y="143"/>
                      </a:cubicBezTo>
                      <a:lnTo>
                        <a:pt x="27" y="127"/>
                      </a:lnTo>
                      <a:cubicBezTo>
                        <a:pt x="28" y="126"/>
                        <a:pt x="29" y="125"/>
                        <a:pt x="30" y="125"/>
                      </a:cubicBezTo>
                      <a:lnTo>
                        <a:pt x="54" y="118"/>
                      </a:lnTo>
                      <a:lnTo>
                        <a:pt x="51" y="120"/>
                      </a:lnTo>
                      <a:lnTo>
                        <a:pt x="52" y="119"/>
                      </a:lnTo>
                      <a:close/>
                      <a:moveTo>
                        <a:pt x="62" y="131"/>
                      </a:moveTo>
                      <a:cubicBezTo>
                        <a:pt x="61" y="132"/>
                        <a:pt x="60" y="133"/>
                        <a:pt x="59" y="133"/>
                      </a:cubicBezTo>
                      <a:lnTo>
                        <a:pt x="35" y="140"/>
                      </a:lnTo>
                      <a:lnTo>
                        <a:pt x="38" y="138"/>
                      </a:lnTo>
                      <a:lnTo>
                        <a:pt x="21" y="154"/>
                      </a:lnTo>
                      <a:lnTo>
                        <a:pt x="23" y="151"/>
                      </a:lnTo>
                      <a:lnTo>
                        <a:pt x="16" y="169"/>
                      </a:lnTo>
                      <a:lnTo>
                        <a:pt x="16" y="166"/>
                      </a:lnTo>
                      <a:lnTo>
                        <a:pt x="17" y="185"/>
                      </a:lnTo>
                      <a:lnTo>
                        <a:pt x="17" y="182"/>
                      </a:lnTo>
                      <a:lnTo>
                        <a:pt x="26" y="199"/>
                      </a:lnTo>
                      <a:lnTo>
                        <a:pt x="24" y="196"/>
                      </a:lnTo>
                      <a:lnTo>
                        <a:pt x="40" y="209"/>
                      </a:lnTo>
                      <a:cubicBezTo>
                        <a:pt x="43" y="212"/>
                        <a:pt x="43" y="216"/>
                        <a:pt x="41" y="220"/>
                      </a:cubicBezTo>
                      <a:lnTo>
                        <a:pt x="29" y="238"/>
                      </a:lnTo>
                      <a:lnTo>
                        <a:pt x="30" y="234"/>
                      </a:lnTo>
                      <a:lnTo>
                        <a:pt x="28" y="254"/>
                      </a:lnTo>
                      <a:lnTo>
                        <a:pt x="28" y="251"/>
                      </a:lnTo>
                      <a:lnTo>
                        <a:pt x="34" y="270"/>
                      </a:lnTo>
                      <a:lnTo>
                        <a:pt x="32" y="267"/>
                      </a:lnTo>
                      <a:lnTo>
                        <a:pt x="46" y="281"/>
                      </a:lnTo>
                      <a:lnTo>
                        <a:pt x="44" y="279"/>
                      </a:lnTo>
                      <a:lnTo>
                        <a:pt x="63" y="287"/>
                      </a:lnTo>
                      <a:lnTo>
                        <a:pt x="60" y="286"/>
                      </a:lnTo>
                      <a:lnTo>
                        <a:pt x="82" y="287"/>
                      </a:lnTo>
                      <a:cubicBezTo>
                        <a:pt x="85" y="288"/>
                        <a:pt x="87" y="289"/>
                        <a:pt x="89" y="292"/>
                      </a:cubicBezTo>
                      <a:lnTo>
                        <a:pt x="90" y="294"/>
                      </a:lnTo>
                      <a:lnTo>
                        <a:pt x="88" y="292"/>
                      </a:lnTo>
                      <a:lnTo>
                        <a:pt x="114" y="317"/>
                      </a:lnTo>
                      <a:lnTo>
                        <a:pt x="112" y="315"/>
                      </a:lnTo>
                      <a:lnTo>
                        <a:pt x="145" y="329"/>
                      </a:lnTo>
                      <a:lnTo>
                        <a:pt x="142" y="328"/>
                      </a:lnTo>
                      <a:lnTo>
                        <a:pt x="180" y="330"/>
                      </a:lnTo>
                      <a:lnTo>
                        <a:pt x="177" y="331"/>
                      </a:lnTo>
                      <a:lnTo>
                        <a:pt x="213" y="319"/>
                      </a:lnTo>
                      <a:cubicBezTo>
                        <a:pt x="216" y="318"/>
                        <a:pt x="219" y="319"/>
                        <a:pt x="221" y="321"/>
                      </a:cubicBezTo>
                      <a:lnTo>
                        <a:pt x="241" y="340"/>
                      </a:lnTo>
                      <a:lnTo>
                        <a:pt x="239" y="338"/>
                      </a:lnTo>
                      <a:lnTo>
                        <a:pt x="265" y="350"/>
                      </a:lnTo>
                      <a:lnTo>
                        <a:pt x="262" y="349"/>
                      </a:lnTo>
                      <a:lnTo>
                        <a:pt x="296" y="352"/>
                      </a:lnTo>
                      <a:lnTo>
                        <a:pt x="293" y="353"/>
                      </a:lnTo>
                      <a:lnTo>
                        <a:pt x="324" y="344"/>
                      </a:lnTo>
                      <a:lnTo>
                        <a:pt x="322" y="345"/>
                      </a:lnTo>
                      <a:lnTo>
                        <a:pt x="347" y="327"/>
                      </a:lnTo>
                      <a:lnTo>
                        <a:pt x="345" y="329"/>
                      </a:lnTo>
                      <a:lnTo>
                        <a:pt x="361" y="302"/>
                      </a:lnTo>
                      <a:cubicBezTo>
                        <a:pt x="362" y="299"/>
                        <a:pt x="366" y="298"/>
                        <a:pt x="370" y="299"/>
                      </a:cubicBezTo>
                      <a:lnTo>
                        <a:pt x="408" y="309"/>
                      </a:lnTo>
                      <a:lnTo>
                        <a:pt x="404" y="309"/>
                      </a:lnTo>
                      <a:lnTo>
                        <a:pt x="432" y="304"/>
                      </a:lnTo>
                      <a:lnTo>
                        <a:pt x="430" y="304"/>
                      </a:lnTo>
                      <a:lnTo>
                        <a:pt x="454" y="291"/>
                      </a:lnTo>
                      <a:lnTo>
                        <a:pt x="451" y="294"/>
                      </a:lnTo>
                      <a:lnTo>
                        <a:pt x="466" y="274"/>
                      </a:lnTo>
                      <a:lnTo>
                        <a:pt x="465" y="277"/>
                      </a:lnTo>
                      <a:lnTo>
                        <a:pt x="471" y="252"/>
                      </a:lnTo>
                      <a:cubicBezTo>
                        <a:pt x="471" y="249"/>
                        <a:pt x="473" y="247"/>
                        <a:pt x="476" y="246"/>
                      </a:cubicBezTo>
                      <a:lnTo>
                        <a:pt x="516" y="231"/>
                      </a:lnTo>
                      <a:lnTo>
                        <a:pt x="513" y="233"/>
                      </a:lnTo>
                      <a:lnTo>
                        <a:pt x="536" y="211"/>
                      </a:lnTo>
                      <a:lnTo>
                        <a:pt x="534" y="214"/>
                      </a:lnTo>
                      <a:lnTo>
                        <a:pt x="544" y="186"/>
                      </a:lnTo>
                      <a:lnTo>
                        <a:pt x="543" y="189"/>
                      </a:lnTo>
                      <a:lnTo>
                        <a:pt x="541" y="160"/>
                      </a:lnTo>
                      <a:lnTo>
                        <a:pt x="542" y="163"/>
                      </a:lnTo>
                      <a:lnTo>
                        <a:pt x="527" y="136"/>
                      </a:lnTo>
                      <a:cubicBezTo>
                        <a:pt x="526" y="134"/>
                        <a:pt x="526" y="132"/>
                        <a:pt x="527" y="129"/>
                      </a:cubicBezTo>
                      <a:lnTo>
                        <a:pt x="530" y="122"/>
                      </a:lnTo>
                      <a:lnTo>
                        <a:pt x="529" y="125"/>
                      </a:lnTo>
                      <a:lnTo>
                        <a:pt x="531" y="101"/>
                      </a:lnTo>
                      <a:lnTo>
                        <a:pt x="532" y="104"/>
                      </a:lnTo>
                      <a:lnTo>
                        <a:pt x="524" y="83"/>
                      </a:lnTo>
                      <a:lnTo>
                        <a:pt x="526" y="86"/>
                      </a:lnTo>
                      <a:lnTo>
                        <a:pt x="509" y="69"/>
                      </a:lnTo>
                      <a:lnTo>
                        <a:pt x="511" y="71"/>
                      </a:lnTo>
                      <a:lnTo>
                        <a:pt x="487" y="60"/>
                      </a:lnTo>
                      <a:cubicBezTo>
                        <a:pt x="486" y="59"/>
                        <a:pt x="485" y="58"/>
                        <a:pt x="484" y="57"/>
                      </a:cubicBezTo>
                      <a:lnTo>
                        <a:pt x="463" y="25"/>
                      </a:lnTo>
                      <a:lnTo>
                        <a:pt x="466" y="28"/>
                      </a:lnTo>
                      <a:lnTo>
                        <a:pt x="445" y="18"/>
                      </a:lnTo>
                      <a:lnTo>
                        <a:pt x="448" y="18"/>
                      </a:lnTo>
                      <a:lnTo>
                        <a:pt x="425" y="16"/>
                      </a:lnTo>
                      <a:lnTo>
                        <a:pt x="427" y="16"/>
                      </a:lnTo>
                      <a:lnTo>
                        <a:pt x="404" y="22"/>
                      </a:lnTo>
                      <a:lnTo>
                        <a:pt x="407" y="21"/>
                      </a:lnTo>
                      <a:lnTo>
                        <a:pt x="388" y="34"/>
                      </a:lnTo>
                      <a:cubicBezTo>
                        <a:pt x="385" y="36"/>
                        <a:pt x="381" y="36"/>
                        <a:pt x="379" y="34"/>
                      </a:cubicBezTo>
                      <a:lnTo>
                        <a:pt x="360" y="20"/>
                      </a:lnTo>
                      <a:lnTo>
                        <a:pt x="363" y="21"/>
                      </a:lnTo>
                      <a:lnTo>
                        <a:pt x="342" y="16"/>
                      </a:lnTo>
                      <a:lnTo>
                        <a:pt x="344" y="16"/>
                      </a:lnTo>
                      <a:lnTo>
                        <a:pt x="323" y="18"/>
                      </a:lnTo>
                      <a:lnTo>
                        <a:pt x="326" y="18"/>
                      </a:lnTo>
                      <a:lnTo>
                        <a:pt x="308" y="27"/>
                      </a:lnTo>
                      <a:lnTo>
                        <a:pt x="310" y="25"/>
                      </a:lnTo>
                      <a:lnTo>
                        <a:pt x="296" y="40"/>
                      </a:lnTo>
                      <a:cubicBezTo>
                        <a:pt x="294" y="43"/>
                        <a:pt x="289" y="43"/>
                        <a:pt x="286" y="41"/>
                      </a:cubicBezTo>
                      <a:lnTo>
                        <a:pt x="271" y="31"/>
                      </a:lnTo>
                      <a:lnTo>
                        <a:pt x="274" y="32"/>
                      </a:lnTo>
                      <a:lnTo>
                        <a:pt x="248" y="26"/>
                      </a:lnTo>
                      <a:lnTo>
                        <a:pt x="250" y="26"/>
                      </a:lnTo>
                      <a:lnTo>
                        <a:pt x="225" y="28"/>
                      </a:lnTo>
                      <a:lnTo>
                        <a:pt x="228" y="28"/>
                      </a:lnTo>
                      <a:lnTo>
                        <a:pt x="205" y="39"/>
                      </a:lnTo>
                      <a:lnTo>
                        <a:pt x="207" y="37"/>
                      </a:lnTo>
                      <a:lnTo>
                        <a:pt x="190" y="55"/>
                      </a:lnTo>
                      <a:cubicBezTo>
                        <a:pt x="188" y="57"/>
                        <a:pt x="185" y="58"/>
                        <a:pt x="182" y="57"/>
                      </a:cubicBezTo>
                      <a:lnTo>
                        <a:pt x="155" y="48"/>
                      </a:lnTo>
                      <a:lnTo>
                        <a:pt x="157" y="48"/>
                      </a:lnTo>
                      <a:lnTo>
                        <a:pt x="129" y="47"/>
                      </a:lnTo>
                      <a:lnTo>
                        <a:pt x="132" y="47"/>
                      </a:lnTo>
                      <a:lnTo>
                        <a:pt x="100" y="57"/>
                      </a:lnTo>
                      <a:lnTo>
                        <a:pt x="102" y="56"/>
                      </a:lnTo>
                      <a:lnTo>
                        <a:pt x="78" y="75"/>
                      </a:lnTo>
                      <a:lnTo>
                        <a:pt x="81" y="72"/>
                      </a:lnTo>
                      <a:lnTo>
                        <a:pt x="67" y="98"/>
                      </a:lnTo>
                      <a:lnTo>
                        <a:pt x="67" y="95"/>
                      </a:lnTo>
                      <a:lnTo>
                        <a:pt x="65" y="125"/>
                      </a:lnTo>
                      <a:cubicBezTo>
                        <a:pt x="65" y="127"/>
                        <a:pt x="64" y="129"/>
                        <a:pt x="63" y="130"/>
                      </a:cubicBezTo>
                      <a:lnTo>
                        <a:pt x="62" y="131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578" name="Freeform 125">
                  <a:extLst>
                    <a:ext uri="{FF2B5EF4-FFF2-40B4-BE49-F238E27FC236}">
                      <a16:creationId xmlns:a16="http://schemas.microsoft.com/office/drawing/2014/main" id="{91648BD7-AB64-4AD7-8D74-590DA7CC105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35582" y="2546363"/>
                  <a:ext cx="218039" cy="195100"/>
                </a:xfrm>
                <a:custGeom>
                  <a:avLst/>
                  <a:gdLst/>
                  <a:ahLst/>
                  <a:cxnLst>
                    <a:cxn ang="0">
                      <a:pos x="5" y="284"/>
                    </a:cxn>
                    <a:cxn ang="0">
                      <a:pos x="10" y="267"/>
                    </a:cxn>
                    <a:cxn ang="0">
                      <a:pos x="21" y="255"/>
                    </a:cxn>
                    <a:cxn ang="0">
                      <a:pos x="50" y="241"/>
                    </a:cxn>
                    <a:cxn ang="0">
                      <a:pos x="110" y="224"/>
                    </a:cxn>
                    <a:cxn ang="0">
                      <a:pos x="121" y="223"/>
                    </a:cxn>
                    <a:cxn ang="0">
                      <a:pos x="122" y="222"/>
                    </a:cxn>
                    <a:cxn ang="0">
                      <a:pos x="141" y="198"/>
                    </a:cxn>
                    <a:cxn ang="0">
                      <a:pos x="158" y="176"/>
                    </a:cxn>
                    <a:cxn ang="0">
                      <a:pos x="183" y="130"/>
                    </a:cxn>
                    <a:cxn ang="0">
                      <a:pos x="208" y="45"/>
                    </a:cxn>
                    <a:cxn ang="0">
                      <a:pos x="227" y="1"/>
                    </a:cxn>
                    <a:cxn ang="0">
                      <a:pos x="294" y="18"/>
                    </a:cxn>
                    <a:cxn ang="0">
                      <a:pos x="323" y="39"/>
                    </a:cxn>
                    <a:cxn ang="0">
                      <a:pos x="347" y="62"/>
                    </a:cxn>
                    <a:cxn ang="0">
                      <a:pos x="371" y="79"/>
                    </a:cxn>
                    <a:cxn ang="0">
                      <a:pos x="406" y="102"/>
                    </a:cxn>
                    <a:cxn ang="0">
                      <a:pos x="365" y="93"/>
                    </a:cxn>
                    <a:cxn ang="0">
                      <a:pos x="337" y="74"/>
                    </a:cxn>
                    <a:cxn ang="0">
                      <a:pos x="287" y="32"/>
                    </a:cxn>
                    <a:cxn ang="0">
                      <a:pos x="257" y="23"/>
                    </a:cxn>
                    <a:cxn ang="0">
                      <a:pos x="233" y="11"/>
                    </a:cxn>
                    <a:cxn ang="0">
                      <a:pos x="215" y="82"/>
                    </a:cxn>
                    <a:cxn ang="0">
                      <a:pos x="198" y="136"/>
                    </a:cxn>
                    <a:cxn ang="0">
                      <a:pos x="172" y="184"/>
                    </a:cxn>
                    <a:cxn ang="0">
                      <a:pos x="130" y="235"/>
                    </a:cxn>
                    <a:cxn ang="0">
                      <a:pos x="124" y="238"/>
                    </a:cxn>
                    <a:cxn ang="0">
                      <a:pos x="113" y="239"/>
                    </a:cxn>
                    <a:cxn ang="0">
                      <a:pos x="88" y="246"/>
                    </a:cxn>
                    <a:cxn ang="0">
                      <a:pos x="56" y="256"/>
                    </a:cxn>
                    <a:cxn ang="0">
                      <a:pos x="31" y="267"/>
                    </a:cxn>
                    <a:cxn ang="0">
                      <a:pos x="24" y="275"/>
                    </a:cxn>
                    <a:cxn ang="0">
                      <a:pos x="15" y="314"/>
                    </a:cxn>
                  </a:cxnLst>
                  <a:rect l="0" t="0" r="r" b="b"/>
                  <a:pathLst>
                    <a:path w="409" h="314">
                      <a:moveTo>
                        <a:pt x="0" y="311"/>
                      </a:moveTo>
                      <a:lnTo>
                        <a:pt x="5" y="284"/>
                      </a:lnTo>
                      <a:lnTo>
                        <a:pt x="9" y="270"/>
                      </a:lnTo>
                      <a:cubicBezTo>
                        <a:pt x="9" y="269"/>
                        <a:pt x="10" y="268"/>
                        <a:pt x="10" y="267"/>
                      </a:cubicBezTo>
                      <a:lnTo>
                        <a:pt x="18" y="257"/>
                      </a:lnTo>
                      <a:cubicBezTo>
                        <a:pt x="19" y="257"/>
                        <a:pt x="20" y="256"/>
                        <a:pt x="21" y="255"/>
                      </a:cubicBezTo>
                      <a:lnTo>
                        <a:pt x="49" y="241"/>
                      </a:lnTo>
                      <a:cubicBezTo>
                        <a:pt x="49" y="241"/>
                        <a:pt x="50" y="241"/>
                        <a:pt x="50" y="241"/>
                      </a:cubicBezTo>
                      <a:lnTo>
                        <a:pt x="83" y="231"/>
                      </a:lnTo>
                      <a:lnTo>
                        <a:pt x="110" y="224"/>
                      </a:lnTo>
                      <a:cubicBezTo>
                        <a:pt x="111" y="224"/>
                        <a:pt x="111" y="224"/>
                        <a:pt x="112" y="224"/>
                      </a:cubicBezTo>
                      <a:lnTo>
                        <a:pt x="121" y="223"/>
                      </a:lnTo>
                      <a:lnTo>
                        <a:pt x="119" y="223"/>
                      </a:lnTo>
                      <a:lnTo>
                        <a:pt x="122" y="222"/>
                      </a:lnTo>
                      <a:lnTo>
                        <a:pt x="118" y="224"/>
                      </a:lnTo>
                      <a:lnTo>
                        <a:pt x="141" y="198"/>
                      </a:lnTo>
                      <a:lnTo>
                        <a:pt x="159" y="175"/>
                      </a:lnTo>
                      <a:lnTo>
                        <a:pt x="158" y="176"/>
                      </a:lnTo>
                      <a:lnTo>
                        <a:pt x="183" y="129"/>
                      </a:lnTo>
                      <a:lnTo>
                        <a:pt x="183" y="130"/>
                      </a:lnTo>
                      <a:lnTo>
                        <a:pt x="200" y="77"/>
                      </a:lnTo>
                      <a:lnTo>
                        <a:pt x="208" y="45"/>
                      </a:lnTo>
                      <a:lnTo>
                        <a:pt x="218" y="6"/>
                      </a:lnTo>
                      <a:cubicBezTo>
                        <a:pt x="219" y="2"/>
                        <a:pt x="223" y="0"/>
                        <a:pt x="227" y="1"/>
                      </a:cubicBezTo>
                      <a:lnTo>
                        <a:pt x="260" y="8"/>
                      </a:lnTo>
                      <a:lnTo>
                        <a:pt x="294" y="18"/>
                      </a:lnTo>
                      <a:cubicBezTo>
                        <a:pt x="295" y="18"/>
                        <a:pt x="295" y="18"/>
                        <a:pt x="296" y="19"/>
                      </a:cubicBezTo>
                      <a:lnTo>
                        <a:pt x="323" y="39"/>
                      </a:lnTo>
                      <a:lnTo>
                        <a:pt x="348" y="63"/>
                      </a:lnTo>
                      <a:lnTo>
                        <a:pt x="347" y="62"/>
                      </a:lnTo>
                      <a:lnTo>
                        <a:pt x="374" y="80"/>
                      </a:lnTo>
                      <a:lnTo>
                        <a:pt x="371" y="79"/>
                      </a:lnTo>
                      <a:lnTo>
                        <a:pt x="409" y="87"/>
                      </a:lnTo>
                      <a:lnTo>
                        <a:pt x="406" y="102"/>
                      </a:lnTo>
                      <a:lnTo>
                        <a:pt x="368" y="94"/>
                      </a:lnTo>
                      <a:cubicBezTo>
                        <a:pt x="367" y="94"/>
                        <a:pt x="366" y="94"/>
                        <a:pt x="365" y="93"/>
                      </a:cubicBezTo>
                      <a:lnTo>
                        <a:pt x="338" y="75"/>
                      </a:lnTo>
                      <a:cubicBezTo>
                        <a:pt x="338" y="75"/>
                        <a:pt x="337" y="75"/>
                        <a:pt x="337" y="74"/>
                      </a:cubicBezTo>
                      <a:lnTo>
                        <a:pt x="314" y="52"/>
                      </a:lnTo>
                      <a:lnTo>
                        <a:pt x="287" y="32"/>
                      </a:lnTo>
                      <a:lnTo>
                        <a:pt x="289" y="33"/>
                      </a:lnTo>
                      <a:lnTo>
                        <a:pt x="257" y="23"/>
                      </a:lnTo>
                      <a:lnTo>
                        <a:pt x="224" y="16"/>
                      </a:lnTo>
                      <a:lnTo>
                        <a:pt x="233" y="11"/>
                      </a:lnTo>
                      <a:lnTo>
                        <a:pt x="223" y="48"/>
                      </a:lnTo>
                      <a:lnTo>
                        <a:pt x="215" y="82"/>
                      </a:lnTo>
                      <a:lnTo>
                        <a:pt x="198" y="135"/>
                      </a:lnTo>
                      <a:cubicBezTo>
                        <a:pt x="198" y="135"/>
                        <a:pt x="198" y="136"/>
                        <a:pt x="198" y="136"/>
                      </a:cubicBezTo>
                      <a:lnTo>
                        <a:pt x="173" y="183"/>
                      </a:lnTo>
                      <a:cubicBezTo>
                        <a:pt x="172" y="184"/>
                        <a:pt x="172" y="184"/>
                        <a:pt x="172" y="184"/>
                      </a:cubicBezTo>
                      <a:lnTo>
                        <a:pt x="153" y="209"/>
                      </a:lnTo>
                      <a:lnTo>
                        <a:pt x="130" y="235"/>
                      </a:lnTo>
                      <a:cubicBezTo>
                        <a:pt x="130" y="236"/>
                        <a:pt x="128" y="237"/>
                        <a:pt x="127" y="237"/>
                      </a:cubicBezTo>
                      <a:lnTo>
                        <a:pt x="124" y="238"/>
                      </a:lnTo>
                      <a:cubicBezTo>
                        <a:pt x="123" y="238"/>
                        <a:pt x="123" y="238"/>
                        <a:pt x="122" y="238"/>
                      </a:cubicBezTo>
                      <a:lnTo>
                        <a:pt x="113" y="239"/>
                      </a:lnTo>
                      <a:lnTo>
                        <a:pt x="114" y="239"/>
                      </a:lnTo>
                      <a:lnTo>
                        <a:pt x="88" y="246"/>
                      </a:lnTo>
                      <a:lnTo>
                        <a:pt x="55" y="256"/>
                      </a:lnTo>
                      <a:lnTo>
                        <a:pt x="56" y="256"/>
                      </a:lnTo>
                      <a:lnTo>
                        <a:pt x="28" y="270"/>
                      </a:lnTo>
                      <a:lnTo>
                        <a:pt x="31" y="267"/>
                      </a:lnTo>
                      <a:lnTo>
                        <a:pt x="23" y="277"/>
                      </a:lnTo>
                      <a:lnTo>
                        <a:pt x="24" y="275"/>
                      </a:lnTo>
                      <a:lnTo>
                        <a:pt x="20" y="287"/>
                      </a:lnTo>
                      <a:lnTo>
                        <a:pt x="15" y="314"/>
                      </a:lnTo>
                      <a:lnTo>
                        <a:pt x="0" y="3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579" name="Freeform 126">
                  <a:extLst>
                    <a:ext uri="{FF2B5EF4-FFF2-40B4-BE49-F238E27FC236}">
                      <a16:creationId xmlns:a16="http://schemas.microsoft.com/office/drawing/2014/main" id="{D9F1FBD2-1D58-4315-9EA4-AC2857D429B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06395" y="2905822"/>
                  <a:ext cx="269707" cy="192706"/>
                </a:xfrm>
                <a:custGeom>
                  <a:avLst/>
                  <a:gdLst/>
                  <a:ahLst/>
                  <a:cxnLst>
                    <a:cxn ang="0">
                      <a:pos x="429" y="293"/>
                    </a:cxn>
                    <a:cxn ang="0">
                      <a:pos x="454" y="295"/>
                    </a:cxn>
                    <a:cxn ang="0">
                      <a:pos x="473" y="293"/>
                    </a:cxn>
                    <a:cxn ang="0">
                      <a:pos x="486" y="285"/>
                    </a:cxn>
                    <a:cxn ang="0">
                      <a:pos x="490" y="260"/>
                    </a:cxn>
                    <a:cxn ang="0">
                      <a:pos x="484" y="229"/>
                    </a:cxn>
                    <a:cxn ang="0">
                      <a:pos x="471" y="196"/>
                    </a:cxn>
                    <a:cxn ang="0">
                      <a:pos x="427" y="129"/>
                    </a:cxn>
                    <a:cxn ang="0">
                      <a:pos x="374" y="80"/>
                    </a:cxn>
                    <a:cxn ang="0">
                      <a:pos x="351" y="66"/>
                    </a:cxn>
                    <a:cxn ang="0">
                      <a:pos x="305" y="52"/>
                    </a:cxn>
                    <a:cxn ang="0">
                      <a:pos x="163" y="16"/>
                    </a:cxn>
                    <a:cxn ang="0">
                      <a:pos x="151" y="60"/>
                    </a:cxn>
                    <a:cxn ang="0">
                      <a:pos x="126" y="97"/>
                    </a:cxn>
                    <a:cxn ang="0">
                      <a:pos x="94" y="128"/>
                    </a:cxn>
                    <a:cxn ang="0">
                      <a:pos x="52" y="159"/>
                    </a:cxn>
                    <a:cxn ang="0">
                      <a:pos x="19" y="243"/>
                    </a:cxn>
                    <a:cxn ang="0">
                      <a:pos x="15" y="272"/>
                    </a:cxn>
                    <a:cxn ang="0">
                      <a:pos x="4" y="239"/>
                    </a:cxn>
                    <a:cxn ang="0">
                      <a:pos x="13" y="208"/>
                    </a:cxn>
                    <a:cxn ang="0">
                      <a:pos x="40" y="149"/>
                    </a:cxn>
                    <a:cxn ang="0">
                      <a:pos x="114" y="87"/>
                    </a:cxn>
                    <a:cxn ang="0">
                      <a:pos x="137" y="52"/>
                    </a:cxn>
                    <a:cxn ang="0">
                      <a:pos x="157" y="5"/>
                    </a:cxn>
                    <a:cxn ang="0">
                      <a:pos x="261" y="25"/>
                    </a:cxn>
                    <a:cxn ang="0">
                      <a:pos x="357" y="52"/>
                    </a:cxn>
                    <a:cxn ang="0">
                      <a:pos x="383" y="66"/>
                    </a:cxn>
                    <a:cxn ang="0">
                      <a:pos x="412" y="91"/>
                    </a:cxn>
                    <a:cxn ang="0">
                      <a:pos x="464" y="153"/>
                    </a:cxn>
                    <a:cxn ang="0">
                      <a:pos x="485" y="188"/>
                    </a:cxn>
                    <a:cxn ang="0">
                      <a:pos x="499" y="225"/>
                    </a:cxn>
                    <a:cxn ang="0">
                      <a:pos x="505" y="260"/>
                    </a:cxn>
                    <a:cxn ang="0">
                      <a:pos x="499" y="293"/>
                    </a:cxn>
                    <a:cxn ang="0">
                      <a:pos x="480" y="307"/>
                    </a:cxn>
                    <a:cxn ang="0">
                      <a:pos x="455" y="310"/>
                    </a:cxn>
                    <a:cxn ang="0">
                      <a:pos x="406" y="310"/>
                    </a:cxn>
                  </a:cxnLst>
                  <a:rect l="0" t="0" r="r" b="b"/>
                  <a:pathLst>
                    <a:path w="506" h="310">
                      <a:moveTo>
                        <a:pt x="405" y="294"/>
                      </a:moveTo>
                      <a:lnTo>
                        <a:pt x="429" y="293"/>
                      </a:lnTo>
                      <a:lnTo>
                        <a:pt x="456" y="294"/>
                      </a:lnTo>
                      <a:lnTo>
                        <a:pt x="454" y="295"/>
                      </a:lnTo>
                      <a:lnTo>
                        <a:pt x="477" y="292"/>
                      </a:lnTo>
                      <a:lnTo>
                        <a:pt x="473" y="293"/>
                      </a:lnTo>
                      <a:lnTo>
                        <a:pt x="488" y="280"/>
                      </a:lnTo>
                      <a:lnTo>
                        <a:pt x="486" y="285"/>
                      </a:lnTo>
                      <a:lnTo>
                        <a:pt x="490" y="257"/>
                      </a:lnTo>
                      <a:lnTo>
                        <a:pt x="490" y="260"/>
                      </a:lnTo>
                      <a:lnTo>
                        <a:pt x="484" y="228"/>
                      </a:lnTo>
                      <a:lnTo>
                        <a:pt x="484" y="229"/>
                      </a:lnTo>
                      <a:lnTo>
                        <a:pt x="470" y="194"/>
                      </a:lnTo>
                      <a:lnTo>
                        <a:pt x="471" y="196"/>
                      </a:lnTo>
                      <a:lnTo>
                        <a:pt x="451" y="162"/>
                      </a:lnTo>
                      <a:lnTo>
                        <a:pt x="427" y="129"/>
                      </a:lnTo>
                      <a:lnTo>
                        <a:pt x="401" y="102"/>
                      </a:lnTo>
                      <a:lnTo>
                        <a:pt x="374" y="80"/>
                      </a:lnTo>
                      <a:lnTo>
                        <a:pt x="376" y="80"/>
                      </a:lnTo>
                      <a:lnTo>
                        <a:pt x="351" y="66"/>
                      </a:lnTo>
                      <a:lnTo>
                        <a:pt x="352" y="67"/>
                      </a:lnTo>
                      <a:lnTo>
                        <a:pt x="305" y="52"/>
                      </a:lnTo>
                      <a:lnTo>
                        <a:pt x="258" y="40"/>
                      </a:lnTo>
                      <a:lnTo>
                        <a:pt x="163" y="16"/>
                      </a:lnTo>
                      <a:lnTo>
                        <a:pt x="172" y="12"/>
                      </a:lnTo>
                      <a:lnTo>
                        <a:pt x="151" y="60"/>
                      </a:lnTo>
                      <a:cubicBezTo>
                        <a:pt x="151" y="60"/>
                        <a:pt x="150" y="61"/>
                        <a:pt x="150" y="61"/>
                      </a:cubicBezTo>
                      <a:lnTo>
                        <a:pt x="126" y="97"/>
                      </a:lnTo>
                      <a:cubicBezTo>
                        <a:pt x="126" y="97"/>
                        <a:pt x="125" y="98"/>
                        <a:pt x="125" y="98"/>
                      </a:cubicBezTo>
                      <a:lnTo>
                        <a:pt x="94" y="128"/>
                      </a:lnTo>
                      <a:lnTo>
                        <a:pt x="49" y="162"/>
                      </a:lnTo>
                      <a:lnTo>
                        <a:pt x="52" y="159"/>
                      </a:lnTo>
                      <a:lnTo>
                        <a:pt x="28" y="215"/>
                      </a:lnTo>
                      <a:lnTo>
                        <a:pt x="19" y="243"/>
                      </a:lnTo>
                      <a:lnTo>
                        <a:pt x="19" y="242"/>
                      </a:lnTo>
                      <a:lnTo>
                        <a:pt x="15" y="272"/>
                      </a:lnTo>
                      <a:lnTo>
                        <a:pt x="0" y="269"/>
                      </a:lnTo>
                      <a:lnTo>
                        <a:pt x="4" y="239"/>
                      </a:lnTo>
                      <a:cubicBezTo>
                        <a:pt x="4" y="239"/>
                        <a:pt x="4" y="239"/>
                        <a:pt x="4" y="238"/>
                      </a:cubicBezTo>
                      <a:lnTo>
                        <a:pt x="13" y="208"/>
                      </a:lnTo>
                      <a:lnTo>
                        <a:pt x="37" y="152"/>
                      </a:lnTo>
                      <a:cubicBezTo>
                        <a:pt x="38" y="151"/>
                        <a:pt x="39" y="150"/>
                        <a:pt x="40" y="149"/>
                      </a:cubicBezTo>
                      <a:lnTo>
                        <a:pt x="83" y="117"/>
                      </a:lnTo>
                      <a:lnTo>
                        <a:pt x="114" y="87"/>
                      </a:lnTo>
                      <a:lnTo>
                        <a:pt x="113" y="88"/>
                      </a:lnTo>
                      <a:lnTo>
                        <a:pt x="137" y="52"/>
                      </a:lnTo>
                      <a:lnTo>
                        <a:pt x="136" y="53"/>
                      </a:lnTo>
                      <a:lnTo>
                        <a:pt x="157" y="5"/>
                      </a:lnTo>
                      <a:cubicBezTo>
                        <a:pt x="159" y="2"/>
                        <a:pt x="163" y="0"/>
                        <a:pt x="166" y="1"/>
                      </a:cubicBezTo>
                      <a:lnTo>
                        <a:pt x="261" y="25"/>
                      </a:lnTo>
                      <a:lnTo>
                        <a:pt x="310" y="37"/>
                      </a:lnTo>
                      <a:lnTo>
                        <a:pt x="357" y="52"/>
                      </a:lnTo>
                      <a:cubicBezTo>
                        <a:pt x="357" y="52"/>
                        <a:pt x="358" y="52"/>
                        <a:pt x="358" y="52"/>
                      </a:cubicBezTo>
                      <a:lnTo>
                        <a:pt x="383" y="66"/>
                      </a:lnTo>
                      <a:cubicBezTo>
                        <a:pt x="384" y="67"/>
                        <a:pt x="384" y="67"/>
                        <a:pt x="385" y="67"/>
                      </a:cubicBezTo>
                      <a:lnTo>
                        <a:pt x="412" y="91"/>
                      </a:lnTo>
                      <a:lnTo>
                        <a:pt x="440" y="120"/>
                      </a:lnTo>
                      <a:lnTo>
                        <a:pt x="464" y="153"/>
                      </a:lnTo>
                      <a:lnTo>
                        <a:pt x="484" y="187"/>
                      </a:lnTo>
                      <a:cubicBezTo>
                        <a:pt x="485" y="188"/>
                        <a:pt x="485" y="188"/>
                        <a:pt x="485" y="188"/>
                      </a:cubicBezTo>
                      <a:lnTo>
                        <a:pt x="499" y="223"/>
                      </a:lnTo>
                      <a:cubicBezTo>
                        <a:pt x="499" y="224"/>
                        <a:pt x="499" y="224"/>
                        <a:pt x="499" y="225"/>
                      </a:cubicBezTo>
                      <a:lnTo>
                        <a:pt x="505" y="257"/>
                      </a:lnTo>
                      <a:cubicBezTo>
                        <a:pt x="505" y="258"/>
                        <a:pt x="506" y="259"/>
                        <a:pt x="505" y="260"/>
                      </a:cubicBezTo>
                      <a:lnTo>
                        <a:pt x="501" y="288"/>
                      </a:lnTo>
                      <a:cubicBezTo>
                        <a:pt x="501" y="290"/>
                        <a:pt x="500" y="291"/>
                        <a:pt x="499" y="293"/>
                      </a:cubicBezTo>
                      <a:lnTo>
                        <a:pt x="484" y="306"/>
                      </a:lnTo>
                      <a:cubicBezTo>
                        <a:pt x="483" y="307"/>
                        <a:pt x="481" y="307"/>
                        <a:pt x="480" y="307"/>
                      </a:cubicBezTo>
                      <a:lnTo>
                        <a:pt x="457" y="310"/>
                      </a:lnTo>
                      <a:cubicBezTo>
                        <a:pt x="456" y="310"/>
                        <a:pt x="456" y="310"/>
                        <a:pt x="455" y="310"/>
                      </a:cubicBezTo>
                      <a:lnTo>
                        <a:pt x="430" y="309"/>
                      </a:lnTo>
                      <a:lnTo>
                        <a:pt x="406" y="310"/>
                      </a:lnTo>
                      <a:lnTo>
                        <a:pt x="405" y="29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580" name="Freeform 128">
                  <a:extLst>
                    <a:ext uri="{FF2B5EF4-FFF2-40B4-BE49-F238E27FC236}">
                      <a16:creationId xmlns:a16="http://schemas.microsoft.com/office/drawing/2014/main" id="{100C0436-873D-4EE7-9FCE-C12093D8FC0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09156" y="2429840"/>
                  <a:ext cx="207705" cy="213054"/>
                </a:xfrm>
                <a:custGeom>
                  <a:avLst/>
                  <a:gdLst/>
                  <a:ahLst/>
                  <a:cxnLst>
                    <a:cxn ang="0">
                      <a:pos x="369" y="111"/>
                    </a:cxn>
                    <a:cxn ang="0">
                      <a:pos x="360" y="51"/>
                    </a:cxn>
                    <a:cxn ang="0">
                      <a:pos x="353" y="32"/>
                    </a:cxn>
                    <a:cxn ang="0">
                      <a:pos x="342" y="21"/>
                    </a:cxn>
                    <a:cxn ang="0">
                      <a:pos x="326" y="16"/>
                    </a:cxn>
                    <a:cxn ang="0">
                      <a:pos x="299" y="16"/>
                    </a:cxn>
                    <a:cxn ang="0">
                      <a:pos x="260" y="23"/>
                    </a:cxn>
                    <a:cxn ang="0">
                      <a:pos x="227" y="66"/>
                    </a:cxn>
                    <a:cxn ang="0">
                      <a:pos x="164" y="158"/>
                    </a:cxn>
                    <a:cxn ang="0">
                      <a:pos x="125" y="196"/>
                    </a:cxn>
                    <a:cxn ang="0">
                      <a:pos x="144" y="279"/>
                    </a:cxn>
                    <a:cxn ang="0">
                      <a:pos x="142" y="313"/>
                    </a:cxn>
                    <a:cxn ang="0">
                      <a:pos x="136" y="328"/>
                    </a:cxn>
                    <a:cxn ang="0">
                      <a:pos x="122" y="338"/>
                    </a:cxn>
                    <a:cxn ang="0">
                      <a:pos x="71" y="344"/>
                    </a:cxn>
                    <a:cxn ang="0">
                      <a:pos x="37" y="344"/>
                    </a:cxn>
                    <a:cxn ang="0">
                      <a:pos x="13" y="337"/>
                    </a:cxn>
                    <a:cxn ang="0">
                      <a:pos x="1" y="323"/>
                    </a:cxn>
                    <a:cxn ang="0">
                      <a:pos x="1" y="308"/>
                    </a:cxn>
                    <a:cxn ang="0">
                      <a:pos x="5" y="293"/>
                    </a:cxn>
                    <a:cxn ang="0">
                      <a:pos x="37" y="268"/>
                    </a:cxn>
                    <a:cxn ang="0">
                      <a:pos x="20" y="299"/>
                    </a:cxn>
                    <a:cxn ang="0">
                      <a:pos x="16" y="310"/>
                    </a:cxn>
                    <a:cxn ang="0">
                      <a:pos x="15" y="317"/>
                    </a:cxn>
                    <a:cxn ang="0">
                      <a:pos x="20" y="324"/>
                    </a:cxn>
                    <a:cxn ang="0">
                      <a:pos x="38" y="328"/>
                    </a:cxn>
                    <a:cxn ang="0">
                      <a:pos x="117" y="324"/>
                    </a:cxn>
                    <a:cxn ang="0">
                      <a:pos x="124" y="318"/>
                    </a:cxn>
                    <a:cxn ang="0">
                      <a:pos x="127" y="309"/>
                    </a:cxn>
                    <a:cxn ang="0">
                      <a:pos x="128" y="280"/>
                    </a:cxn>
                    <a:cxn ang="0">
                      <a:pos x="121" y="242"/>
                    </a:cxn>
                    <a:cxn ang="0">
                      <a:pos x="111" y="193"/>
                    </a:cxn>
                    <a:cxn ang="0">
                      <a:pos x="183" y="103"/>
                    </a:cxn>
                    <a:cxn ang="0">
                      <a:pos x="252" y="10"/>
                    </a:cxn>
                    <a:cxn ang="0">
                      <a:pos x="298" y="1"/>
                    </a:cxn>
                    <a:cxn ang="0">
                      <a:pos x="328" y="0"/>
                    </a:cxn>
                    <a:cxn ang="0">
                      <a:pos x="351" y="8"/>
                    </a:cxn>
                    <a:cxn ang="0">
                      <a:pos x="367" y="24"/>
                    </a:cxn>
                    <a:cxn ang="0">
                      <a:pos x="375" y="47"/>
                    </a:cxn>
                    <a:cxn ang="0">
                      <a:pos x="380" y="76"/>
                    </a:cxn>
                    <a:cxn ang="0">
                      <a:pos x="390" y="147"/>
                    </a:cxn>
                  </a:cxnLst>
                  <a:rect l="0" t="0" r="r" b="b"/>
                  <a:pathLst>
                    <a:path w="390" h="344">
                      <a:moveTo>
                        <a:pt x="375" y="150"/>
                      </a:moveTo>
                      <a:lnTo>
                        <a:pt x="369" y="111"/>
                      </a:lnTo>
                      <a:lnTo>
                        <a:pt x="365" y="77"/>
                      </a:lnTo>
                      <a:lnTo>
                        <a:pt x="360" y="51"/>
                      </a:lnTo>
                      <a:lnTo>
                        <a:pt x="360" y="52"/>
                      </a:lnTo>
                      <a:lnTo>
                        <a:pt x="353" y="32"/>
                      </a:lnTo>
                      <a:lnTo>
                        <a:pt x="354" y="35"/>
                      </a:lnTo>
                      <a:lnTo>
                        <a:pt x="342" y="21"/>
                      </a:lnTo>
                      <a:lnTo>
                        <a:pt x="346" y="23"/>
                      </a:lnTo>
                      <a:lnTo>
                        <a:pt x="326" y="16"/>
                      </a:lnTo>
                      <a:lnTo>
                        <a:pt x="328" y="16"/>
                      </a:lnTo>
                      <a:lnTo>
                        <a:pt x="299" y="16"/>
                      </a:lnTo>
                      <a:lnTo>
                        <a:pt x="301" y="16"/>
                      </a:lnTo>
                      <a:lnTo>
                        <a:pt x="260" y="23"/>
                      </a:lnTo>
                      <a:lnTo>
                        <a:pt x="265" y="21"/>
                      </a:lnTo>
                      <a:lnTo>
                        <a:pt x="227" y="66"/>
                      </a:lnTo>
                      <a:lnTo>
                        <a:pt x="196" y="112"/>
                      </a:lnTo>
                      <a:lnTo>
                        <a:pt x="164" y="158"/>
                      </a:lnTo>
                      <a:lnTo>
                        <a:pt x="123" y="204"/>
                      </a:lnTo>
                      <a:lnTo>
                        <a:pt x="125" y="196"/>
                      </a:lnTo>
                      <a:lnTo>
                        <a:pt x="136" y="237"/>
                      </a:lnTo>
                      <a:lnTo>
                        <a:pt x="144" y="279"/>
                      </a:lnTo>
                      <a:cubicBezTo>
                        <a:pt x="144" y="280"/>
                        <a:pt x="144" y="280"/>
                        <a:pt x="144" y="281"/>
                      </a:cubicBezTo>
                      <a:lnTo>
                        <a:pt x="142" y="313"/>
                      </a:lnTo>
                      <a:cubicBezTo>
                        <a:pt x="142" y="314"/>
                        <a:pt x="142" y="315"/>
                        <a:pt x="142" y="316"/>
                      </a:cubicBezTo>
                      <a:lnTo>
                        <a:pt x="136" y="328"/>
                      </a:lnTo>
                      <a:cubicBezTo>
                        <a:pt x="135" y="329"/>
                        <a:pt x="134" y="330"/>
                        <a:pt x="133" y="331"/>
                      </a:cubicBezTo>
                      <a:lnTo>
                        <a:pt x="122" y="338"/>
                      </a:lnTo>
                      <a:cubicBezTo>
                        <a:pt x="121" y="339"/>
                        <a:pt x="120" y="339"/>
                        <a:pt x="118" y="339"/>
                      </a:cubicBezTo>
                      <a:lnTo>
                        <a:pt x="71" y="344"/>
                      </a:lnTo>
                      <a:lnTo>
                        <a:pt x="38" y="344"/>
                      </a:lnTo>
                      <a:cubicBezTo>
                        <a:pt x="38" y="344"/>
                        <a:pt x="37" y="344"/>
                        <a:pt x="37" y="344"/>
                      </a:cubicBezTo>
                      <a:lnTo>
                        <a:pt x="17" y="339"/>
                      </a:lnTo>
                      <a:cubicBezTo>
                        <a:pt x="15" y="339"/>
                        <a:pt x="14" y="338"/>
                        <a:pt x="13" y="337"/>
                      </a:cubicBezTo>
                      <a:lnTo>
                        <a:pt x="4" y="328"/>
                      </a:lnTo>
                      <a:cubicBezTo>
                        <a:pt x="2" y="327"/>
                        <a:pt x="2" y="325"/>
                        <a:pt x="1" y="323"/>
                      </a:cubicBezTo>
                      <a:lnTo>
                        <a:pt x="0" y="311"/>
                      </a:lnTo>
                      <a:cubicBezTo>
                        <a:pt x="0" y="310"/>
                        <a:pt x="0" y="309"/>
                        <a:pt x="1" y="308"/>
                      </a:cubicBezTo>
                      <a:lnTo>
                        <a:pt x="5" y="294"/>
                      </a:lnTo>
                      <a:cubicBezTo>
                        <a:pt x="5" y="294"/>
                        <a:pt x="5" y="293"/>
                        <a:pt x="5" y="293"/>
                      </a:cubicBezTo>
                      <a:lnTo>
                        <a:pt x="22" y="261"/>
                      </a:lnTo>
                      <a:lnTo>
                        <a:pt x="37" y="268"/>
                      </a:lnTo>
                      <a:lnTo>
                        <a:pt x="20" y="300"/>
                      </a:lnTo>
                      <a:lnTo>
                        <a:pt x="20" y="299"/>
                      </a:lnTo>
                      <a:lnTo>
                        <a:pt x="16" y="313"/>
                      </a:lnTo>
                      <a:lnTo>
                        <a:pt x="16" y="310"/>
                      </a:lnTo>
                      <a:lnTo>
                        <a:pt x="17" y="322"/>
                      </a:lnTo>
                      <a:lnTo>
                        <a:pt x="15" y="317"/>
                      </a:lnTo>
                      <a:lnTo>
                        <a:pt x="24" y="326"/>
                      </a:lnTo>
                      <a:lnTo>
                        <a:pt x="20" y="324"/>
                      </a:lnTo>
                      <a:lnTo>
                        <a:pt x="40" y="329"/>
                      </a:lnTo>
                      <a:lnTo>
                        <a:pt x="38" y="328"/>
                      </a:lnTo>
                      <a:lnTo>
                        <a:pt x="70" y="329"/>
                      </a:lnTo>
                      <a:lnTo>
                        <a:pt x="117" y="324"/>
                      </a:lnTo>
                      <a:lnTo>
                        <a:pt x="113" y="325"/>
                      </a:lnTo>
                      <a:lnTo>
                        <a:pt x="124" y="318"/>
                      </a:lnTo>
                      <a:lnTo>
                        <a:pt x="121" y="321"/>
                      </a:lnTo>
                      <a:lnTo>
                        <a:pt x="127" y="309"/>
                      </a:lnTo>
                      <a:lnTo>
                        <a:pt x="126" y="312"/>
                      </a:lnTo>
                      <a:lnTo>
                        <a:pt x="128" y="280"/>
                      </a:lnTo>
                      <a:lnTo>
                        <a:pt x="129" y="282"/>
                      </a:lnTo>
                      <a:lnTo>
                        <a:pt x="121" y="242"/>
                      </a:lnTo>
                      <a:lnTo>
                        <a:pt x="110" y="201"/>
                      </a:lnTo>
                      <a:cubicBezTo>
                        <a:pt x="109" y="198"/>
                        <a:pt x="110" y="195"/>
                        <a:pt x="111" y="193"/>
                      </a:cubicBezTo>
                      <a:lnTo>
                        <a:pt x="151" y="149"/>
                      </a:lnTo>
                      <a:lnTo>
                        <a:pt x="183" y="103"/>
                      </a:lnTo>
                      <a:lnTo>
                        <a:pt x="214" y="55"/>
                      </a:lnTo>
                      <a:lnTo>
                        <a:pt x="252" y="10"/>
                      </a:lnTo>
                      <a:cubicBezTo>
                        <a:pt x="254" y="9"/>
                        <a:pt x="255" y="8"/>
                        <a:pt x="257" y="8"/>
                      </a:cubicBezTo>
                      <a:lnTo>
                        <a:pt x="298" y="1"/>
                      </a:lnTo>
                      <a:cubicBezTo>
                        <a:pt x="299" y="0"/>
                        <a:pt x="299" y="0"/>
                        <a:pt x="299" y="0"/>
                      </a:cubicBezTo>
                      <a:lnTo>
                        <a:pt x="328" y="0"/>
                      </a:lnTo>
                      <a:cubicBezTo>
                        <a:pt x="329" y="0"/>
                        <a:pt x="330" y="1"/>
                        <a:pt x="331" y="1"/>
                      </a:cubicBezTo>
                      <a:lnTo>
                        <a:pt x="351" y="8"/>
                      </a:lnTo>
                      <a:cubicBezTo>
                        <a:pt x="352" y="8"/>
                        <a:pt x="354" y="9"/>
                        <a:pt x="355" y="10"/>
                      </a:cubicBezTo>
                      <a:lnTo>
                        <a:pt x="367" y="24"/>
                      </a:lnTo>
                      <a:cubicBezTo>
                        <a:pt x="367" y="25"/>
                        <a:pt x="368" y="26"/>
                        <a:pt x="368" y="27"/>
                      </a:cubicBezTo>
                      <a:lnTo>
                        <a:pt x="375" y="47"/>
                      </a:lnTo>
                      <a:cubicBezTo>
                        <a:pt x="375" y="47"/>
                        <a:pt x="375" y="48"/>
                        <a:pt x="375" y="48"/>
                      </a:cubicBezTo>
                      <a:lnTo>
                        <a:pt x="380" y="76"/>
                      </a:lnTo>
                      <a:lnTo>
                        <a:pt x="384" y="108"/>
                      </a:lnTo>
                      <a:lnTo>
                        <a:pt x="390" y="147"/>
                      </a:lnTo>
                      <a:lnTo>
                        <a:pt x="375" y="15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 dirty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581" name="Freeform 129">
                  <a:extLst>
                    <a:ext uri="{FF2B5EF4-FFF2-40B4-BE49-F238E27FC236}">
                      <a16:creationId xmlns:a16="http://schemas.microsoft.com/office/drawing/2014/main" id="{5641B429-6886-478D-98FB-A1528734F42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34605" y="2985940"/>
                  <a:ext cx="63035" cy="179539"/>
                </a:xfrm>
                <a:custGeom>
                  <a:avLst/>
                  <a:gdLst/>
                  <a:ahLst/>
                  <a:cxnLst>
                    <a:cxn ang="0">
                      <a:pos x="15" y="0"/>
                    </a:cxn>
                    <a:cxn ang="0">
                      <a:pos x="26" y="96"/>
                    </a:cxn>
                    <a:cxn ang="0">
                      <a:pos x="34" y="142"/>
                    </a:cxn>
                    <a:cxn ang="0">
                      <a:pos x="34" y="141"/>
                    </a:cxn>
                    <a:cxn ang="0">
                      <a:pos x="49" y="185"/>
                    </a:cxn>
                    <a:cxn ang="0">
                      <a:pos x="46" y="181"/>
                    </a:cxn>
                    <a:cxn ang="0">
                      <a:pos x="58" y="190"/>
                    </a:cxn>
                    <a:cxn ang="0">
                      <a:pos x="54" y="188"/>
                    </a:cxn>
                    <a:cxn ang="0">
                      <a:pos x="72" y="189"/>
                    </a:cxn>
                    <a:cxn ang="0">
                      <a:pos x="90" y="189"/>
                    </a:cxn>
                    <a:cxn ang="0">
                      <a:pos x="94" y="190"/>
                    </a:cxn>
                    <a:cxn ang="0">
                      <a:pos x="108" y="197"/>
                    </a:cxn>
                    <a:cxn ang="0">
                      <a:pos x="112" y="203"/>
                    </a:cxn>
                    <a:cxn ang="0">
                      <a:pos x="116" y="222"/>
                    </a:cxn>
                    <a:cxn ang="0">
                      <a:pos x="116" y="226"/>
                    </a:cxn>
                    <a:cxn ang="0">
                      <a:pos x="110" y="247"/>
                    </a:cxn>
                    <a:cxn ang="0">
                      <a:pos x="101" y="269"/>
                    </a:cxn>
                    <a:cxn ang="0">
                      <a:pos x="101" y="268"/>
                    </a:cxn>
                    <a:cxn ang="0">
                      <a:pos x="96" y="290"/>
                    </a:cxn>
                    <a:cxn ang="0">
                      <a:pos x="81" y="287"/>
                    </a:cxn>
                    <a:cxn ang="0">
                      <a:pos x="86" y="265"/>
                    </a:cxn>
                    <a:cxn ang="0">
                      <a:pos x="86" y="263"/>
                    </a:cxn>
                    <a:cxn ang="0">
                      <a:pos x="95" y="242"/>
                    </a:cxn>
                    <a:cxn ang="0">
                      <a:pos x="101" y="221"/>
                    </a:cxn>
                    <a:cxn ang="0">
                      <a:pos x="101" y="225"/>
                    </a:cxn>
                    <a:cxn ang="0">
                      <a:pos x="97" y="206"/>
                    </a:cxn>
                    <a:cxn ang="0">
                      <a:pos x="101" y="212"/>
                    </a:cxn>
                    <a:cxn ang="0">
                      <a:pos x="87" y="205"/>
                    </a:cxn>
                    <a:cxn ang="0">
                      <a:pos x="90" y="205"/>
                    </a:cxn>
                    <a:cxn ang="0">
                      <a:pos x="71" y="205"/>
                    </a:cxn>
                    <a:cxn ang="0">
                      <a:pos x="53" y="204"/>
                    </a:cxn>
                    <a:cxn ang="0">
                      <a:pos x="49" y="203"/>
                    </a:cxn>
                    <a:cxn ang="0">
                      <a:pos x="37" y="194"/>
                    </a:cxn>
                    <a:cxn ang="0">
                      <a:pos x="34" y="190"/>
                    </a:cxn>
                    <a:cxn ang="0">
                      <a:pos x="19" y="146"/>
                    </a:cxn>
                    <a:cxn ang="0">
                      <a:pos x="19" y="145"/>
                    </a:cxn>
                    <a:cxn ang="0">
                      <a:pos x="11" y="97"/>
                    </a:cxn>
                    <a:cxn ang="0">
                      <a:pos x="0" y="1"/>
                    </a:cxn>
                    <a:cxn ang="0">
                      <a:pos x="15" y="0"/>
                    </a:cxn>
                  </a:cxnLst>
                  <a:rect l="0" t="0" r="r" b="b"/>
                  <a:pathLst>
                    <a:path w="117" h="290">
                      <a:moveTo>
                        <a:pt x="15" y="0"/>
                      </a:moveTo>
                      <a:lnTo>
                        <a:pt x="26" y="96"/>
                      </a:lnTo>
                      <a:lnTo>
                        <a:pt x="34" y="142"/>
                      </a:lnTo>
                      <a:lnTo>
                        <a:pt x="34" y="141"/>
                      </a:lnTo>
                      <a:lnTo>
                        <a:pt x="49" y="185"/>
                      </a:lnTo>
                      <a:lnTo>
                        <a:pt x="46" y="181"/>
                      </a:lnTo>
                      <a:lnTo>
                        <a:pt x="58" y="190"/>
                      </a:lnTo>
                      <a:lnTo>
                        <a:pt x="54" y="188"/>
                      </a:lnTo>
                      <a:lnTo>
                        <a:pt x="72" y="189"/>
                      </a:lnTo>
                      <a:lnTo>
                        <a:pt x="90" y="189"/>
                      </a:lnTo>
                      <a:cubicBezTo>
                        <a:pt x="92" y="189"/>
                        <a:pt x="93" y="190"/>
                        <a:pt x="94" y="190"/>
                      </a:cubicBezTo>
                      <a:lnTo>
                        <a:pt x="108" y="197"/>
                      </a:lnTo>
                      <a:cubicBezTo>
                        <a:pt x="110" y="198"/>
                        <a:pt x="112" y="200"/>
                        <a:pt x="112" y="203"/>
                      </a:cubicBezTo>
                      <a:lnTo>
                        <a:pt x="116" y="222"/>
                      </a:lnTo>
                      <a:cubicBezTo>
                        <a:pt x="117" y="223"/>
                        <a:pt x="117" y="224"/>
                        <a:pt x="116" y="226"/>
                      </a:cubicBezTo>
                      <a:lnTo>
                        <a:pt x="110" y="247"/>
                      </a:lnTo>
                      <a:lnTo>
                        <a:pt x="101" y="269"/>
                      </a:lnTo>
                      <a:lnTo>
                        <a:pt x="101" y="268"/>
                      </a:lnTo>
                      <a:lnTo>
                        <a:pt x="96" y="290"/>
                      </a:lnTo>
                      <a:lnTo>
                        <a:pt x="81" y="287"/>
                      </a:lnTo>
                      <a:lnTo>
                        <a:pt x="86" y="265"/>
                      </a:lnTo>
                      <a:cubicBezTo>
                        <a:pt x="86" y="264"/>
                        <a:pt x="86" y="264"/>
                        <a:pt x="86" y="263"/>
                      </a:cubicBezTo>
                      <a:lnTo>
                        <a:pt x="95" y="242"/>
                      </a:lnTo>
                      <a:lnTo>
                        <a:pt x="101" y="221"/>
                      </a:lnTo>
                      <a:lnTo>
                        <a:pt x="101" y="225"/>
                      </a:lnTo>
                      <a:lnTo>
                        <a:pt x="97" y="206"/>
                      </a:lnTo>
                      <a:lnTo>
                        <a:pt x="101" y="212"/>
                      </a:lnTo>
                      <a:lnTo>
                        <a:pt x="87" y="205"/>
                      </a:lnTo>
                      <a:lnTo>
                        <a:pt x="90" y="205"/>
                      </a:lnTo>
                      <a:lnTo>
                        <a:pt x="71" y="205"/>
                      </a:lnTo>
                      <a:lnTo>
                        <a:pt x="53" y="204"/>
                      </a:lnTo>
                      <a:cubicBezTo>
                        <a:pt x="51" y="204"/>
                        <a:pt x="50" y="204"/>
                        <a:pt x="49" y="203"/>
                      </a:cubicBezTo>
                      <a:lnTo>
                        <a:pt x="37" y="194"/>
                      </a:lnTo>
                      <a:cubicBezTo>
                        <a:pt x="35" y="193"/>
                        <a:pt x="34" y="192"/>
                        <a:pt x="34" y="190"/>
                      </a:cubicBezTo>
                      <a:lnTo>
                        <a:pt x="19" y="146"/>
                      </a:lnTo>
                      <a:cubicBezTo>
                        <a:pt x="19" y="146"/>
                        <a:pt x="19" y="145"/>
                        <a:pt x="19" y="145"/>
                      </a:cubicBezTo>
                      <a:lnTo>
                        <a:pt x="11" y="97"/>
                      </a:lnTo>
                      <a:lnTo>
                        <a:pt x="0" y="1"/>
                      </a:lnTo>
                      <a:lnTo>
                        <a:pt x="15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582" name="Freeform 130">
                  <a:extLst>
                    <a:ext uri="{FF2B5EF4-FFF2-40B4-BE49-F238E27FC236}">
                      <a16:creationId xmlns:a16="http://schemas.microsoft.com/office/drawing/2014/main" id="{25A4F30A-C506-43F9-920B-B4C42CB3CFC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49735" y="2883680"/>
                  <a:ext cx="143637" cy="162783"/>
                </a:xfrm>
                <a:custGeom>
                  <a:avLst/>
                  <a:gdLst/>
                  <a:ahLst/>
                  <a:cxnLst>
                    <a:cxn ang="0">
                      <a:pos x="269" y="11"/>
                    </a:cxn>
                    <a:cxn ang="0">
                      <a:pos x="251" y="30"/>
                    </a:cxn>
                    <a:cxn ang="0">
                      <a:pos x="231" y="52"/>
                    </a:cxn>
                    <a:cxn ang="0">
                      <a:pos x="214" y="74"/>
                    </a:cxn>
                    <a:cxn ang="0">
                      <a:pos x="215" y="73"/>
                    </a:cxn>
                    <a:cxn ang="0">
                      <a:pos x="204" y="95"/>
                    </a:cxn>
                    <a:cxn ang="0">
                      <a:pos x="204" y="93"/>
                    </a:cxn>
                    <a:cxn ang="0">
                      <a:pos x="200" y="120"/>
                    </a:cxn>
                    <a:cxn ang="0">
                      <a:pos x="200" y="118"/>
                    </a:cxn>
                    <a:cxn ang="0">
                      <a:pos x="202" y="147"/>
                    </a:cxn>
                    <a:cxn ang="0">
                      <a:pos x="202" y="148"/>
                    </a:cxn>
                    <a:cxn ang="0">
                      <a:pos x="200" y="174"/>
                    </a:cxn>
                    <a:cxn ang="0">
                      <a:pos x="199" y="178"/>
                    </a:cxn>
                    <a:cxn ang="0">
                      <a:pos x="186" y="197"/>
                    </a:cxn>
                    <a:cxn ang="0">
                      <a:pos x="183" y="200"/>
                    </a:cxn>
                    <a:cxn ang="0">
                      <a:pos x="147" y="215"/>
                    </a:cxn>
                    <a:cxn ang="0">
                      <a:pos x="144" y="215"/>
                    </a:cxn>
                    <a:cxn ang="0">
                      <a:pos x="105" y="218"/>
                    </a:cxn>
                    <a:cxn ang="0">
                      <a:pos x="64" y="216"/>
                    </a:cxn>
                    <a:cxn ang="0">
                      <a:pos x="25" y="217"/>
                    </a:cxn>
                    <a:cxn ang="0">
                      <a:pos x="32" y="212"/>
                    </a:cxn>
                    <a:cxn ang="0">
                      <a:pos x="27" y="227"/>
                    </a:cxn>
                    <a:cxn ang="0">
                      <a:pos x="22" y="244"/>
                    </a:cxn>
                    <a:cxn ang="0">
                      <a:pos x="17" y="258"/>
                    </a:cxn>
                    <a:cxn ang="0">
                      <a:pos x="15" y="264"/>
                    </a:cxn>
                    <a:cxn ang="0">
                      <a:pos x="0" y="259"/>
                    </a:cxn>
                    <a:cxn ang="0">
                      <a:pos x="2" y="253"/>
                    </a:cxn>
                    <a:cxn ang="0">
                      <a:pos x="7" y="239"/>
                    </a:cxn>
                    <a:cxn ang="0">
                      <a:pos x="12" y="222"/>
                    </a:cxn>
                    <a:cxn ang="0">
                      <a:pos x="17" y="207"/>
                    </a:cxn>
                    <a:cxn ang="0">
                      <a:pos x="24" y="201"/>
                    </a:cxn>
                    <a:cxn ang="0">
                      <a:pos x="65" y="200"/>
                    </a:cxn>
                    <a:cxn ang="0">
                      <a:pos x="104" y="202"/>
                    </a:cxn>
                    <a:cxn ang="0">
                      <a:pos x="143" y="199"/>
                    </a:cxn>
                    <a:cxn ang="0">
                      <a:pos x="140" y="200"/>
                    </a:cxn>
                    <a:cxn ang="0">
                      <a:pos x="176" y="185"/>
                    </a:cxn>
                    <a:cxn ang="0">
                      <a:pos x="173" y="188"/>
                    </a:cxn>
                    <a:cxn ang="0">
                      <a:pos x="186" y="169"/>
                    </a:cxn>
                    <a:cxn ang="0">
                      <a:pos x="184" y="173"/>
                    </a:cxn>
                    <a:cxn ang="0">
                      <a:pos x="186" y="147"/>
                    </a:cxn>
                    <a:cxn ang="0">
                      <a:pos x="186" y="148"/>
                    </a:cxn>
                    <a:cxn ang="0">
                      <a:pos x="184" y="119"/>
                    </a:cxn>
                    <a:cxn ang="0">
                      <a:pos x="185" y="117"/>
                    </a:cxn>
                    <a:cxn ang="0">
                      <a:pos x="189" y="90"/>
                    </a:cxn>
                    <a:cxn ang="0">
                      <a:pos x="189" y="88"/>
                    </a:cxn>
                    <a:cxn ang="0">
                      <a:pos x="200" y="66"/>
                    </a:cxn>
                    <a:cxn ang="0">
                      <a:pos x="201" y="65"/>
                    </a:cxn>
                    <a:cxn ang="0">
                      <a:pos x="220" y="41"/>
                    </a:cxn>
                    <a:cxn ang="0">
                      <a:pos x="240" y="19"/>
                    </a:cxn>
                    <a:cxn ang="0">
                      <a:pos x="258" y="0"/>
                    </a:cxn>
                    <a:cxn ang="0">
                      <a:pos x="269" y="11"/>
                    </a:cxn>
                  </a:cxnLst>
                  <a:rect l="0" t="0" r="r" b="b"/>
                  <a:pathLst>
                    <a:path w="269" h="264">
                      <a:moveTo>
                        <a:pt x="269" y="11"/>
                      </a:moveTo>
                      <a:lnTo>
                        <a:pt x="251" y="30"/>
                      </a:lnTo>
                      <a:lnTo>
                        <a:pt x="231" y="52"/>
                      </a:lnTo>
                      <a:lnTo>
                        <a:pt x="214" y="74"/>
                      </a:lnTo>
                      <a:lnTo>
                        <a:pt x="215" y="73"/>
                      </a:lnTo>
                      <a:lnTo>
                        <a:pt x="204" y="95"/>
                      </a:lnTo>
                      <a:lnTo>
                        <a:pt x="204" y="93"/>
                      </a:lnTo>
                      <a:lnTo>
                        <a:pt x="200" y="120"/>
                      </a:lnTo>
                      <a:lnTo>
                        <a:pt x="200" y="118"/>
                      </a:lnTo>
                      <a:lnTo>
                        <a:pt x="202" y="147"/>
                      </a:lnTo>
                      <a:cubicBezTo>
                        <a:pt x="202" y="147"/>
                        <a:pt x="202" y="148"/>
                        <a:pt x="202" y="148"/>
                      </a:cubicBezTo>
                      <a:lnTo>
                        <a:pt x="200" y="174"/>
                      </a:lnTo>
                      <a:cubicBezTo>
                        <a:pt x="200" y="175"/>
                        <a:pt x="200" y="177"/>
                        <a:pt x="199" y="178"/>
                      </a:cubicBezTo>
                      <a:lnTo>
                        <a:pt x="186" y="197"/>
                      </a:lnTo>
                      <a:cubicBezTo>
                        <a:pt x="185" y="198"/>
                        <a:pt x="184" y="199"/>
                        <a:pt x="183" y="200"/>
                      </a:cubicBezTo>
                      <a:lnTo>
                        <a:pt x="147" y="215"/>
                      </a:lnTo>
                      <a:cubicBezTo>
                        <a:pt x="146" y="215"/>
                        <a:pt x="145" y="215"/>
                        <a:pt x="144" y="215"/>
                      </a:cubicBezTo>
                      <a:lnTo>
                        <a:pt x="105" y="218"/>
                      </a:lnTo>
                      <a:lnTo>
                        <a:pt x="64" y="216"/>
                      </a:lnTo>
                      <a:lnTo>
                        <a:pt x="25" y="217"/>
                      </a:lnTo>
                      <a:lnTo>
                        <a:pt x="32" y="212"/>
                      </a:lnTo>
                      <a:lnTo>
                        <a:pt x="27" y="227"/>
                      </a:lnTo>
                      <a:lnTo>
                        <a:pt x="22" y="244"/>
                      </a:lnTo>
                      <a:lnTo>
                        <a:pt x="17" y="258"/>
                      </a:lnTo>
                      <a:lnTo>
                        <a:pt x="15" y="264"/>
                      </a:lnTo>
                      <a:lnTo>
                        <a:pt x="0" y="259"/>
                      </a:lnTo>
                      <a:lnTo>
                        <a:pt x="2" y="253"/>
                      </a:lnTo>
                      <a:lnTo>
                        <a:pt x="7" y="239"/>
                      </a:lnTo>
                      <a:lnTo>
                        <a:pt x="12" y="222"/>
                      </a:lnTo>
                      <a:lnTo>
                        <a:pt x="17" y="207"/>
                      </a:lnTo>
                      <a:cubicBezTo>
                        <a:pt x="18" y="204"/>
                        <a:pt x="21" y="202"/>
                        <a:pt x="24" y="201"/>
                      </a:cubicBezTo>
                      <a:lnTo>
                        <a:pt x="65" y="200"/>
                      </a:lnTo>
                      <a:lnTo>
                        <a:pt x="104" y="202"/>
                      </a:lnTo>
                      <a:lnTo>
                        <a:pt x="143" y="199"/>
                      </a:lnTo>
                      <a:lnTo>
                        <a:pt x="140" y="200"/>
                      </a:lnTo>
                      <a:lnTo>
                        <a:pt x="176" y="185"/>
                      </a:lnTo>
                      <a:lnTo>
                        <a:pt x="173" y="188"/>
                      </a:lnTo>
                      <a:lnTo>
                        <a:pt x="186" y="169"/>
                      </a:lnTo>
                      <a:lnTo>
                        <a:pt x="184" y="173"/>
                      </a:lnTo>
                      <a:lnTo>
                        <a:pt x="186" y="147"/>
                      </a:lnTo>
                      <a:lnTo>
                        <a:pt x="186" y="148"/>
                      </a:lnTo>
                      <a:lnTo>
                        <a:pt x="184" y="119"/>
                      </a:lnTo>
                      <a:cubicBezTo>
                        <a:pt x="184" y="118"/>
                        <a:pt x="184" y="118"/>
                        <a:pt x="185" y="117"/>
                      </a:cubicBezTo>
                      <a:lnTo>
                        <a:pt x="189" y="90"/>
                      </a:lnTo>
                      <a:cubicBezTo>
                        <a:pt x="189" y="89"/>
                        <a:pt x="189" y="89"/>
                        <a:pt x="189" y="88"/>
                      </a:cubicBezTo>
                      <a:lnTo>
                        <a:pt x="200" y="66"/>
                      </a:lnTo>
                      <a:cubicBezTo>
                        <a:pt x="201" y="65"/>
                        <a:pt x="201" y="65"/>
                        <a:pt x="201" y="65"/>
                      </a:cubicBezTo>
                      <a:lnTo>
                        <a:pt x="220" y="41"/>
                      </a:lnTo>
                      <a:lnTo>
                        <a:pt x="240" y="19"/>
                      </a:lnTo>
                      <a:lnTo>
                        <a:pt x="258" y="0"/>
                      </a:lnTo>
                      <a:lnTo>
                        <a:pt x="269" y="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583" name="Freeform 131">
                  <a:extLst>
                    <a:ext uri="{FF2B5EF4-FFF2-40B4-BE49-F238E27FC236}">
                      <a16:creationId xmlns:a16="http://schemas.microsoft.com/office/drawing/2014/main" id="{DAECB5EA-0FA0-4B56-B579-37CCE9EABBD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92066" y="3022141"/>
                  <a:ext cx="76469" cy="210660"/>
                </a:xfrm>
                <a:custGeom>
                  <a:avLst/>
                  <a:gdLst/>
                  <a:ahLst/>
                  <a:cxnLst>
                    <a:cxn ang="0">
                      <a:pos x="72" y="341"/>
                    </a:cxn>
                    <a:cxn ang="0">
                      <a:pos x="65" y="272"/>
                    </a:cxn>
                    <a:cxn ang="0">
                      <a:pos x="58" y="215"/>
                    </a:cxn>
                    <a:cxn ang="0">
                      <a:pos x="58" y="216"/>
                    </a:cxn>
                    <a:cxn ang="0">
                      <a:pos x="39" y="163"/>
                    </a:cxn>
                    <a:cxn ang="0">
                      <a:pos x="40" y="165"/>
                    </a:cxn>
                    <a:cxn ang="0">
                      <a:pos x="24" y="140"/>
                    </a:cxn>
                    <a:cxn ang="0">
                      <a:pos x="2" y="115"/>
                    </a:cxn>
                    <a:cxn ang="0">
                      <a:pos x="1" y="108"/>
                    </a:cxn>
                    <a:cxn ang="0">
                      <a:pos x="6" y="102"/>
                    </a:cxn>
                    <a:cxn ang="0">
                      <a:pos x="49" y="85"/>
                    </a:cxn>
                    <a:cxn ang="0">
                      <a:pos x="47" y="86"/>
                    </a:cxn>
                    <a:cxn ang="0">
                      <a:pos x="81" y="65"/>
                    </a:cxn>
                    <a:cxn ang="0">
                      <a:pos x="80" y="66"/>
                    </a:cxn>
                    <a:cxn ang="0">
                      <a:pos x="107" y="37"/>
                    </a:cxn>
                    <a:cxn ang="0">
                      <a:pos x="106" y="38"/>
                    </a:cxn>
                    <a:cxn ang="0">
                      <a:pos x="130" y="0"/>
                    </a:cxn>
                    <a:cxn ang="0">
                      <a:pos x="143" y="9"/>
                    </a:cxn>
                    <a:cxn ang="0">
                      <a:pos x="119" y="47"/>
                    </a:cxn>
                    <a:cxn ang="0">
                      <a:pos x="118" y="48"/>
                    </a:cxn>
                    <a:cxn ang="0">
                      <a:pos x="91" y="77"/>
                    </a:cxn>
                    <a:cxn ang="0">
                      <a:pos x="90" y="78"/>
                    </a:cxn>
                    <a:cxn ang="0">
                      <a:pos x="56" y="99"/>
                    </a:cxn>
                    <a:cxn ang="0">
                      <a:pos x="54" y="100"/>
                    </a:cxn>
                    <a:cxn ang="0">
                      <a:pos x="11" y="117"/>
                    </a:cxn>
                    <a:cxn ang="0">
                      <a:pos x="15" y="104"/>
                    </a:cxn>
                    <a:cxn ang="0">
                      <a:pos x="37" y="131"/>
                    </a:cxn>
                    <a:cxn ang="0">
                      <a:pos x="53" y="156"/>
                    </a:cxn>
                    <a:cxn ang="0">
                      <a:pos x="54" y="158"/>
                    </a:cxn>
                    <a:cxn ang="0">
                      <a:pos x="73" y="211"/>
                    </a:cxn>
                    <a:cxn ang="0">
                      <a:pos x="73" y="212"/>
                    </a:cxn>
                    <a:cxn ang="0">
                      <a:pos x="81" y="271"/>
                    </a:cxn>
                    <a:cxn ang="0">
                      <a:pos x="88" y="340"/>
                    </a:cxn>
                    <a:cxn ang="0">
                      <a:pos x="72" y="341"/>
                    </a:cxn>
                  </a:cxnLst>
                  <a:rect l="0" t="0" r="r" b="b"/>
                  <a:pathLst>
                    <a:path w="143" h="341">
                      <a:moveTo>
                        <a:pt x="72" y="341"/>
                      </a:moveTo>
                      <a:lnTo>
                        <a:pt x="65" y="272"/>
                      </a:lnTo>
                      <a:lnTo>
                        <a:pt x="58" y="215"/>
                      </a:lnTo>
                      <a:lnTo>
                        <a:pt x="58" y="216"/>
                      </a:lnTo>
                      <a:lnTo>
                        <a:pt x="39" y="163"/>
                      </a:lnTo>
                      <a:lnTo>
                        <a:pt x="40" y="165"/>
                      </a:lnTo>
                      <a:lnTo>
                        <a:pt x="24" y="140"/>
                      </a:lnTo>
                      <a:lnTo>
                        <a:pt x="2" y="115"/>
                      </a:lnTo>
                      <a:cubicBezTo>
                        <a:pt x="1" y="113"/>
                        <a:pt x="0" y="110"/>
                        <a:pt x="1" y="108"/>
                      </a:cubicBezTo>
                      <a:cubicBezTo>
                        <a:pt x="1" y="105"/>
                        <a:pt x="3" y="103"/>
                        <a:pt x="6" y="102"/>
                      </a:cubicBezTo>
                      <a:lnTo>
                        <a:pt x="49" y="85"/>
                      </a:lnTo>
                      <a:lnTo>
                        <a:pt x="47" y="86"/>
                      </a:lnTo>
                      <a:lnTo>
                        <a:pt x="81" y="65"/>
                      </a:lnTo>
                      <a:lnTo>
                        <a:pt x="80" y="66"/>
                      </a:lnTo>
                      <a:lnTo>
                        <a:pt x="107" y="37"/>
                      </a:lnTo>
                      <a:lnTo>
                        <a:pt x="106" y="38"/>
                      </a:lnTo>
                      <a:lnTo>
                        <a:pt x="130" y="0"/>
                      </a:lnTo>
                      <a:lnTo>
                        <a:pt x="143" y="9"/>
                      </a:lnTo>
                      <a:lnTo>
                        <a:pt x="119" y="47"/>
                      </a:lnTo>
                      <a:cubicBezTo>
                        <a:pt x="119" y="47"/>
                        <a:pt x="119" y="48"/>
                        <a:pt x="118" y="48"/>
                      </a:cubicBezTo>
                      <a:lnTo>
                        <a:pt x="91" y="77"/>
                      </a:lnTo>
                      <a:cubicBezTo>
                        <a:pt x="91" y="77"/>
                        <a:pt x="90" y="78"/>
                        <a:pt x="90" y="78"/>
                      </a:cubicBezTo>
                      <a:lnTo>
                        <a:pt x="56" y="99"/>
                      </a:lnTo>
                      <a:cubicBezTo>
                        <a:pt x="55" y="100"/>
                        <a:pt x="55" y="100"/>
                        <a:pt x="54" y="100"/>
                      </a:cubicBezTo>
                      <a:lnTo>
                        <a:pt x="11" y="117"/>
                      </a:lnTo>
                      <a:lnTo>
                        <a:pt x="15" y="104"/>
                      </a:lnTo>
                      <a:lnTo>
                        <a:pt x="37" y="131"/>
                      </a:lnTo>
                      <a:lnTo>
                        <a:pt x="53" y="156"/>
                      </a:lnTo>
                      <a:cubicBezTo>
                        <a:pt x="54" y="157"/>
                        <a:pt x="54" y="157"/>
                        <a:pt x="54" y="158"/>
                      </a:cubicBezTo>
                      <a:lnTo>
                        <a:pt x="73" y="211"/>
                      </a:lnTo>
                      <a:cubicBezTo>
                        <a:pt x="73" y="211"/>
                        <a:pt x="73" y="212"/>
                        <a:pt x="73" y="212"/>
                      </a:cubicBezTo>
                      <a:lnTo>
                        <a:pt x="81" y="271"/>
                      </a:lnTo>
                      <a:lnTo>
                        <a:pt x="88" y="340"/>
                      </a:lnTo>
                      <a:lnTo>
                        <a:pt x="72" y="34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grpSp>
              <p:nvGrpSpPr>
                <p:cNvPr id="584" name="กลุ่ม 583">
                  <a:extLst>
                    <a:ext uri="{FF2B5EF4-FFF2-40B4-BE49-F238E27FC236}">
                      <a16:creationId xmlns:a16="http://schemas.microsoft.com/office/drawing/2014/main" id="{86961C13-BCF6-40DF-82FF-3B3DDFCF89CD}"/>
                    </a:ext>
                  </a:extLst>
                </p:cNvPr>
                <p:cNvGrpSpPr/>
                <p:nvPr/>
              </p:nvGrpSpPr>
              <p:grpSpPr>
                <a:xfrm>
                  <a:off x="2678699" y="2528583"/>
                  <a:ext cx="538914" cy="481611"/>
                  <a:chOff x="2678699" y="2528583"/>
                  <a:chExt cx="538914" cy="481611"/>
                </a:xfrm>
              </p:grpSpPr>
              <p:grpSp>
                <p:nvGrpSpPr>
                  <p:cNvPr id="585" name="กลุ่ม 584">
                    <a:extLst>
                      <a:ext uri="{FF2B5EF4-FFF2-40B4-BE49-F238E27FC236}">
                        <a16:creationId xmlns:a16="http://schemas.microsoft.com/office/drawing/2014/main" id="{40F65BCB-A5A6-4D1A-B6B5-D9D9C63989A0}"/>
                      </a:ext>
                    </a:extLst>
                  </p:cNvPr>
                  <p:cNvGrpSpPr/>
                  <p:nvPr/>
                </p:nvGrpSpPr>
                <p:grpSpPr>
                  <a:xfrm>
                    <a:off x="2678699" y="2636736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601" name="Freeform 114">
                      <a:extLst>
                        <a:ext uri="{FF2B5EF4-FFF2-40B4-BE49-F238E27FC236}">
                          <a16:creationId xmlns:a16="http://schemas.microsoft.com/office/drawing/2014/main" id="{29FD4A77-0B86-4712-8374-70A030DFF1A5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602" name="Freeform 123">
                      <a:extLst>
                        <a:ext uri="{FF2B5EF4-FFF2-40B4-BE49-F238E27FC236}">
                          <a16:creationId xmlns:a16="http://schemas.microsoft.com/office/drawing/2014/main" id="{72B883C7-CBD7-4F7A-A471-E72D7611399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586" name="กลุ่ม 585">
                    <a:extLst>
                      <a:ext uri="{FF2B5EF4-FFF2-40B4-BE49-F238E27FC236}">
                        <a16:creationId xmlns:a16="http://schemas.microsoft.com/office/drawing/2014/main" id="{332CA903-87AE-4E91-BBF3-FC73FEEBB4FD}"/>
                      </a:ext>
                    </a:extLst>
                  </p:cNvPr>
                  <p:cNvGrpSpPr/>
                  <p:nvPr/>
                </p:nvGrpSpPr>
                <p:grpSpPr>
                  <a:xfrm rot="8663594">
                    <a:off x="2751587" y="2789136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599" name="Freeform 114">
                      <a:extLst>
                        <a:ext uri="{FF2B5EF4-FFF2-40B4-BE49-F238E27FC236}">
                          <a16:creationId xmlns:a16="http://schemas.microsoft.com/office/drawing/2014/main" id="{48D40B17-06B0-4B63-A892-4875FD9BF69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600" name="Freeform 123">
                      <a:extLst>
                        <a:ext uri="{FF2B5EF4-FFF2-40B4-BE49-F238E27FC236}">
                          <a16:creationId xmlns:a16="http://schemas.microsoft.com/office/drawing/2014/main" id="{A5FF40EE-4464-45A0-8F5E-CFD224FE41B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587" name="กลุ่ม 586">
                    <a:extLst>
                      <a:ext uri="{FF2B5EF4-FFF2-40B4-BE49-F238E27FC236}">
                        <a16:creationId xmlns:a16="http://schemas.microsoft.com/office/drawing/2014/main" id="{F50D34C9-0E65-4CC0-AD17-D6834A16020C}"/>
                      </a:ext>
                    </a:extLst>
                  </p:cNvPr>
                  <p:cNvGrpSpPr/>
                  <p:nvPr/>
                </p:nvGrpSpPr>
                <p:grpSpPr>
                  <a:xfrm>
                    <a:off x="2952524" y="2812324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597" name="Freeform 114">
                      <a:extLst>
                        <a:ext uri="{FF2B5EF4-FFF2-40B4-BE49-F238E27FC236}">
                          <a16:creationId xmlns:a16="http://schemas.microsoft.com/office/drawing/2014/main" id="{50AD19A9-0815-4B7E-A777-A14AEE9B179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598" name="Freeform 123">
                      <a:extLst>
                        <a:ext uri="{FF2B5EF4-FFF2-40B4-BE49-F238E27FC236}">
                          <a16:creationId xmlns:a16="http://schemas.microsoft.com/office/drawing/2014/main" id="{19225973-20EF-461B-8CD9-4AB1177E1FB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588" name="กลุ่ม 587">
                    <a:extLst>
                      <a:ext uri="{FF2B5EF4-FFF2-40B4-BE49-F238E27FC236}">
                        <a16:creationId xmlns:a16="http://schemas.microsoft.com/office/drawing/2014/main" id="{031CBA82-CFB2-4ED6-9483-CB9F81C36565}"/>
                      </a:ext>
                    </a:extLst>
                  </p:cNvPr>
                  <p:cNvGrpSpPr/>
                  <p:nvPr/>
                </p:nvGrpSpPr>
                <p:grpSpPr>
                  <a:xfrm>
                    <a:off x="2866274" y="2668027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595" name="Freeform 114">
                      <a:extLst>
                        <a:ext uri="{FF2B5EF4-FFF2-40B4-BE49-F238E27FC236}">
                          <a16:creationId xmlns:a16="http://schemas.microsoft.com/office/drawing/2014/main" id="{E085A574-11C3-463A-9567-62AF4154F6C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596" name="Freeform 123">
                      <a:extLst>
                        <a:ext uri="{FF2B5EF4-FFF2-40B4-BE49-F238E27FC236}">
                          <a16:creationId xmlns:a16="http://schemas.microsoft.com/office/drawing/2014/main" id="{204D61BA-D041-4348-86B3-CE463D154A02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 dirty="0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589" name="กลุ่ม 588">
                    <a:extLst>
                      <a:ext uri="{FF2B5EF4-FFF2-40B4-BE49-F238E27FC236}">
                        <a16:creationId xmlns:a16="http://schemas.microsoft.com/office/drawing/2014/main" id="{6E6E7F19-19FD-4925-8962-6C740D4D97D4}"/>
                      </a:ext>
                    </a:extLst>
                  </p:cNvPr>
                  <p:cNvGrpSpPr/>
                  <p:nvPr/>
                </p:nvGrpSpPr>
                <p:grpSpPr>
                  <a:xfrm>
                    <a:off x="3009908" y="2629315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593" name="Freeform 114">
                      <a:extLst>
                        <a:ext uri="{FF2B5EF4-FFF2-40B4-BE49-F238E27FC236}">
                          <a16:creationId xmlns:a16="http://schemas.microsoft.com/office/drawing/2014/main" id="{6818501F-4683-493F-B339-476DAF9E67A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594" name="Freeform 123">
                      <a:extLst>
                        <a:ext uri="{FF2B5EF4-FFF2-40B4-BE49-F238E27FC236}">
                          <a16:creationId xmlns:a16="http://schemas.microsoft.com/office/drawing/2014/main" id="{471B34A4-A8FC-405D-8061-8C180AA564F5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590" name="กลุ่ม 589">
                    <a:extLst>
                      <a:ext uri="{FF2B5EF4-FFF2-40B4-BE49-F238E27FC236}">
                        <a16:creationId xmlns:a16="http://schemas.microsoft.com/office/drawing/2014/main" id="{CFFC1950-4AA8-4CA9-B4F8-8D6054C47AA4}"/>
                      </a:ext>
                    </a:extLst>
                  </p:cNvPr>
                  <p:cNvGrpSpPr/>
                  <p:nvPr/>
                </p:nvGrpSpPr>
                <p:grpSpPr>
                  <a:xfrm rot="3907596">
                    <a:off x="2833748" y="2533501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591" name="Freeform 114">
                      <a:extLst>
                        <a:ext uri="{FF2B5EF4-FFF2-40B4-BE49-F238E27FC236}">
                          <a16:creationId xmlns:a16="http://schemas.microsoft.com/office/drawing/2014/main" id="{0B3C29E2-7090-4C75-BD0C-46DFBBD40B9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592" name="Freeform 123">
                      <a:extLst>
                        <a:ext uri="{FF2B5EF4-FFF2-40B4-BE49-F238E27FC236}">
                          <a16:creationId xmlns:a16="http://schemas.microsoft.com/office/drawing/2014/main" id="{C34D57E3-C1FB-411B-A358-9CED2AA217E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</p:grpSp>
          </p:grpSp>
          <p:grpSp>
            <p:nvGrpSpPr>
              <p:cNvPr id="17" name="กลุ่ม 16">
                <a:extLst>
                  <a:ext uri="{FF2B5EF4-FFF2-40B4-BE49-F238E27FC236}">
                    <a16:creationId xmlns:a16="http://schemas.microsoft.com/office/drawing/2014/main" id="{162FE904-D0EF-4C9F-AA7A-3BE0DC59776D}"/>
                  </a:ext>
                </a:extLst>
              </p:cNvPr>
              <p:cNvGrpSpPr/>
              <p:nvPr/>
            </p:nvGrpSpPr>
            <p:grpSpPr>
              <a:xfrm>
                <a:off x="5809229" y="3031495"/>
                <a:ext cx="661484" cy="568692"/>
                <a:chOff x="2549626" y="2389544"/>
                <a:chExt cx="803995" cy="843257"/>
              </a:xfrm>
            </p:grpSpPr>
            <p:sp>
              <p:nvSpPr>
                <p:cNvPr id="547" name="Freeform 18">
                  <a:extLst>
                    <a:ext uri="{FF2B5EF4-FFF2-40B4-BE49-F238E27FC236}">
                      <a16:creationId xmlns:a16="http://schemas.microsoft.com/office/drawing/2014/main" id="{14E60A4F-113D-4D69-A33C-2BB41FDA061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49626" y="2519437"/>
                  <a:ext cx="262473" cy="201085"/>
                </a:xfrm>
                <a:custGeom>
                  <a:avLst/>
                  <a:gdLst/>
                  <a:ahLst/>
                  <a:cxnLst>
                    <a:cxn ang="0">
                      <a:pos x="416" y="308"/>
                    </a:cxn>
                    <a:cxn ang="0">
                      <a:pos x="441" y="310"/>
                    </a:cxn>
                    <a:cxn ang="0">
                      <a:pos x="459" y="309"/>
                    </a:cxn>
                    <a:cxn ang="0">
                      <a:pos x="471" y="299"/>
                    </a:cxn>
                    <a:cxn ang="0">
                      <a:pos x="475" y="273"/>
                    </a:cxn>
                    <a:cxn ang="0">
                      <a:pos x="469" y="240"/>
                    </a:cxn>
                    <a:cxn ang="0">
                      <a:pos x="436" y="169"/>
                    </a:cxn>
                    <a:cxn ang="0">
                      <a:pos x="387" y="106"/>
                    </a:cxn>
                    <a:cxn ang="0">
                      <a:pos x="363" y="83"/>
                    </a:cxn>
                    <a:cxn ang="0">
                      <a:pos x="341" y="69"/>
                    </a:cxn>
                    <a:cxn ang="0">
                      <a:pos x="157" y="16"/>
                    </a:cxn>
                    <a:cxn ang="0">
                      <a:pos x="147" y="62"/>
                    </a:cxn>
                    <a:cxn ang="0">
                      <a:pos x="123" y="101"/>
                    </a:cxn>
                    <a:cxn ang="0">
                      <a:pos x="91" y="135"/>
                    </a:cxn>
                    <a:cxn ang="0">
                      <a:pos x="51" y="166"/>
                    </a:cxn>
                    <a:cxn ang="0">
                      <a:pos x="19" y="255"/>
                    </a:cxn>
                    <a:cxn ang="0">
                      <a:pos x="15" y="284"/>
                    </a:cxn>
                    <a:cxn ang="0">
                      <a:pos x="4" y="251"/>
                    </a:cxn>
                    <a:cxn ang="0">
                      <a:pos x="13" y="220"/>
                    </a:cxn>
                    <a:cxn ang="0">
                      <a:pos x="38" y="157"/>
                    </a:cxn>
                    <a:cxn ang="0">
                      <a:pos x="111" y="91"/>
                    </a:cxn>
                    <a:cxn ang="0">
                      <a:pos x="133" y="55"/>
                    </a:cxn>
                    <a:cxn ang="0">
                      <a:pos x="152" y="6"/>
                    </a:cxn>
                    <a:cxn ang="0">
                      <a:pos x="255" y="26"/>
                    </a:cxn>
                    <a:cxn ang="0">
                      <a:pos x="348" y="55"/>
                    </a:cxn>
                    <a:cxn ang="0">
                      <a:pos x="373" y="71"/>
                    </a:cxn>
                    <a:cxn ang="0">
                      <a:pos x="426" y="126"/>
                    </a:cxn>
                    <a:cxn ang="0">
                      <a:pos x="470" y="199"/>
                    </a:cxn>
                    <a:cxn ang="0">
                      <a:pos x="484" y="236"/>
                    </a:cxn>
                    <a:cxn ang="0">
                      <a:pos x="490" y="273"/>
                    </a:cxn>
                    <a:cxn ang="0">
                      <a:pos x="484" y="306"/>
                    </a:cxn>
                    <a:cxn ang="0">
                      <a:pos x="466" y="322"/>
                    </a:cxn>
                    <a:cxn ang="0">
                      <a:pos x="442" y="325"/>
                    </a:cxn>
                    <a:cxn ang="0">
                      <a:pos x="394" y="325"/>
                    </a:cxn>
                  </a:cxnLst>
                  <a:rect l="0" t="0" r="r" b="b"/>
                  <a:pathLst>
                    <a:path w="491" h="325">
                      <a:moveTo>
                        <a:pt x="393" y="309"/>
                      </a:moveTo>
                      <a:lnTo>
                        <a:pt x="416" y="308"/>
                      </a:lnTo>
                      <a:lnTo>
                        <a:pt x="443" y="309"/>
                      </a:lnTo>
                      <a:lnTo>
                        <a:pt x="441" y="310"/>
                      </a:lnTo>
                      <a:lnTo>
                        <a:pt x="463" y="307"/>
                      </a:lnTo>
                      <a:lnTo>
                        <a:pt x="459" y="309"/>
                      </a:lnTo>
                      <a:lnTo>
                        <a:pt x="473" y="295"/>
                      </a:lnTo>
                      <a:lnTo>
                        <a:pt x="471" y="299"/>
                      </a:lnTo>
                      <a:lnTo>
                        <a:pt x="475" y="270"/>
                      </a:lnTo>
                      <a:lnTo>
                        <a:pt x="475" y="273"/>
                      </a:lnTo>
                      <a:lnTo>
                        <a:pt x="469" y="239"/>
                      </a:lnTo>
                      <a:lnTo>
                        <a:pt x="469" y="240"/>
                      </a:lnTo>
                      <a:lnTo>
                        <a:pt x="455" y="204"/>
                      </a:lnTo>
                      <a:lnTo>
                        <a:pt x="436" y="169"/>
                      </a:lnTo>
                      <a:lnTo>
                        <a:pt x="413" y="135"/>
                      </a:lnTo>
                      <a:lnTo>
                        <a:pt x="387" y="106"/>
                      </a:lnTo>
                      <a:lnTo>
                        <a:pt x="362" y="82"/>
                      </a:lnTo>
                      <a:lnTo>
                        <a:pt x="363" y="83"/>
                      </a:lnTo>
                      <a:lnTo>
                        <a:pt x="339" y="68"/>
                      </a:lnTo>
                      <a:lnTo>
                        <a:pt x="341" y="69"/>
                      </a:lnTo>
                      <a:lnTo>
                        <a:pt x="250" y="41"/>
                      </a:lnTo>
                      <a:lnTo>
                        <a:pt x="157" y="16"/>
                      </a:lnTo>
                      <a:lnTo>
                        <a:pt x="167" y="11"/>
                      </a:lnTo>
                      <a:lnTo>
                        <a:pt x="147" y="62"/>
                      </a:lnTo>
                      <a:cubicBezTo>
                        <a:pt x="147" y="63"/>
                        <a:pt x="147" y="63"/>
                        <a:pt x="146" y="64"/>
                      </a:cubicBezTo>
                      <a:lnTo>
                        <a:pt x="123" y="101"/>
                      </a:lnTo>
                      <a:cubicBezTo>
                        <a:pt x="123" y="101"/>
                        <a:pt x="123" y="102"/>
                        <a:pt x="122" y="102"/>
                      </a:cubicBezTo>
                      <a:lnTo>
                        <a:pt x="91" y="135"/>
                      </a:lnTo>
                      <a:lnTo>
                        <a:pt x="49" y="170"/>
                      </a:lnTo>
                      <a:lnTo>
                        <a:pt x="51" y="166"/>
                      </a:lnTo>
                      <a:lnTo>
                        <a:pt x="28" y="225"/>
                      </a:lnTo>
                      <a:lnTo>
                        <a:pt x="19" y="255"/>
                      </a:lnTo>
                      <a:lnTo>
                        <a:pt x="19" y="253"/>
                      </a:lnTo>
                      <a:lnTo>
                        <a:pt x="15" y="284"/>
                      </a:lnTo>
                      <a:lnTo>
                        <a:pt x="0" y="282"/>
                      </a:lnTo>
                      <a:lnTo>
                        <a:pt x="4" y="251"/>
                      </a:lnTo>
                      <a:cubicBezTo>
                        <a:pt x="4" y="251"/>
                        <a:pt x="4" y="251"/>
                        <a:pt x="4" y="250"/>
                      </a:cubicBezTo>
                      <a:lnTo>
                        <a:pt x="13" y="220"/>
                      </a:lnTo>
                      <a:lnTo>
                        <a:pt x="36" y="161"/>
                      </a:lnTo>
                      <a:cubicBezTo>
                        <a:pt x="37" y="159"/>
                        <a:pt x="37" y="158"/>
                        <a:pt x="38" y="157"/>
                      </a:cubicBezTo>
                      <a:lnTo>
                        <a:pt x="80" y="124"/>
                      </a:lnTo>
                      <a:lnTo>
                        <a:pt x="111" y="91"/>
                      </a:lnTo>
                      <a:lnTo>
                        <a:pt x="110" y="92"/>
                      </a:lnTo>
                      <a:lnTo>
                        <a:pt x="133" y="55"/>
                      </a:lnTo>
                      <a:lnTo>
                        <a:pt x="132" y="57"/>
                      </a:lnTo>
                      <a:lnTo>
                        <a:pt x="152" y="6"/>
                      </a:lnTo>
                      <a:cubicBezTo>
                        <a:pt x="153" y="2"/>
                        <a:pt x="158" y="0"/>
                        <a:pt x="162" y="1"/>
                      </a:cubicBezTo>
                      <a:lnTo>
                        <a:pt x="255" y="26"/>
                      </a:lnTo>
                      <a:lnTo>
                        <a:pt x="346" y="54"/>
                      </a:lnTo>
                      <a:cubicBezTo>
                        <a:pt x="346" y="54"/>
                        <a:pt x="347" y="54"/>
                        <a:pt x="348" y="55"/>
                      </a:cubicBezTo>
                      <a:lnTo>
                        <a:pt x="372" y="70"/>
                      </a:lnTo>
                      <a:cubicBezTo>
                        <a:pt x="372" y="70"/>
                        <a:pt x="373" y="70"/>
                        <a:pt x="373" y="71"/>
                      </a:cubicBezTo>
                      <a:lnTo>
                        <a:pt x="400" y="95"/>
                      </a:lnTo>
                      <a:lnTo>
                        <a:pt x="426" y="126"/>
                      </a:lnTo>
                      <a:lnTo>
                        <a:pt x="451" y="162"/>
                      </a:lnTo>
                      <a:lnTo>
                        <a:pt x="470" y="199"/>
                      </a:lnTo>
                      <a:lnTo>
                        <a:pt x="484" y="235"/>
                      </a:lnTo>
                      <a:cubicBezTo>
                        <a:pt x="484" y="235"/>
                        <a:pt x="484" y="236"/>
                        <a:pt x="484" y="236"/>
                      </a:cubicBezTo>
                      <a:lnTo>
                        <a:pt x="490" y="270"/>
                      </a:lnTo>
                      <a:cubicBezTo>
                        <a:pt x="490" y="271"/>
                        <a:pt x="491" y="272"/>
                        <a:pt x="490" y="273"/>
                      </a:cubicBezTo>
                      <a:lnTo>
                        <a:pt x="486" y="302"/>
                      </a:lnTo>
                      <a:cubicBezTo>
                        <a:pt x="486" y="303"/>
                        <a:pt x="485" y="305"/>
                        <a:pt x="484" y="306"/>
                      </a:cubicBezTo>
                      <a:lnTo>
                        <a:pt x="470" y="320"/>
                      </a:lnTo>
                      <a:cubicBezTo>
                        <a:pt x="469" y="321"/>
                        <a:pt x="467" y="322"/>
                        <a:pt x="466" y="322"/>
                      </a:cubicBezTo>
                      <a:lnTo>
                        <a:pt x="444" y="325"/>
                      </a:lnTo>
                      <a:cubicBezTo>
                        <a:pt x="443" y="325"/>
                        <a:pt x="443" y="325"/>
                        <a:pt x="442" y="325"/>
                      </a:cubicBezTo>
                      <a:lnTo>
                        <a:pt x="417" y="324"/>
                      </a:lnTo>
                      <a:lnTo>
                        <a:pt x="394" y="325"/>
                      </a:lnTo>
                      <a:lnTo>
                        <a:pt x="393" y="30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548" name="Freeform 76">
                  <a:extLst>
                    <a:ext uri="{FF2B5EF4-FFF2-40B4-BE49-F238E27FC236}">
                      <a16:creationId xmlns:a16="http://schemas.microsoft.com/office/drawing/2014/main" id="{5394C461-B86D-4384-A2AB-9CB541B924F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20049970">
                  <a:off x="2814585" y="2389544"/>
                  <a:ext cx="143637" cy="163979"/>
                </a:xfrm>
                <a:custGeom>
                  <a:avLst/>
                  <a:gdLst/>
                  <a:ahLst/>
                  <a:cxnLst>
                    <a:cxn ang="0">
                      <a:pos x="269" y="11"/>
                    </a:cxn>
                    <a:cxn ang="0">
                      <a:pos x="251" y="30"/>
                    </a:cxn>
                    <a:cxn ang="0">
                      <a:pos x="231" y="52"/>
                    </a:cxn>
                    <a:cxn ang="0">
                      <a:pos x="214" y="74"/>
                    </a:cxn>
                    <a:cxn ang="0">
                      <a:pos x="215" y="73"/>
                    </a:cxn>
                    <a:cxn ang="0">
                      <a:pos x="204" y="95"/>
                    </a:cxn>
                    <a:cxn ang="0">
                      <a:pos x="204" y="93"/>
                    </a:cxn>
                    <a:cxn ang="0">
                      <a:pos x="200" y="120"/>
                    </a:cxn>
                    <a:cxn ang="0">
                      <a:pos x="200" y="118"/>
                    </a:cxn>
                    <a:cxn ang="0">
                      <a:pos x="202" y="147"/>
                    </a:cxn>
                    <a:cxn ang="0">
                      <a:pos x="202" y="148"/>
                    </a:cxn>
                    <a:cxn ang="0">
                      <a:pos x="200" y="174"/>
                    </a:cxn>
                    <a:cxn ang="0">
                      <a:pos x="199" y="178"/>
                    </a:cxn>
                    <a:cxn ang="0">
                      <a:pos x="186" y="197"/>
                    </a:cxn>
                    <a:cxn ang="0">
                      <a:pos x="183" y="200"/>
                    </a:cxn>
                    <a:cxn ang="0">
                      <a:pos x="147" y="215"/>
                    </a:cxn>
                    <a:cxn ang="0">
                      <a:pos x="144" y="215"/>
                    </a:cxn>
                    <a:cxn ang="0">
                      <a:pos x="105" y="218"/>
                    </a:cxn>
                    <a:cxn ang="0">
                      <a:pos x="64" y="216"/>
                    </a:cxn>
                    <a:cxn ang="0">
                      <a:pos x="25" y="217"/>
                    </a:cxn>
                    <a:cxn ang="0">
                      <a:pos x="32" y="212"/>
                    </a:cxn>
                    <a:cxn ang="0">
                      <a:pos x="27" y="227"/>
                    </a:cxn>
                    <a:cxn ang="0">
                      <a:pos x="22" y="244"/>
                    </a:cxn>
                    <a:cxn ang="0">
                      <a:pos x="17" y="258"/>
                    </a:cxn>
                    <a:cxn ang="0">
                      <a:pos x="15" y="264"/>
                    </a:cxn>
                    <a:cxn ang="0">
                      <a:pos x="0" y="259"/>
                    </a:cxn>
                    <a:cxn ang="0">
                      <a:pos x="2" y="253"/>
                    </a:cxn>
                    <a:cxn ang="0">
                      <a:pos x="7" y="239"/>
                    </a:cxn>
                    <a:cxn ang="0">
                      <a:pos x="12" y="222"/>
                    </a:cxn>
                    <a:cxn ang="0">
                      <a:pos x="17" y="207"/>
                    </a:cxn>
                    <a:cxn ang="0">
                      <a:pos x="24" y="201"/>
                    </a:cxn>
                    <a:cxn ang="0">
                      <a:pos x="65" y="200"/>
                    </a:cxn>
                    <a:cxn ang="0">
                      <a:pos x="104" y="202"/>
                    </a:cxn>
                    <a:cxn ang="0">
                      <a:pos x="143" y="199"/>
                    </a:cxn>
                    <a:cxn ang="0">
                      <a:pos x="140" y="200"/>
                    </a:cxn>
                    <a:cxn ang="0">
                      <a:pos x="176" y="185"/>
                    </a:cxn>
                    <a:cxn ang="0">
                      <a:pos x="173" y="188"/>
                    </a:cxn>
                    <a:cxn ang="0">
                      <a:pos x="186" y="169"/>
                    </a:cxn>
                    <a:cxn ang="0">
                      <a:pos x="184" y="173"/>
                    </a:cxn>
                    <a:cxn ang="0">
                      <a:pos x="186" y="147"/>
                    </a:cxn>
                    <a:cxn ang="0">
                      <a:pos x="186" y="148"/>
                    </a:cxn>
                    <a:cxn ang="0">
                      <a:pos x="184" y="119"/>
                    </a:cxn>
                    <a:cxn ang="0">
                      <a:pos x="185" y="117"/>
                    </a:cxn>
                    <a:cxn ang="0">
                      <a:pos x="189" y="90"/>
                    </a:cxn>
                    <a:cxn ang="0">
                      <a:pos x="189" y="88"/>
                    </a:cxn>
                    <a:cxn ang="0">
                      <a:pos x="200" y="66"/>
                    </a:cxn>
                    <a:cxn ang="0">
                      <a:pos x="201" y="65"/>
                    </a:cxn>
                    <a:cxn ang="0">
                      <a:pos x="220" y="41"/>
                    </a:cxn>
                    <a:cxn ang="0">
                      <a:pos x="240" y="19"/>
                    </a:cxn>
                    <a:cxn ang="0">
                      <a:pos x="258" y="0"/>
                    </a:cxn>
                    <a:cxn ang="0">
                      <a:pos x="269" y="11"/>
                    </a:cxn>
                  </a:cxnLst>
                  <a:rect l="0" t="0" r="r" b="b"/>
                  <a:pathLst>
                    <a:path w="269" h="264">
                      <a:moveTo>
                        <a:pt x="269" y="11"/>
                      </a:moveTo>
                      <a:lnTo>
                        <a:pt x="251" y="30"/>
                      </a:lnTo>
                      <a:lnTo>
                        <a:pt x="231" y="52"/>
                      </a:lnTo>
                      <a:lnTo>
                        <a:pt x="214" y="74"/>
                      </a:lnTo>
                      <a:lnTo>
                        <a:pt x="215" y="73"/>
                      </a:lnTo>
                      <a:lnTo>
                        <a:pt x="204" y="95"/>
                      </a:lnTo>
                      <a:lnTo>
                        <a:pt x="204" y="93"/>
                      </a:lnTo>
                      <a:lnTo>
                        <a:pt x="200" y="120"/>
                      </a:lnTo>
                      <a:lnTo>
                        <a:pt x="200" y="118"/>
                      </a:lnTo>
                      <a:lnTo>
                        <a:pt x="202" y="147"/>
                      </a:lnTo>
                      <a:cubicBezTo>
                        <a:pt x="202" y="147"/>
                        <a:pt x="202" y="148"/>
                        <a:pt x="202" y="148"/>
                      </a:cubicBezTo>
                      <a:lnTo>
                        <a:pt x="200" y="174"/>
                      </a:lnTo>
                      <a:cubicBezTo>
                        <a:pt x="200" y="175"/>
                        <a:pt x="200" y="177"/>
                        <a:pt x="199" y="178"/>
                      </a:cubicBezTo>
                      <a:lnTo>
                        <a:pt x="186" y="197"/>
                      </a:lnTo>
                      <a:cubicBezTo>
                        <a:pt x="185" y="198"/>
                        <a:pt x="184" y="199"/>
                        <a:pt x="183" y="200"/>
                      </a:cubicBezTo>
                      <a:lnTo>
                        <a:pt x="147" y="215"/>
                      </a:lnTo>
                      <a:cubicBezTo>
                        <a:pt x="146" y="215"/>
                        <a:pt x="145" y="215"/>
                        <a:pt x="144" y="215"/>
                      </a:cubicBezTo>
                      <a:lnTo>
                        <a:pt x="105" y="218"/>
                      </a:lnTo>
                      <a:lnTo>
                        <a:pt x="64" y="216"/>
                      </a:lnTo>
                      <a:lnTo>
                        <a:pt x="25" y="217"/>
                      </a:lnTo>
                      <a:lnTo>
                        <a:pt x="32" y="212"/>
                      </a:lnTo>
                      <a:lnTo>
                        <a:pt x="27" y="227"/>
                      </a:lnTo>
                      <a:lnTo>
                        <a:pt x="22" y="244"/>
                      </a:lnTo>
                      <a:lnTo>
                        <a:pt x="17" y="258"/>
                      </a:lnTo>
                      <a:lnTo>
                        <a:pt x="15" y="264"/>
                      </a:lnTo>
                      <a:lnTo>
                        <a:pt x="0" y="259"/>
                      </a:lnTo>
                      <a:lnTo>
                        <a:pt x="2" y="253"/>
                      </a:lnTo>
                      <a:lnTo>
                        <a:pt x="7" y="239"/>
                      </a:lnTo>
                      <a:lnTo>
                        <a:pt x="12" y="222"/>
                      </a:lnTo>
                      <a:lnTo>
                        <a:pt x="17" y="207"/>
                      </a:lnTo>
                      <a:cubicBezTo>
                        <a:pt x="18" y="204"/>
                        <a:pt x="21" y="202"/>
                        <a:pt x="24" y="201"/>
                      </a:cubicBezTo>
                      <a:lnTo>
                        <a:pt x="65" y="200"/>
                      </a:lnTo>
                      <a:lnTo>
                        <a:pt x="104" y="202"/>
                      </a:lnTo>
                      <a:lnTo>
                        <a:pt x="143" y="199"/>
                      </a:lnTo>
                      <a:lnTo>
                        <a:pt x="140" y="200"/>
                      </a:lnTo>
                      <a:lnTo>
                        <a:pt x="176" y="185"/>
                      </a:lnTo>
                      <a:lnTo>
                        <a:pt x="173" y="188"/>
                      </a:lnTo>
                      <a:lnTo>
                        <a:pt x="186" y="169"/>
                      </a:lnTo>
                      <a:lnTo>
                        <a:pt x="184" y="173"/>
                      </a:lnTo>
                      <a:lnTo>
                        <a:pt x="186" y="147"/>
                      </a:lnTo>
                      <a:lnTo>
                        <a:pt x="186" y="148"/>
                      </a:lnTo>
                      <a:lnTo>
                        <a:pt x="184" y="119"/>
                      </a:lnTo>
                      <a:cubicBezTo>
                        <a:pt x="184" y="118"/>
                        <a:pt x="184" y="118"/>
                        <a:pt x="185" y="117"/>
                      </a:cubicBezTo>
                      <a:lnTo>
                        <a:pt x="189" y="90"/>
                      </a:lnTo>
                      <a:cubicBezTo>
                        <a:pt x="189" y="89"/>
                        <a:pt x="189" y="89"/>
                        <a:pt x="189" y="88"/>
                      </a:cubicBezTo>
                      <a:lnTo>
                        <a:pt x="200" y="66"/>
                      </a:lnTo>
                      <a:cubicBezTo>
                        <a:pt x="201" y="65"/>
                        <a:pt x="201" y="65"/>
                        <a:pt x="201" y="65"/>
                      </a:cubicBezTo>
                      <a:lnTo>
                        <a:pt x="220" y="41"/>
                      </a:lnTo>
                      <a:lnTo>
                        <a:pt x="240" y="19"/>
                      </a:lnTo>
                      <a:lnTo>
                        <a:pt x="258" y="0"/>
                      </a:lnTo>
                      <a:lnTo>
                        <a:pt x="269" y="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549" name="Freeform 118">
                  <a:extLst>
                    <a:ext uri="{FF2B5EF4-FFF2-40B4-BE49-F238E27FC236}">
                      <a16:creationId xmlns:a16="http://schemas.microsoft.com/office/drawing/2014/main" id="{EE53E0AC-890D-4493-B342-F0761E73E900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2685052" y="2557197"/>
                  <a:ext cx="556962" cy="512846"/>
                </a:xfrm>
                <a:custGeom>
                  <a:avLst/>
                  <a:gdLst/>
                  <a:ahLst/>
                  <a:cxnLst>
                    <a:cxn ang="0">
                      <a:pos x="52" y="91"/>
                    </a:cxn>
                    <a:cxn ang="0">
                      <a:pos x="95" y="42"/>
                    </a:cxn>
                    <a:cxn ang="0">
                      <a:pos x="160" y="33"/>
                    </a:cxn>
                    <a:cxn ang="0">
                      <a:pos x="198" y="24"/>
                    </a:cxn>
                    <a:cxn ang="0">
                      <a:pos x="251" y="11"/>
                    </a:cxn>
                    <a:cxn ang="0">
                      <a:pos x="285" y="29"/>
                    </a:cxn>
                    <a:cxn ang="0">
                      <a:pos x="322" y="2"/>
                    </a:cxn>
                    <a:cxn ang="0">
                      <a:pos x="369" y="7"/>
                    </a:cxn>
                    <a:cxn ang="0">
                      <a:pos x="400" y="7"/>
                    </a:cxn>
                    <a:cxn ang="0">
                      <a:pos x="452" y="3"/>
                    </a:cxn>
                    <a:cxn ang="0">
                      <a:pos x="494" y="45"/>
                    </a:cxn>
                    <a:cxn ang="0">
                      <a:pos x="539" y="78"/>
                    </a:cxn>
                    <a:cxn ang="0">
                      <a:pos x="545" y="129"/>
                    </a:cxn>
                    <a:cxn ang="0">
                      <a:pos x="557" y="159"/>
                    </a:cxn>
                    <a:cxn ang="0">
                      <a:pos x="547" y="222"/>
                    </a:cxn>
                    <a:cxn ang="0">
                      <a:pos x="486" y="255"/>
                    </a:cxn>
                    <a:cxn ang="0">
                      <a:pos x="461" y="306"/>
                    </a:cxn>
                    <a:cxn ang="0">
                      <a:pos x="403" y="324"/>
                    </a:cxn>
                    <a:cxn ang="0">
                      <a:pos x="356" y="340"/>
                    </a:cxn>
                    <a:cxn ang="0">
                      <a:pos x="295" y="368"/>
                    </a:cxn>
                    <a:cxn ang="0">
                      <a:pos x="230" y="351"/>
                    </a:cxn>
                    <a:cxn ang="0">
                      <a:pos x="179" y="346"/>
                    </a:cxn>
                    <a:cxn ang="0">
                      <a:pos x="103" y="328"/>
                    </a:cxn>
                    <a:cxn ang="0">
                      <a:pos x="81" y="303"/>
                    </a:cxn>
                    <a:cxn ang="0">
                      <a:pos x="35" y="292"/>
                    </a:cxn>
                    <a:cxn ang="0">
                      <a:pos x="12" y="253"/>
                    </a:cxn>
                    <a:cxn ang="0">
                      <a:pos x="29" y="222"/>
                    </a:cxn>
                    <a:cxn ang="0">
                      <a:pos x="1" y="186"/>
                    </a:cxn>
                    <a:cxn ang="0">
                      <a:pos x="10" y="143"/>
                    </a:cxn>
                    <a:cxn ang="0">
                      <a:pos x="51" y="120"/>
                    </a:cxn>
                    <a:cxn ang="0">
                      <a:pos x="35" y="140"/>
                    </a:cxn>
                    <a:cxn ang="0">
                      <a:pos x="16" y="169"/>
                    </a:cxn>
                    <a:cxn ang="0">
                      <a:pos x="26" y="199"/>
                    </a:cxn>
                    <a:cxn ang="0">
                      <a:pos x="29" y="238"/>
                    </a:cxn>
                    <a:cxn ang="0">
                      <a:pos x="34" y="270"/>
                    </a:cxn>
                    <a:cxn ang="0">
                      <a:pos x="63" y="287"/>
                    </a:cxn>
                    <a:cxn ang="0">
                      <a:pos x="90" y="294"/>
                    </a:cxn>
                    <a:cxn ang="0">
                      <a:pos x="145" y="329"/>
                    </a:cxn>
                    <a:cxn ang="0">
                      <a:pos x="213" y="319"/>
                    </a:cxn>
                    <a:cxn ang="0">
                      <a:pos x="265" y="350"/>
                    </a:cxn>
                    <a:cxn ang="0">
                      <a:pos x="324" y="344"/>
                    </a:cxn>
                    <a:cxn ang="0">
                      <a:pos x="361" y="302"/>
                    </a:cxn>
                    <a:cxn ang="0">
                      <a:pos x="432" y="304"/>
                    </a:cxn>
                    <a:cxn ang="0">
                      <a:pos x="466" y="274"/>
                    </a:cxn>
                    <a:cxn ang="0">
                      <a:pos x="516" y="231"/>
                    </a:cxn>
                    <a:cxn ang="0">
                      <a:pos x="544" y="186"/>
                    </a:cxn>
                    <a:cxn ang="0">
                      <a:pos x="527" y="136"/>
                    </a:cxn>
                    <a:cxn ang="0">
                      <a:pos x="531" y="101"/>
                    </a:cxn>
                    <a:cxn ang="0">
                      <a:pos x="509" y="69"/>
                    </a:cxn>
                    <a:cxn ang="0">
                      <a:pos x="463" y="25"/>
                    </a:cxn>
                    <a:cxn ang="0">
                      <a:pos x="425" y="16"/>
                    </a:cxn>
                    <a:cxn ang="0">
                      <a:pos x="388" y="34"/>
                    </a:cxn>
                    <a:cxn ang="0">
                      <a:pos x="342" y="16"/>
                    </a:cxn>
                    <a:cxn ang="0">
                      <a:pos x="308" y="27"/>
                    </a:cxn>
                    <a:cxn ang="0">
                      <a:pos x="271" y="31"/>
                    </a:cxn>
                    <a:cxn ang="0">
                      <a:pos x="225" y="28"/>
                    </a:cxn>
                    <a:cxn ang="0">
                      <a:pos x="190" y="55"/>
                    </a:cxn>
                    <a:cxn ang="0">
                      <a:pos x="129" y="47"/>
                    </a:cxn>
                    <a:cxn ang="0">
                      <a:pos x="78" y="75"/>
                    </a:cxn>
                    <a:cxn ang="0">
                      <a:pos x="65" y="125"/>
                    </a:cxn>
                  </a:cxnLst>
                  <a:rect l="0" t="0" r="r" b="b"/>
                  <a:pathLst>
                    <a:path w="560" h="369">
                      <a:moveTo>
                        <a:pt x="52" y="119"/>
                      </a:moveTo>
                      <a:lnTo>
                        <a:pt x="49" y="124"/>
                      </a:lnTo>
                      <a:lnTo>
                        <a:pt x="51" y="94"/>
                      </a:lnTo>
                      <a:cubicBezTo>
                        <a:pt x="52" y="93"/>
                        <a:pt x="52" y="92"/>
                        <a:pt x="52" y="91"/>
                      </a:cubicBezTo>
                      <a:lnTo>
                        <a:pt x="66" y="65"/>
                      </a:lnTo>
                      <a:cubicBezTo>
                        <a:pt x="67" y="64"/>
                        <a:pt x="68" y="63"/>
                        <a:pt x="68" y="62"/>
                      </a:cubicBezTo>
                      <a:lnTo>
                        <a:pt x="92" y="43"/>
                      </a:lnTo>
                      <a:cubicBezTo>
                        <a:pt x="93" y="43"/>
                        <a:pt x="94" y="42"/>
                        <a:pt x="95" y="42"/>
                      </a:cubicBezTo>
                      <a:lnTo>
                        <a:pt x="127" y="32"/>
                      </a:lnTo>
                      <a:cubicBezTo>
                        <a:pt x="128" y="32"/>
                        <a:pt x="129" y="31"/>
                        <a:pt x="130" y="31"/>
                      </a:cubicBezTo>
                      <a:lnTo>
                        <a:pt x="158" y="32"/>
                      </a:lnTo>
                      <a:cubicBezTo>
                        <a:pt x="159" y="32"/>
                        <a:pt x="159" y="33"/>
                        <a:pt x="160" y="33"/>
                      </a:cubicBezTo>
                      <a:lnTo>
                        <a:pt x="187" y="42"/>
                      </a:lnTo>
                      <a:lnTo>
                        <a:pt x="179" y="44"/>
                      </a:lnTo>
                      <a:lnTo>
                        <a:pt x="196" y="26"/>
                      </a:lnTo>
                      <a:cubicBezTo>
                        <a:pt x="196" y="25"/>
                        <a:pt x="197" y="25"/>
                        <a:pt x="198" y="24"/>
                      </a:cubicBezTo>
                      <a:lnTo>
                        <a:pt x="221" y="13"/>
                      </a:lnTo>
                      <a:cubicBezTo>
                        <a:pt x="222" y="13"/>
                        <a:pt x="223" y="13"/>
                        <a:pt x="224" y="12"/>
                      </a:cubicBezTo>
                      <a:lnTo>
                        <a:pt x="249" y="10"/>
                      </a:lnTo>
                      <a:cubicBezTo>
                        <a:pt x="250" y="10"/>
                        <a:pt x="250" y="10"/>
                        <a:pt x="251" y="11"/>
                      </a:cubicBezTo>
                      <a:lnTo>
                        <a:pt x="277" y="17"/>
                      </a:lnTo>
                      <a:cubicBezTo>
                        <a:pt x="278" y="17"/>
                        <a:pt x="279" y="17"/>
                        <a:pt x="280" y="18"/>
                      </a:cubicBezTo>
                      <a:lnTo>
                        <a:pt x="295" y="28"/>
                      </a:lnTo>
                      <a:lnTo>
                        <a:pt x="285" y="29"/>
                      </a:lnTo>
                      <a:lnTo>
                        <a:pt x="299" y="14"/>
                      </a:lnTo>
                      <a:cubicBezTo>
                        <a:pt x="299" y="13"/>
                        <a:pt x="300" y="13"/>
                        <a:pt x="301" y="12"/>
                      </a:cubicBezTo>
                      <a:lnTo>
                        <a:pt x="319" y="3"/>
                      </a:lnTo>
                      <a:cubicBezTo>
                        <a:pt x="320" y="3"/>
                        <a:pt x="321" y="3"/>
                        <a:pt x="322" y="2"/>
                      </a:cubicBezTo>
                      <a:lnTo>
                        <a:pt x="343" y="0"/>
                      </a:lnTo>
                      <a:cubicBezTo>
                        <a:pt x="344" y="0"/>
                        <a:pt x="344" y="0"/>
                        <a:pt x="345" y="1"/>
                      </a:cubicBezTo>
                      <a:lnTo>
                        <a:pt x="366" y="6"/>
                      </a:lnTo>
                      <a:cubicBezTo>
                        <a:pt x="367" y="6"/>
                        <a:pt x="368" y="6"/>
                        <a:pt x="369" y="7"/>
                      </a:cubicBezTo>
                      <a:lnTo>
                        <a:pt x="388" y="21"/>
                      </a:lnTo>
                      <a:lnTo>
                        <a:pt x="379" y="21"/>
                      </a:lnTo>
                      <a:lnTo>
                        <a:pt x="398" y="8"/>
                      </a:lnTo>
                      <a:cubicBezTo>
                        <a:pt x="399" y="7"/>
                        <a:pt x="400" y="7"/>
                        <a:pt x="400" y="7"/>
                      </a:cubicBezTo>
                      <a:lnTo>
                        <a:pt x="423" y="1"/>
                      </a:lnTo>
                      <a:cubicBezTo>
                        <a:pt x="424" y="0"/>
                        <a:pt x="425" y="0"/>
                        <a:pt x="426" y="0"/>
                      </a:cubicBezTo>
                      <a:lnTo>
                        <a:pt x="449" y="2"/>
                      </a:lnTo>
                      <a:cubicBezTo>
                        <a:pt x="450" y="3"/>
                        <a:pt x="451" y="3"/>
                        <a:pt x="452" y="3"/>
                      </a:cubicBezTo>
                      <a:lnTo>
                        <a:pt x="473" y="13"/>
                      </a:lnTo>
                      <a:cubicBezTo>
                        <a:pt x="474" y="14"/>
                        <a:pt x="475" y="15"/>
                        <a:pt x="476" y="16"/>
                      </a:cubicBezTo>
                      <a:lnTo>
                        <a:pt x="497" y="48"/>
                      </a:lnTo>
                      <a:lnTo>
                        <a:pt x="494" y="45"/>
                      </a:lnTo>
                      <a:lnTo>
                        <a:pt x="518" y="56"/>
                      </a:lnTo>
                      <a:cubicBezTo>
                        <a:pt x="519" y="57"/>
                        <a:pt x="519" y="57"/>
                        <a:pt x="520" y="58"/>
                      </a:cubicBezTo>
                      <a:lnTo>
                        <a:pt x="537" y="75"/>
                      </a:lnTo>
                      <a:cubicBezTo>
                        <a:pt x="538" y="76"/>
                        <a:pt x="539" y="77"/>
                        <a:pt x="539" y="78"/>
                      </a:cubicBezTo>
                      <a:lnTo>
                        <a:pt x="547" y="99"/>
                      </a:lnTo>
                      <a:cubicBezTo>
                        <a:pt x="547" y="100"/>
                        <a:pt x="548" y="101"/>
                        <a:pt x="547" y="102"/>
                      </a:cubicBezTo>
                      <a:lnTo>
                        <a:pt x="545" y="126"/>
                      </a:lnTo>
                      <a:cubicBezTo>
                        <a:pt x="545" y="127"/>
                        <a:pt x="545" y="128"/>
                        <a:pt x="545" y="129"/>
                      </a:cubicBezTo>
                      <a:lnTo>
                        <a:pt x="542" y="136"/>
                      </a:lnTo>
                      <a:lnTo>
                        <a:pt x="541" y="129"/>
                      </a:lnTo>
                      <a:lnTo>
                        <a:pt x="556" y="156"/>
                      </a:lnTo>
                      <a:cubicBezTo>
                        <a:pt x="557" y="157"/>
                        <a:pt x="557" y="158"/>
                        <a:pt x="557" y="159"/>
                      </a:cubicBezTo>
                      <a:lnTo>
                        <a:pt x="559" y="188"/>
                      </a:lnTo>
                      <a:cubicBezTo>
                        <a:pt x="560" y="189"/>
                        <a:pt x="559" y="190"/>
                        <a:pt x="559" y="191"/>
                      </a:cubicBezTo>
                      <a:lnTo>
                        <a:pt x="549" y="219"/>
                      </a:lnTo>
                      <a:cubicBezTo>
                        <a:pt x="549" y="220"/>
                        <a:pt x="548" y="221"/>
                        <a:pt x="547" y="222"/>
                      </a:cubicBezTo>
                      <a:lnTo>
                        <a:pt x="524" y="244"/>
                      </a:lnTo>
                      <a:cubicBezTo>
                        <a:pt x="523" y="245"/>
                        <a:pt x="522" y="246"/>
                        <a:pt x="521" y="246"/>
                      </a:cubicBezTo>
                      <a:lnTo>
                        <a:pt x="481" y="261"/>
                      </a:lnTo>
                      <a:lnTo>
                        <a:pt x="486" y="255"/>
                      </a:lnTo>
                      <a:lnTo>
                        <a:pt x="480" y="280"/>
                      </a:lnTo>
                      <a:cubicBezTo>
                        <a:pt x="480" y="281"/>
                        <a:pt x="480" y="282"/>
                        <a:pt x="479" y="283"/>
                      </a:cubicBezTo>
                      <a:lnTo>
                        <a:pt x="464" y="303"/>
                      </a:lnTo>
                      <a:cubicBezTo>
                        <a:pt x="463" y="304"/>
                        <a:pt x="462" y="305"/>
                        <a:pt x="461" y="306"/>
                      </a:cubicBezTo>
                      <a:lnTo>
                        <a:pt x="437" y="319"/>
                      </a:lnTo>
                      <a:cubicBezTo>
                        <a:pt x="437" y="319"/>
                        <a:pt x="436" y="319"/>
                        <a:pt x="435" y="319"/>
                      </a:cubicBezTo>
                      <a:lnTo>
                        <a:pt x="407" y="324"/>
                      </a:lnTo>
                      <a:cubicBezTo>
                        <a:pt x="406" y="325"/>
                        <a:pt x="405" y="325"/>
                        <a:pt x="403" y="324"/>
                      </a:cubicBezTo>
                      <a:lnTo>
                        <a:pt x="365" y="314"/>
                      </a:lnTo>
                      <a:lnTo>
                        <a:pt x="374" y="311"/>
                      </a:lnTo>
                      <a:lnTo>
                        <a:pt x="358" y="338"/>
                      </a:lnTo>
                      <a:cubicBezTo>
                        <a:pt x="358" y="338"/>
                        <a:pt x="357" y="339"/>
                        <a:pt x="356" y="340"/>
                      </a:cubicBezTo>
                      <a:lnTo>
                        <a:pt x="331" y="358"/>
                      </a:lnTo>
                      <a:cubicBezTo>
                        <a:pt x="330" y="358"/>
                        <a:pt x="330" y="359"/>
                        <a:pt x="329" y="359"/>
                      </a:cubicBezTo>
                      <a:lnTo>
                        <a:pt x="298" y="368"/>
                      </a:lnTo>
                      <a:cubicBezTo>
                        <a:pt x="297" y="368"/>
                        <a:pt x="296" y="369"/>
                        <a:pt x="295" y="368"/>
                      </a:cubicBezTo>
                      <a:lnTo>
                        <a:pt x="261" y="365"/>
                      </a:lnTo>
                      <a:cubicBezTo>
                        <a:pt x="260" y="365"/>
                        <a:pt x="259" y="365"/>
                        <a:pt x="258" y="365"/>
                      </a:cubicBezTo>
                      <a:lnTo>
                        <a:pt x="232" y="353"/>
                      </a:lnTo>
                      <a:cubicBezTo>
                        <a:pt x="231" y="352"/>
                        <a:pt x="231" y="352"/>
                        <a:pt x="230" y="351"/>
                      </a:cubicBezTo>
                      <a:lnTo>
                        <a:pt x="210" y="332"/>
                      </a:lnTo>
                      <a:lnTo>
                        <a:pt x="218" y="334"/>
                      </a:lnTo>
                      <a:lnTo>
                        <a:pt x="182" y="346"/>
                      </a:lnTo>
                      <a:cubicBezTo>
                        <a:pt x="181" y="346"/>
                        <a:pt x="180" y="347"/>
                        <a:pt x="179" y="346"/>
                      </a:cubicBezTo>
                      <a:lnTo>
                        <a:pt x="141" y="344"/>
                      </a:lnTo>
                      <a:cubicBezTo>
                        <a:pt x="140" y="344"/>
                        <a:pt x="139" y="344"/>
                        <a:pt x="138" y="344"/>
                      </a:cubicBezTo>
                      <a:lnTo>
                        <a:pt x="105" y="330"/>
                      </a:lnTo>
                      <a:cubicBezTo>
                        <a:pt x="104" y="329"/>
                        <a:pt x="104" y="329"/>
                        <a:pt x="103" y="328"/>
                      </a:cubicBezTo>
                      <a:lnTo>
                        <a:pt x="77" y="303"/>
                      </a:lnTo>
                      <a:cubicBezTo>
                        <a:pt x="76" y="303"/>
                        <a:pt x="76" y="302"/>
                        <a:pt x="75" y="301"/>
                      </a:cubicBezTo>
                      <a:lnTo>
                        <a:pt x="74" y="299"/>
                      </a:lnTo>
                      <a:lnTo>
                        <a:pt x="81" y="303"/>
                      </a:lnTo>
                      <a:lnTo>
                        <a:pt x="59" y="302"/>
                      </a:lnTo>
                      <a:cubicBezTo>
                        <a:pt x="58" y="302"/>
                        <a:pt x="57" y="302"/>
                        <a:pt x="56" y="302"/>
                      </a:cubicBezTo>
                      <a:lnTo>
                        <a:pt x="37" y="294"/>
                      </a:lnTo>
                      <a:cubicBezTo>
                        <a:pt x="36" y="293"/>
                        <a:pt x="36" y="293"/>
                        <a:pt x="35" y="292"/>
                      </a:cubicBezTo>
                      <a:lnTo>
                        <a:pt x="21" y="278"/>
                      </a:lnTo>
                      <a:cubicBezTo>
                        <a:pt x="20" y="277"/>
                        <a:pt x="19" y="276"/>
                        <a:pt x="19" y="275"/>
                      </a:cubicBezTo>
                      <a:lnTo>
                        <a:pt x="13" y="256"/>
                      </a:lnTo>
                      <a:cubicBezTo>
                        <a:pt x="13" y="255"/>
                        <a:pt x="12" y="254"/>
                        <a:pt x="12" y="253"/>
                      </a:cubicBezTo>
                      <a:lnTo>
                        <a:pt x="14" y="233"/>
                      </a:lnTo>
                      <a:cubicBezTo>
                        <a:pt x="15" y="231"/>
                        <a:pt x="15" y="230"/>
                        <a:pt x="16" y="229"/>
                      </a:cubicBezTo>
                      <a:lnTo>
                        <a:pt x="28" y="211"/>
                      </a:lnTo>
                      <a:lnTo>
                        <a:pt x="29" y="222"/>
                      </a:lnTo>
                      <a:lnTo>
                        <a:pt x="13" y="209"/>
                      </a:lnTo>
                      <a:cubicBezTo>
                        <a:pt x="13" y="208"/>
                        <a:pt x="12" y="207"/>
                        <a:pt x="11" y="206"/>
                      </a:cubicBezTo>
                      <a:lnTo>
                        <a:pt x="2" y="189"/>
                      </a:lnTo>
                      <a:cubicBezTo>
                        <a:pt x="2" y="188"/>
                        <a:pt x="2" y="187"/>
                        <a:pt x="1" y="186"/>
                      </a:cubicBezTo>
                      <a:lnTo>
                        <a:pt x="0" y="167"/>
                      </a:lnTo>
                      <a:cubicBezTo>
                        <a:pt x="0" y="166"/>
                        <a:pt x="1" y="165"/>
                        <a:pt x="1" y="164"/>
                      </a:cubicBezTo>
                      <a:lnTo>
                        <a:pt x="8" y="146"/>
                      </a:lnTo>
                      <a:cubicBezTo>
                        <a:pt x="8" y="144"/>
                        <a:pt x="9" y="143"/>
                        <a:pt x="10" y="143"/>
                      </a:cubicBezTo>
                      <a:lnTo>
                        <a:pt x="27" y="127"/>
                      </a:lnTo>
                      <a:cubicBezTo>
                        <a:pt x="28" y="126"/>
                        <a:pt x="29" y="125"/>
                        <a:pt x="30" y="125"/>
                      </a:cubicBezTo>
                      <a:lnTo>
                        <a:pt x="54" y="118"/>
                      </a:lnTo>
                      <a:lnTo>
                        <a:pt x="51" y="120"/>
                      </a:lnTo>
                      <a:lnTo>
                        <a:pt x="52" y="119"/>
                      </a:lnTo>
                      <a:close/>
                      <a:moveTo>
                        <a:pt x="62" y="131"/>
                      </a:moveTo>
                      <a:cubicBezTo>
                        <a:pt x="61" y="132"/>
                        <a:pt x="60" y="133"/>
                        <a:pt x="59" y="133"/>
                      </a:cubicBezTo>
                      <a:lnTo>
                        <a:pt x="35" y="140"/>
                      </a:lnTo>
                      <a:lnTo>
                        <a:pt x="38" y="138"/>
                      </a:lnTo>
                      <a:lnTo>
                        <a:pt x="21" y="154"/>
                      </a:lnTo>
                      <a:lnTo>
                        <a:pt x="23" y="151"/>
                      </a:lnTo>
                      <a:lnTo>
                        <a:pt x="16" y="169"/>
                      </a:lnTo>
                      <a:lnTo>
                        <a:pt x="16" y="166"/>
                      </a:lnTo>
                      <a:lnTo>
                        <a:pt x="17" y="185"/>
                      </a:lnTo>
                      <a:lnTo>
                        <a:pt x="17" y="182"/>
                      </a:lnTo>
                      <a:lnTo>
                        <a:pt x="26" y="199"/>
                      </a:lnTo>
                      <a:lnTo>
                        <a:pt x="24" y="196"/>
                      </a:lnTo>
                      <a:lnTo>
                        <a:pt x="40" y="209"/>
                      </a:lnTo>
                      <a:cubicBezTo>
                        <a:pt x="43" y="212"/>
                        <a:pt x="43" y="216"/>
                        <a:pt x="41" y="220"/>
                      </a:cubicBezTo>
                      <a:lnTo>
                        <a:pt x="29" y="238"/>
                      </a:lnTo>
                      <a:lnTo>
                        <a:pt x="30" y="234"/>
                      </a:lnTo>
                      <a:lnTo>
                        <a:pt x="28" y="254"/>
                      </a:lnTo>
                      <a:lnTo>
                        <a:pt x="28" y="251"/>
                      </a:lnTo>
                      <a:lnTo>
                        <a:pt x="34" y="270"/>
                      </a:lnTo>
                      <a:lnTo>
                        <a:pt x="32" y="267"/>
                      </a:lnTo>
                      <a:lnTo>
                        <a:pt x="46" y="281"/>
                      </a:lnTo>
                      <a:lnTo>
                        <a:pt x="44" y="279"/>
                      </a:lnTo>
                      <a:lnTo>
                        <a:pt x="63" y="287"/>
                      </a:lnTo>
                      <a:lnTo>
                        <a:pt x="60" y="286"/>
                      </a:lnTo>
                      <a:lnTo>
                        <a:pt x="82" y="287"/>
                      </a:lnTo>
                      <a:cubicBezTo>
                        <a:pt x="85" y="288"/>
                        <a:pt x="87" y="289"/>
                        <a:pt x="89" y="292"/>
                      </a:cubicBezTo>
                      <a:lnTo>
                        <a:pt x="90" y="294"/>
                      </a:lnTo>
                      <a:lnTo>
                        <a:pt x="88" y="292"/>
                      </a:lnTo>
                      <a:lnTo>
                        <a:pt x="114" y="317"/>
                      </a:lnTo>
                      <a:lnTo>
                        <a:pt x="112" y="315"/>
                      </a:lnTo>
                      <a:lnTo>
                        <a:pt x="145" y="329"/>
                      </a:lnTo>
                      <a:lnTo>
                        <a:pt x="142" y="328"/>
                      </a:lnTo>
                      <a:lnTo>
                        <a:pt x="180" y="330"/>
                      </a:lnTo>
                      <a:lnTo>
                        <a:pt x="177" y="331"/>
                      </a:lnTo>
                      <a:lnTo>
                        <a:pt x="213" y="319"/>
                      </a:lnTo>
                      <a:cubicBezTo>
                        <a:pt x="216" y="318"/>
                        <a:pt x="219" y="319"/>
                        <a:pt x="221" y="321"/>
                      </a:cubicBezTo>
                      <a:lnTo>
                        <a:pt x="241" y="340"/>
                      </a:lnTo>
                      <a:lnTo>
                        <a:pt x="239" y="338"/>
                      </a:lnTo>
                      <a:lnTo>
                        <a:pt x="265" y="350"/>
                      </a:lnTo>
                      <a:lnTo>
                        <a:pt x="262" y="349"/>
                      </a:lnTo>
                      <a:lnTo>
                        <a:pt x="296" y="352"/>
                      </a:lnTo>
                      <a:lnTo>
                        <a:pt x="293" y="353"/>
                      </a:lnTo>
                      <a:lnTo>
                        <a:pt x="324" y="344"/>
                      </a:lnTo>
                      <a:lnTo>
                        <a:pt x="322" y="345"/>
                      </a:lnTo>
                      <a:lnTo>
                        <a:pt x="347" y="327"/>
                      </a:lnTo>
                      <a:lnTo>
                        <a:pt x="345" y="329"/>
                      </a:lnTo>
                      <a:lnTo>
                        <a:pt x="361" y="302"/>
                      </a:lnTo>
                      <a:cubicBezTo>
                        <a:pt x="362" y="299"/>
                        <a:pt x="366" y="298"/>
                        <a:pt x="370" y="299"/>
                      </a:cubicBezTo>
                      <a:lnTo>
                        <a:pt x="408" y="309"/>
                      </a:lnTo>
                      <a:lnTo>
                        <a:pt x="404" y="309"/>
                      </a:lnTo>
                      <a:lnTo>
                        <a:pt x="432" y="304"/>
                      </a:lnTo>
                      <a:lnTo>
                        <a:pt x="430" y="304"/>
                      </a:lnTo>
                      <a:lnTo>
                        <a:pt x="454" y="291"/>
                      </a:lnTo>
                      <a:lnTo>
                        <a:pt x="451" y="294"/>
                      </a:lnTo>
                      <a:lnTo>
                        <a:pt x="466" y="274"/>
                      </a:lnTo>
                      <a:lnTo>
                        <a:pt x="465" y="277"/>
                      </a:lnTo>
                      <a:lnTo>
                        <a:pt x="471" y="252"/>
                      </a:lnTo>
                      <a:cubicBezTo>
                        <a:pt x="471" y="249"/>
                        <a:pt x="473" y="247"/>
                        <a:pt x="476" y="246"/>
                      </a:cubicBezTo>
                      <a:lnTo>
                        <a:pt x="516" y="231"/>
                      </a:lnTo>
                      <a:lnTo>
                        <a:pt x="513" y="233"/>
                      </a:lnTo>
                      <a:lnTo>
                        <a:pt x="536" y="211"/>
                      </a:lnTo>
                      <a:lnTo>
                        <a:pt x="534" y="214"/>
                      </a:lnTo>
                      <a:lnTo>
                        <a:pt x="544" y="186"/>
                      </a:lnTo>
                      <a:lnTo>
                        <a:pt x="543" y="189"/>
                      </a:lnTo>
                      <a:lnTo>
                        <a:pt x="541" y="160"/>
                      </a:lnTo>
                      <a:lnTo>
                        <a:pt x="542" y="163"/>
                      </a:lnTo>
                      <a:lnTo>
                        <a:pt x="527" y="136"/>
                      </a:lnTo>
                      <a:cubicBezTo>
                        <a:pt x="526" y="134"/>
                        <a:pt x="526" y="132"/>
                        <a:pt x="527" y="129"/>
                      </a:cubicBezTo>
                      <a:lnTo>
                        <a:pt x="530" y="122"/>
                      </a:lnTo>
                      <a:lnTo>
                        <a:pt x="529" y="125"/>
                      </a:lnTo>
                      <a:lnTo>
                        <a:pt x="531" y="101"/>
                      </a:lnTo>
                      <a:lnTo>
                        <a:pt x="532" y="104"/>
                      </a:lnTo>
                      <a:lnTo>
                        <a:pt x="524" y="83"/>
                      </a:lnTo>
                      <a:lnTo>
                        <a:pt x="526" y="86"/>
                      </a:lnTo>
                      <a:lnTo>
                        <a:pt x="509" y="69"/>
                      </a:lnTo>
                      <a:lnTo>
                        <a:pt x="511" y="71"/>
                      </a:lnTo>
                      <a:lnTo>
                        <a:pt x="487" y="60"/>
                      </a:lnTo>
                      <a:cubicBezTo>
                        <a:pt x="486" y="59"/>
                        <a:pt x="485" y="58"/>
                        <a:pt x="484" y="57"/>
                      </a:cubicBezTo>
                      <a:lnTo>
                        <a:pt x="463" y="25"/>
                      </a:lnTo>
                      <a:lnTo>
                        <a:pt x="466" y="28"/>
                      </a:lnTo>
                      <a:lnTo>
                        <a:pt x="445" y="18"/>
                      </a:lnTo>
                      <a:lnTo>
                        <a:pt x="448" y="18"/>
                      </a:lnTo>
                      <a:lnTo>
                        <a:pt x="425" y="16"/>
                      </a:lnTo>
                      <a:lnTo>
                        <a:pt x="427" y="16"/>
                      </a:lnTo>
                      <a:lnTo>
                        <a:pt x="404" y="22"/>
                      </a:lnTo>
                      <a:lnTo>
                        <a:pt x="407" y="21"/>
                      </a:lnTo>
                      <a:lnTo>
                        <a:pt x="388" y="34"/>
                      </a:lnTo>
                      <a:cubicBezTo>
                        <a:pt x="385" y="36"/>
                        <a:pt x="381" y="36"/>
                        <a:pt x="379" y="34"/>
                      </a:cubicBezTo>
                      <a:lnTo>
                        <a:pt x="360" y="20"/>
                      </a:lnTo>
                      <a:lnTo>
                        <a:pt x="363" y="21"/>
                      </a:lnTo>
                      <a:lnTo>
                        <a:pt x="342" y="16"/>
                      </a:lnTo>
                      <a:lnTo>
                        <a:pt x="344" y="16"/>
                      </a:lnTo>
                      <a:lnTo>
                        <a:pt x="323" y="18"/>
                      </a:lnTo>
                      <a:lnTo>
                        <a:pt x="326" y="18"/>
                      </a:lnTo>
                      <a:lnTo>
                        <a:pt x="308" y="27"/>
                      </a:lnTo>
                      <a:lnTo>
                        <a:pt x="310" y="25"/>
                      </a:lnTo>
                      <a:lnTo>
                        <a:pt x="296" y="40"/>
                      </a:lnTo>
                      <a:cubicBezTo>
                        <a:pt x="294" y="43"/>
                        <a:pt x="289" y="43"/>
                        <a:pt x="286" y="41"/>
                      </a:cubicBezTo>
                      <a:lnTo>
                        <a:pt x="271" y="31"/>
                      </a:lnTo>
                      <a:lnTo>
                        <a:pt x="274" y="32"/>
                      </a:lnTo>
                      <a:lnTo>
                        <a:pt x="248" y="26"/>
                      </a:lnTo>
                      <a:lnTo>
                        <a:pt x="250" y="26"/>
                      </a:lnTo>
                      <a:lnTo>
                        <a:pt x="225" y="28"/>
                      </a:lnTo>
                      <a:lnTo>
                        <a:pt x="228" y="28"/>
                      </a:lnTo>
                      <a:lnTo>
                        <a:pt x="205" y="39"/>
                      </a:lnTo>
                      <a:lnTo>
                        <a:pt x="207" y="37"/>
                      </a:lnTo>
                      <a:lnTo>
                        <a:pt x="190" y="55"/>
                      </a:lnTo>
                      <a:cubicBezTo>
                        <a:pt x="188" y="57"/>
                        <a:pt x="185" y="58"/>
                        <a:pt x="182" y="57"/>
                      </a:cubicBezTo>
                      <a:lnTo>
                        <a:pt x="155" y="48"/>
                      </a:lnTo>
                      <a:lnTo>
                        <a:pt x="157" y="48"/>
                      </a:lnTo>
                      <a:lnTo>
                        <a:pt x="129" y="47"/>
                      </a:lnTo>
                      <a:lnTo>
                        <a:pt x="132" y="47"/>
                      </a:lnTo>
                      <a:lnTo>
                        <a:pt x="100" y="57"/>
                      </a:lnTo>
                      <a:lnTo>
                        <a:pt x="102" y="56"/>
                      </a:lnTo>
                      <a:lnTo>
                        <a:pt x="78" y="75"/>
                      </a:lnTo>
                      <a:lnTo>
                        <a:pt x="81" y="72"/>
                      </a:lnTo>
                      <a:lnTo>
                        <a:pt x="67" y="98"/>
                      </a:lnTo>
                      <a:lnTo>
                        <a:pt x="67" y="95"/>
                      </a:lnTo>
                      <a:lnTo>
                        <a:pt x="65" y="125"/>
                      </a:lnTo>
                      <a:cubicBezTo>
                        <a:pt x="65" y="127"/>
                        <a:pt x="64" y="129"/>
                        <a:pt x="63" y="130"/>
                      </a:cubicBezTo>
                      <a:lnTo>
                        <a:pt x="62" y="131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550" name="Freeform 125">
                  <a:extLst>
                    <a:ext uri="{FF2B5EF4-FFF2-40B4-BE49-F238E27FC236}">
                      <a16:creationId xmlns:a16="http://schemas.microsoft.com/office/drawing/2014/main" id="{31BDD274-A82B-49CD-962F-AC6A7E393F5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35582" y="2546363"/>
                  <a:ext cx="218039" cy="195100"/>
                </a:xfrm>
                <a:custGeom>
                  <a:avLst/>
                  <a:gdLst/>
                  <a:ahLst/>
                  <a:cxnLst>
                    <a:cxn ang="0">
                      <a:pos x="5" y="284"/>
                    </a:cxn>
                    <a:cxn ang="0">
                      <a:pos x="10" y="267"/>
                    </a:cxn>
                    <a:cxn ang="0">
                      <a:pos x="21" y="255"/>
                    </a:cxn>
                    <a:cxn ang="0">
                      <a:pos x="50" y="241"/>
                    </a:cxn>
                    <a:cxn ang="0">
                      <a:pos x="110" y="224"/>
                    </a:cxn>
                    <a:cxn ang="0">
                      <a:pos x="121" y="223"/>
                    </a:cxn>
                    <a:cxn ang="0">
                      <a:pos x="122" y="222"/>
                    </a:cxn>
                    <a:cxn ang="0">
                      <a:pos x="141" y="198"/>
                    </a:cxn>
                    <a:cxn ang="0">
                      <a:pos x="158" y="176"/>
                    </a:cxn>
                    <a:cxn ang="0">
                      <a:pos x="183" y="130"/>
                    </a:cxn>
                    <a:cxn ang="0">
                      <a:pos x="208" y="45"/>
                    </a:cxn>
                    <a:cxn ang="0">
                      <a:pos x="227" y="1"/>
                    </a:cxn>
                    <a:cxn ang="0">
                      <a:pos x="294" y="18"/>
                    </a:cxn>
                    <a:cxn ang="0">
                      <a:pos x="323" y="39"/>
                    </a:cxn>
                    <a:cxn ang="0">
                      <a:pos x="347" y="62"/>
                    </a:cxn>
                    <a:cxn ang="0">
                      <a:pos x="371" y="79"/>
                    </a:cxn>
                    <a:cxn ang="0">
                      <a:pos x="406" y="102"/>
                    </a:cxn>
                    <a:cxn ang="0">
                      <a:pos x="365" y="93"/>
                    </a:cxn>
                    <a:cxn ang="0">
                      <a:pos x="337" y="74"/>
                    </a:cxn>
                    <a:cxn ang="0">
                      <a:pos x="287" y="32"/>
                    </a:cxn>
                    <a:cxn ang="0">
                      <a:pos x="257" y="23"/>
                    </a:cxn>
                    <a:cxn ang="0">
                      <a:pos x="233" y="11"/>
                    </a:cxn>
                    <a:cxn ang="0">
                      <a:pos x="215" y="82"/>
                    </a:cxn>
                    <a:cxn ang="0">
                      <a:pos x="198" y="136"/>
                    </a:cxn>
                    <a:cxn ang="0">
                      <a:pos x="172" y="184"/>
                    </a:cxn>
                    <a:cxn ang="0">
                      <a:pos x="130" y="235"/>
                    </a:cxn>
                    <a:cxn ang="0">
                      <a:pos x="124" y="238"/>
                    </a:cxn>
                    <a:cxn ang="0">
                      <a:pos x="113" y="239"/>
                    </a:cxn>
                    <a:cxn ang="0">
                      <a:pos x="88" y="246"/>
                    </a:cxn>
                    <a:cxn ang="0">
                      <a:pos x="56" y="256"/>
                    </a:cxn>
                    <a:cxn ang="0">
                      <a:pos x="31" y="267"/>
                    </a:cxn>
                    <a:cxn ang="0">
                      <a:pos x="24" y="275"/>
                    </a:cxn>
                    <a:cxn ang="0">
                      <a:pos x="15" y="314"/>
                    </a:cxn>
                  </a:cxnLst>
                  <a:rect l="0" t="0" r="r" b="b"/>
                  <a:pathLst>
                    <a:path w="409" h="314">
                      <a:moveTo>
                        <a:pt x="0" y="311"/>
                      </a:moveTo>
                      <a:lnTo>
                        <a:pt x="5" y="284"/>
                      </a:lnTo>
                      <a:lnTo>
                        <a:pt x="9" y="270"/>
                      </a:lnTo>
                      <a:cubicBezTo>
                        <a:pt x="9" y="269"/>
                        <a:pt x="10" y="268"/>
                        <a:pt x="10" y="267"/>
                      </a:cubicBezTo>
                      <a:lnTo>
                        <a:pt x="18" y="257"/>
                      </a:lnTo>
                      <a:cubicBezTo>
                        <a:pt x="19" y="257"/>
                        <a:pt x="20" y="256"/>
                        <a:pt x="21" y="255"/>
                      </a:cubicBezTo>
                      <a:lnTo>
                        <a:pt x="49" y="241"/>
                      </a:lnTo>
                      <a:cubicBezTo>
                        <a:pt x="49" y="241"/>
                        <a:pt x="50" y="241"/>
                        <a:pt x="50" y="241"/>
                      </a:cubicBezTo>
                      <a:lnTo>
                        <a:pt x="83" y="231"/>
                      </a:lnTo>
                      <a:lnTo>
                        <a:pt x="110" y="224"/>
                      </a:lnTo>
                      <a:cubicBezTo>
                        <a:pt x="111" y="224"/>
                        <a:pt x="111" y="224"/>
                        <a:pt x="112" y="224"/>
                      </a:cubicBezTo>
                      <a:lnTo>
                        <a:pt x="121" y="223"/>
                      </a:lnTo>
                      <a:lnTo>
                        <a:pt x="119" y="223"/>
                      </a:lnTo>
                      <a:lnTo>
                        <a:pt x="122" y="222"/>
                      </a:lnTo>
                      <a:lnTo>
                        <a:pt x="118" y="224"/>
                      </a:lnTo>
                      <a:lnTo>
                        <a:pt x="141" y="198"/>
                      </a:lnTo>
                      <a:lnTo>
                        <a:pt x="159" y="175"/>
                      </a:lnTo>
                      <a:lnTo>
                        <a:pt x="158" y="176"/>
                      </a:lnTo>
                      <a:lnTo>
                        <a:pt x="183" y="129"/>
                      </a:lnTo>
                      <a:lnTo>
                        <a:pt x="183" y="130"/>
                      </a:lnTo>
                      <a:lnTo>
                        <a:pt x="200" y="77"/>
                      </a:lnTo>
                      <a:lnTo>
                        <a:pt x="208" y="45"/>
                      </a:lnTo>
                      <a:lnTo>
                        <a:pt x="218" y="6"/>
                      </a:lnTo>
                      <a:cubicBezTo>
                        <a:pt x="219" y="2"/>
                        <a:pt x="223" y="0"/>
                        <a:pt x="227" y="1"/>
                      </a:cubicBezTo>
                      <a:lnTo>
                        <a:pt x="260" y="8"/>
                      </a:lnTo>
                      <a:lnTo>
                        <a:pt x="294" y="18"/>
                      </a:lnTo>
                      <a:cubicBezTo>
                        <a:pt x="295" y="18"/>
                        <a:pt x="295" y="18"/>
                        <a:pt x="296" y="19"/>
                      </a:cubicBezTo>
                      <a:lnTo>
                        <a:pt x="323" y="39"/>
                      </a:lnTo>
                      <a:lnTo>
                        <a:pt x="348" y="63"/>
                      </a:lnTo>
                      <a:lnTo>
                        <a:pt x="347" y="62"/>
                      </a:lnTo>
                      <a:lnTo>
                        <a:pt x="374" y="80"/>
                      </a:lnTo>
                      <a:lnTo>
                        <a:pt x="371" y="79"/>
                      </a:lnTo>
                      <a:lnTo>
                        <a:pt x="409" y="87"/>
                      </a:lnTo>
                      <a:lnTo>
                        <a:pt x="406" y="102"/>
                      </a:lnTo>
                      <a:lnTo>
                        <a:pt x="368" y="94"/>
                      </a:lnTo>
                      <a:cubicBezTo>
                        <a:pt x="367" y="94"/>
                        <a:pt x="366" y="94"/>
                        <a:pt x="365" y="93"/>
                      </a:cubicBezTo>
                      <a:lnTo>
                        <a:pt x="338" y="75"/>
                      </a:lnTo>
                      <a:cubicBezTo>
                        <a:pt x="338" y="75"/>
                        <a:pt x="337" y="75"/>
                        <a:pt x="337" y="74"/>
                      </a:cubicBezTo>
                      <a:lnTo>
                        <a:pt x="314" y="52"/>
                      </a:lnTo>
                      <a:lnTo>
                        <a:pt x="287" y="32"/>
                      </a:lnTo>
                      <a:lnTo>
                        <a:pt x="289" y="33"/>
                      </a:lnTo>
                      <a:lnTo>
                        <a:pt x="257" y="23"/>
                      </a:lnTo>
                      <a:lnTo>
                        <a:pt x="224" y="16"/>
                      </a:lnTo>
                      <a:lnTo>
                        <a:pt x="233" y="11"/>
                      </a:lnTo>
                      <a:lnTo>
                        <a:pt x="223" y="48"/>
                      </a:lnTo>
                      <a:lnTo>
                        <a:pt x="215" y="82"/>
                      </a:lnTo>
                      <a:lnTo>
                        <a:pt x="198" y="135"/>
                      </a:lnTo>
                      <a:cubicBezTo>
                        <a:pt x="198" y="135"/>
                        <a:pt x="198" y="136"/>
                        <a:pt x="198" y="136"/>
                      </a:cubicBezTo>
                      <a:lnTo>
                        <a:pt x="173" y="183"/>
                      </a:lnTo>
                      <a:cubicBezTo>
                        <a:pt x="172" y="184"/>
                        <a:pt x="172" y="184"/>
                        <a:pt x="172" y="184"/>
                      </a:cubicBezTo>
                      <a:lnTo>
                        <a:pt x="153" y="209"/>
                      </a:lnTo>
                      <a:lnTo>
                        <a:pt x="130" y="235"/>
                      </a:lnTo>
                      <a:cubicBezTo>
                        <a:pt x="130" y="236"/>
                        <a:pt x="128" y="237"/>
                        <a:pt x="127" y="237"/>
                      </a:cubicBezTo>
                      <a:lnTo>
                        <a:pt x="124" y="238"/>
                      </a:lnTo>
                      <a:cubicBezTo>
                        <a:pt x="123" y="238"/>
                        <a:pt x="123" y="238"/>
                        <a:pt x="122" y="238"/>
                      </a:cubicBezTo>
                      <a:lnTo>
                        <a:pt x="113" y="239"/>
                      </a:lnTo>
                      <a:lnTo>
                        <a:pt x="114" y="239"/>
                      </a:lnTo>
                      <a:lnTo>
                        <a:pt x="88" y="246"/>
                      </a:lnTo>
                      <a:lnTo>
                        <a:pt x="55" y="256"/>
                      </a:lnTo>
                      <a:lnTo>
                        <a:pt x="56" y="256"/>
                      </a:lnTo>
                      <a:lnTo>
                        <a:pt x="28" y="270"/>
                      </a:lnTo>
                      <a:lnTo>
                        <a:pt x="31" y="267"/>
                      </a:lnTo>
                      <a:lnTo>
                        <a:pt x="23" y="277"/>
                      </a:lnTo>
                      <a:lnTo>
                        <a:pt x="24" y="275"/>
                      </a:lnTo>
                      <a:lnTo>
                        <a:pt x="20" y="287"/>
                      </a:lnTo>
                      <a:lnTo>
                        <a:pt x="15" y="314"/>
                      </a:lnTo>
                      <a:lnTo>
                        <a:pt x="0" y="3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551" name="Freeform 126">
                  <a:extLst>
                    <a:ext uri="{FF2B5EF4-FFF2-40B4-BE49-F238E27FC236}">
                      <a16:creationId xmlns:a16="http://schemas.microsoft.com/office/drawing/2014/main" id="{65A8D284-9461-4B75-ACFA-139E6AFD1C8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06395" y="2905822"/>
                  <a:ext cx="269707" cy="192706"/>
                </a:xfrm>
                <a:custGeom>
                  <a:avLst/>
                  <a:gdLst/>
                  <a:ahLst/>
                  <a:cxnLst>
                    <a:cxn ang="0">
                      <a:pos x="429" y="293"/>
                    </a:cxn>
                    <a:cxn ang="0">
                      <a:pos x="454" y="295"/>
                    </a:cxn>
                    <a:cxn ang="0">
                      <a:pos x="473" y="293"/>
                    </a:cxn>
                    <a:cxn ang="0">
                      <a:pos x="486" y="285"/>
                    </a:cxn>
                    <a:cxn ang="0">
                      <a:pos x="490" y="260"/>
                    </a:cxn>
                    <a:cxn ang="0">
                      <a:pos x="484" y="229"/>
                    </a:cxn>
                    <a:cxn ang="0">
                      <a:pos x="471" y="196"/>
                    </a:cxn>
                    <a:cxn ang="0">
                      <a:pos x="427" y="129"/>
                    </a:cxn>
                    <a:cxn ang="0">
                      <a:pos x="374" y="80"/>
                    </a:cxn>
                    <a:cxn ang="0">
                      <a:pos x="351" y="66"/>
                    </a:cxn>
                    <a:cxn ang="0">
                      <a:pos x="305" y="52"/>
                    </a:cxn>
                    <a:cxn ang="0">
                      <a:pos x="163" y="16"/>
                    </a:cxn>
                    <a:cxn ang="0">
                      <a:pos x="151" y="60"/>
                    </a:cxn>
                    <a:cxn ang="0">
                      <a:pos x="126" y="97"/>
                    </a:cxn>
                    <a:cxn ang="0">
                      <a:pos x="94" y="128"/>
                    </a:cxn>
                    <a:cxn ang="0">
                      <a:pos x="52" y="159"/>
                    </a:cxn>
                    <a:cxn ang="0">
                      <a:pos x="19" y="243"/>
                    </a:cxn>
                    <a:cxn ang="0">
                      <a:pos x="15" y="272"/>
                    </a:cxn>
                    <a:cxn ang="0">
                      <a:pos x="4" y="239"/>
                    </a:cxn>
                    <a:cxn ang="0">
                      <a:pos x="13" y="208"/>
                    </a:cxn>
                    <a:cxn ang="0">
                      <a:pos x="40" y="149"/>
                    </a:cxn>
                    <a:cxn ang="0">
                      <a:pos x="114" y="87"/>
                    </a:cxn>
                    <a:cxn ang="0">
                      <a:pos x="137" y="52"/>
                    </a:cxn>
                    <a:cxn ang="0">
                      <a:pos x="157" y="5"/>
                    </a:cxn>
                    <a:cxn ang="0">
                      <a:pos x="261" y="25"/>
                    </a:cxn>
                    <a:cxn ang="0">
                      <a:pos x="357" y="52"/>
                    </a:cxn>
                    <a:cxn ang="0">
                      <a:pos x="383" y="66"/>
                    </a:cxn>
                    <a:cxn ang="0">
                      <a:pos x="412" y="91"/>
                    </a:cxn>
                    <a:cxn ang="0">
                      <a:pos x="464" y="153"/>
                    </a:cxn>
                    <a:cxn ang="0">
                      <a:pos x="485" y="188"/>
                    </a:cxn>
                    <a:cxn ang="0">
                      <a:pos x="499" y="225"/>
                    </a:cxn>
                    <a:cxn ang="0">
                      <a:pos x="505" y="260"/>
                    </a:cxn>
                    <a:cxn ang="0">
                      <a:pos x="499" y="293"/>
                    </a:cxn>
                    <a:cxn ang="0">
                      <a:pos x="480" y="307"/>
                    </a:cxn>
                    <a:cxn ang="0">
                      <a:pos x="455" y="310"/>
                    </a:cxn>
                    <a:cxn ang="0">
                      <a:pos x="406" y="310"/>
                    </a:cxn>
                  </a:cxnLst>
                  <a:rect l="0" t="0" r="r" b="b"/>
                  <a:pathLst>
                    <a:path w="506" h="310">
                      <a:moveTo>
                        <a:pt x="405" y="294"/>
                      </a:moveTo>
                      <a:lnTo>
                        <a:pt x="429" y="293"/>
                      </a:lnTo>
                      <a:lnTo>
                        <a:pt x="456" y="294"/>
                      </a:lnTo>
                      <a:lnTo>
                        <a:pt x="454" y="295"/>
                      </a:lnTo>
                      <a:lnTo>
                        <a:pt x="477" y="292"/>
                      </a:lnTo>
                      <a:lnTo>
                        <a:pt x="473" y="293"/>
                      </a:lnTo>
                      <a:lnTo>
                        <a:pt x="488" y="280"/>
                      </a:lnTo>
                      <a:lnTo>
                        <a:pt x="486" y="285"/>
                      </a:lnTo>
                      <a:lnTo>
                        <a:pt x="490" y="257"/>
                      </a:lnTo>
                      <a:lnTo>
                        <a:pt x="490" y="260"/>
                      </a:lnTo>
                      <a:lnTo>
                        <a:pt x="484" y="228"/>
                      </a:lnTo>
                      <a:lnTo>
                        <a:pt x="484" y="229"/>
                      </a:lnTo>
                      <a:lnTo>
                        <a:pt x="470" y="194"/>
                      </a:lnTo>
                      <a:lnTo>
                        <a:pt x="471" y="196"/>
                      </a:lnTo>
                      <a:lnTo>
                        <a:pt x="451" y="162"/>
                      </a:lnTo>
                      <a:lnTo>
                        <a:pt x="427" y="129"/>
                      </a:lnTo>
                      <a:lnTo>
                        <a:pt x="401" y="102"/>
                      </a:lnTo>
                      <a:lnTo>
                        <a:pt x="374" y="80"/>
                      </a:lnTo>
                      <a:lnTo>
                        <a:pt x="376" y="80"/>
                      </a:lnTo>
                      <a:lnTo>
                        <a:pt x="351" y="66"/>
                      </a:lnTo>
                      <a:lnTo>
                        <a:pt x="352" y="67"/>
                      </a:lnTo>
                      <a:lnTo>
                        <a:pt x="305" y="52"/>
                      </a:lnTo>
                      <a:lnTo>
                        <a:pt x="258" y="40"/>
                      </a:lnTo>
                      <a:lnTo>
                        <a:pt x="163" y="16"/>
                      </a:lnTo>
                      <a:lnTo>
                        <a:pt x="172" y="12"/>
                      </a:lnTo>
                      <a:lnTo>
                        <a:pt x="151" y="60"/>
                      </a:lnTo>
                      <a:cubicBezTo>
                        <a:pt x="151" y="60"/>
                        <a:pt x="150" y="61"/>
                        <a:pt x="150" y="61"/>
                      </a:cubicBezTo>
                      <a:lnTo>
                        <a:pt x="126" y="97"/>
                      </a:lnTo>
                      <a:cubicBezTo>
                        <a:pt x="126" y="97"/>
                        <a:pt x="125" y="98"/>
                        <a:pt x="125" y="98"/>
                      </a:cubicBezTo>
                      <a:lnTo>
                        <a:pt x="94" y="128"/>
                      </a:lnTo>
                      <a:lnTo>
                        <a:pt x="49" y="162"/>
                      </a:lnTo>
                      <a:lnTo>
                        <a:pt x="52" y="159"/>
                      </a:lnTo>
                      <a:lnTo>
                        <a:pt x="28" y="215"/>
                      </a:lnTo>
                      <a:lnTo>
                        <a:pt x="19" y="243"/>
                      </a:lnTo>
                      <a:lnTo>
                        <a:pt x="19" y="242"/>
                      </a:lnTo>
                      <a:lnTo>
                        <a:pt x="15" y="272"/>
                      </a:lnTo>
                      <a:lnTo>
                        <a:pt x="0" y="269"/>
                      </a:lnTo>
                      <a:lnTo>
                        <a:pt x="4" y="239"/>
                      </a:lnTo>
                      <a:cubicBezTo>
                        <a:pt x="4" y="239"/>
                        <a:pt x="4" y="239"/>
                        <a:pt x="4" y="238"/>
                      </a:cubicBezTo>
                      <a:lnTo>
                        <a:pt x="13" y="208"/>
                      </a:lnTo>
                      <a:lnTo>
                        <a:pt x="37" y="152"/>
                      </a:lnTo>
                      <a:cubicBezTo>
                        <a:pt x="38" y="151"/>
                        <a:pt x="39" y="150"/>
                        <a:pt x="40" y="149"/>
                      </a:cubicBezTo>
                      <a:lnTo>
                        <a:pt x="83" y="117"/>
                      </a:lnTo>
                      <a:lnTo>
                        <a:pt x="114" y="87"/>
                      </a:lnTo>
                      <a:lnTo>
                        <a:pt x="113" y="88"/>
                      </a:lnTo>
                      <a:lnTo>
                        <a:pt x="137" y="52"/>
                      </a:lnTo>
                      <a:lnTo>
                        <a:pt x="136" y="53"/>
                      </a:lnTo>
                      <a:lnTo>
                        <a:pt x="157" y="5"/>
                      </a:lnTo>
                      <a:cubicBezTo>
                        <a:pt x="159" y="2"/>
                        <a:pt x="163" y="0"/>
                        <a:pt x="166" y="1"/>
                      </a:cubicBezTo>
                      <a:lnTo>
                        <a:pt x="261" y="25"/>
                      </a:lnTo>
                      <a:lnTo>
                        <a:pt x="310" y="37"/>
                      </a:lnTo>
                      <a:lnTo>
                        <a:pt x="357" y="52"/>
                      </a:lnTo>
                      <a:cubicBezTo>
                        <a:pt x="357" y="52"/>
                        <a:pt x="358" y="52"/>
                        <a:pt x="358" y="52"/>
                      </a:cubicBezTo>
                      <a:lnTo>
                        <a:pt x="383" y="66"/>
                      </a:lnTo>
                      <a:cubicBezTo>
                        <a:pt x="384" y="67"/>
                        <a:pt x="384" y="67"/>
                        <a:pt x="385" y="67"/>
                      </a:cubicBezTo>
                      <a:lnTo>
                        <a:pt x="412" y="91"/>
                      </a:lnTo>
                      <a:lnTo>
                        <a:pt x="440" y="120"/>
                      </a:lnTo>
                      <a:lnTo>
                        <a:pt x="464" y="153"/>
                      </a:lnTo>
                      <a:lnTo>
                        <a:pt x="484" y="187"/>
                      </a:lnTo>
                      <a:cubicBezTo>
                        <a:pt x="485" y="188"/>
                        <a:pt x="485" y="188"/>
                        <a:pt x="485" y="188"/>
                      </a:cubicBezTo>
                      <a:lnTo>
                        <a:pt x="499" y="223"/>
                      </a:lnTo>
                      <a:cubicBezTo>
                        <a:pt x="499" y="224"/>
                        <a:pt x="499" y="224"/>
                        <a:pt x="499" y="225"/>
                      </a:cubicBezTo>
                      <a:lnTo>
                        <a:pt x="505" y="257"/>
                      </a:lnTo>
                      <a:cubicBezTo>
                        <a:pt x="505" y="258"/>
                        <a:pt x="506" y="259"/>
                        <a:pt x="505" y="260"/>
                      </a:cubicBezTo>
                      <a:lnTo>
                        <a:pt x="501" y="288"/>
                      </a:lnTo>
                      <a:cubicBezTo>
                        <a:pt x="501" y="290"/>
                        <a:pt x="500" y="291"/>
                        <a:pt x="499" y="293"/>
                      </a:cubicBezTo>
                      <a:lnTo>
                        <a:pt x="484" y="306"/>
                      </a:lnTo>
                      <a:cubicBezTo>
                        <a:pt x="483" y="307"/>
                        <a:pt x="481" y="307"/>
                        <a:pt x="480" y="307"/>
                      </a:cubicBezTo>
                      <a:lnTo>
                        <a:pt x="457" y="310"/>
                      </a:lnTo>
                      <a:cubicBezTo>
                        <a:pt x="456" y="310"/>
                        <a:pt x="456" y="310"/>
                        <a:pt x="455" y="310"/>
                      </a:cubicBezTo>
                      <a:lnTo>
                        <a:pt x="430" y="309"/>
                      </a:lnTo>
                      <a:lnTo>
                        <a:pt x="406" y="310"/>
                      </a:lnTo>
                      <a:lnTo>
                        <a:pt x="405" y="29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552" name="Freeform 128">
                  <a:extLst>
                    <a:ext uri="{FF2B5EF4-FFF2-40B4-BE49-F238E27FC236}">
                      <a16:creationId xmlns:a16="http://schemas.microsoft.com/office/drawing/2014/main" id="{49C7F4AA-B19A-40E1-9B13-B6BDCF1A92C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09156" y="2429840"/>
                  <a:ext cx="207705" cy="213054"/>
                </a:xfrm>
                <a:custGeom>
                  <a:avLst/>
                  <a:gdLst/>
                  <a:ahLst/>
                  <a:cxnLst>
                    <a:cxn ang="0">
                      <a:pos x="369" y="111"/>
                    </a:cxn>
                    <a:cxn ang="0">
                      <a:pos x="360" y="51"/>
                    </a:cxn>
                    <a:cxn ang="0">
                      <a:pos x="353" y="32"/>
                    </a:cxn>
                    <a:cxn ang="0">
                      <a:pos x="342" y="21"/>
                    </a:cxn>
                    <a:cxn ang="0">
                      <a:pos x="326" y="16"/>
                    </a:cxn>
                    <a:cxn ang="0">
                      <a:pos x="299" y="16"/>
                    </a:cxn>
                    <a:cxn ang="0">
                      <a:pos x="260" y="23"/>
                    </a:cxn>
                    <a:cxn ang="0">
                      <a:pos x="227" y="66"/>
                    </a:cxn>
                    <a:cxn ang="0">
                      <a:pos x="164" y="158"/>
                    </a:cxn>
                    <a:cxn ang="0">
                      <a:pos x="125" y="196"/>
                    </a:cxn>
                    <a:cxn ang="0">
                      <a:pos x="144" y="279"/>
                    </a:cxn>
                    <a:cxn ang="0">
                      <a:pos x="142" y="313"/>
                    </a:cxn>
                    <a:cxn ang="0">
                      <a:pos x="136" y="328"/>
                    </a:cxn>
                    <a:cxn ang="0">
                      <a:pos x="122" y="338"/>
                    </a:cxn>
                    <a:cxn ang="0">
                      <a:pos x="71" y="344"/>
                    </a:cxn>
                    <a:cxn ang="0">
                      <a:pos x="37" y="344"/>
                    </a:cxn>
                    <a:cxn ang="0">
                      <a:pos x="13" y="337"/>
                    </a:cxn>
                    <a:cxn ang="0">
                      <a:pos x="1" y="323"/>
                    </a:cxn>
                    <a:cxn ang="0">
                      <a:pos x="1" y="308"/>
                    </a:cxn>
                    <a:cxn ang="0">
                      <a:pos x="5" y="293"/>
                    </a:cxn>
                    <a:cxn ang="0">
                      <a:pos x="37" y="268"/>
                    </a:cxn>
                    <a:cxn ang="0">
                      <a:pos x="20" y="299"/>
                    </a:cxn>
                    <a:cxn ang="0">
                      <a:pos x="16" y="310"/>
                    </a:cxn>
                    <a:cxn ang="0">
                      <a:pos x="15" y="317"/>
                    </a:cxn>
                    <a:cxn ang="0">
                      <a:pos x="20" y="324"/>
                    </a:cxn>
                    <a:cxn ang="0">
                      <a:pos x="38" y="328"/>
                    </a:cxn>
                    <a:cxn ang="0">
                      <a:pos x="117" y="324"/>
                    </a:cxn>
                    <a:cxn ang="0">
                      <a:pos x="124" y="318"/>
                    </a:cxn>
                    <a:cxn ang="0">
                      <a:pos x="127" y="309"/>
                    </a:cxn>
                    <a:cxn ang="0">
                      <a:pos x="128" y="280"/>
                    </a:cxn>
                    <a:cxn ang="0">
                      <a:pos x="121" y="242"/>
                    </a:cxn>
                    <a:cxn ang="0">
                      <a:pos x="111" y="193"/>
                    </a:cxn>
                    <a:cxn ang="0">
                      <a:pos x="183" y="103"/>
                    </a:cxn>
                    <a:cxn ang="0">
                      <a:pos x="252" y="10"/>
                    </a:cxn>
                    <a:cxn ang="0">
                      <a:pos x="298" y="1"/>
                    </a:cxn>
                    <a:cxn ang="0">
                      <a:pos x="328" y="0"/>
                    </a:cxn>
                    <a:cxn ang="0">
                      <a:pos x="351" y="8"/>
                    </a:cxn>
                    <a:cxn ang="0">
                      <a:pos x="367" y="24"/>
                    </a:cxn>
                    <a:cxn ang="0">
                      <a:pos x="375" y="47"/>
                    </a:cxn>
                    <a:cxn ang="0">
                      <a:pos x="380" y="76"/>
                    </a:cxn>
                    <a:cxn ang="0">
                      <a:pos x="390" y="147"/>
                    </a:cxn>
                  </a:cxnLst>
                  <a:rect l="0" t="0" r="r" b="b"/>
                  <a:pathLst>
                    <a:path w="390" h="344">
                      <a:moveTo>
                        <a:pt x="375" y="150"/>
                      </a:moveTo>
                      <a:lnTo>
                        <a:pt x="369" y="111"/>
                      </a:lnTo>
                      <a:lnTo>
                        <a:pt x="365" y="77"/>
                      </a:lnTo>
                      <a:lnTo>
                        <a:pt x="360" y="51"/>
                      </a:lnTo>
                      <a:lnTo>
                        <a:pt x="360" y="52"/>
                      </a:lnTo>
                      <a:lnTo>
                        <a:pt x="353" y="32"/>
                      </a:lnTo>
                      <a:lnTo>
                        <a:pt x="354" y="35"/>
                      </a:lnTo>
                      <a:lnTo>
                        <a:pt x="342" y="21"/>
                      </a:lnTo>
                      <a:lnTo>
                        <a:pt x="346" y="23"/>
                      </a:lnTo>
                      <a:lnTo>
                        <a:pt x="326" y="16"/>
                      </a:lnTo>
                      <a:lnTo>
                        <a:pt x="328" y="16"/>
                      </a:lnTo>
                      <a:lnTo>
                        <a:pt x="299" y="16"/>
                      </a:lnTo>
                      <a:lnTo>
                        <a:pt x="301" y="16"/>
                      </a:lnTo>
                      <a:lnTo>
                        <a:pt x="260" y="23"/>
                      </a:lnTo>
                      <a:lnTo>
                        <a:pt x="265" y="21"/>
                      </a:lnTo>
                      <a:lnTo>
                        <a:pt x="227" y="66"/>
                      </a:lnTo>
                      <a:lnTo>
                        <a:pt x="196" y="112"/>
                      </a:lnTo>
                      <a:lnTo>
                        <a:pt x="164" y="158"/>
                      </a:lnTo>
                      <a:lnTo>
                        <a:pt x="123" y="204"/>
                      </a:lnTo>
                      <a:lnTo>
                        <a:pt x="125" y="196"/>
                      </a:lnTo>
                      <a:lnTo>
                        <a:pt x="136" y="237"/>
                      </a:lnTo>
                      <a:lnTo>
                        <a:pt x="144" y="279"/>
                      </a:lnTo>
                      <a:cubicBezTo>
                        <a:pt x="144" y="280"/>
                        <a:pt x="144" y="280"/>
                        <a:pt x="144" y="281"/>
                      </a:cubicBezTo>
                      <a:lnTo>
                        <a:pt x="142" y="313"/>
                      </a:lnTo>
                      <a:cubicBezTo>
                        <a:pt x="142" y="314"/>
                        <a:pt x="142" y="315"/>
                        <a:pt x="142" y="316"/>
                      </a:cubicBezTo>
                      <a:lnTo>
                        <a:pt x="136" y="328"/>
                      </a:lnTo>
                      <a:cubicBezTo>
                        <a:pt x="135" y="329"/>
                        <a:pt x="134" y="330"/>
                        <a:pt x="133" y="331"/>
                      </a:cubicBezTo>
                      <a:lnTo>
                        <a:pt x="122" y="338"/>
                      </a:lnTo>
                      <a:cubicBezTo>
                        <a:pt x="121" y="339"/>
                        <a:pt x="120" y="339"/>
                        <a:pt x="118" y="339"/>
                      </a:cubicBezTo>
                      <a:lnTo>
                        <a:pt x="71" y="344"/>
                      </a:lnTo>
                      <a:lnTo>
                        <a:pt x="38" y="344"/>
                      </a:lnTo>
                      <a:cubicBezTo>
                        <a:pt x="38" y="344"/>
                        <a:pt x="37" y="344"/>
                        <a:pt x="37" y="344"/>
                      </a:cubicBezTo>
                      <a:lnTo>
                        <a:pt x="17" y="339"/>
                      </a:lnTo>
                      <a:cubicBezTo>
                        <a:pt x="15" y="339"/>
                        <a:pt x="14" y="338"/>
                        <a:pt x="13" y="337"/>
                      </a:cubicBezTo>
                      <a:lnTo>
                        <a:pt x="4" y="328"/>
                      </a:lnTo>
                      <a:cubicBezTo>
                        <a:pt x="2" y="327"/>
                        <a:pt x="2" y="325"/>
                        <a:pt x="1" y="323"/>
                      </a:cubicBezTo>
                      <a:lnTo>
                        <a:pt x="0" y="311"/>
                      </a:lnTo>
                      <a:cubicBezTo>
                        <a:pt x="0" y="310"/>
                        <a:pt x="0" y="309"/>
                        <a:pt x="1" y="308"/>
                      </a:cubicBezTo>
                      <a:lnTo>
                        <a:pt x="5" y="294"/>
                      </a:lnTo>
                      <a:cubicBezTo>
                        <a:pt x="5" y="294"/>
                        <a:pt x="5" y="293"/>
                        <a:pt x="5" y="293"/>
                      </a:cubicBezTo>
                      <a:lnTo>
                        <a:pt x="22" y="261"/>
                      </a:lnTo>
                      <a:lnTo>
                        <a:pt x="37" y="268"/>
                      </a:lnTo>
                      <a:lnTo>
                        <a:pt x="20" y="300"/>
                      </a:lnTo>
                      <a:lnTo>
                        <a:pt x="20" y="299"/>
                      </a:lnTo>
                      <a:lnTo>
                        <a:pt x="16" y="313"/>
                      </a:lnTo>
                      <a:lnTo>
                        <a:pt x="16" y="310"/>
                      </a:lnTo>
                      <a:lnTo>
                        <a:pt x="17" y="322"/>
                      </a:lnTo>
                      <a:lnTo>
                        <a:pt x="15" y="317"/>
                      </a:lnTo>
                      <a:lnTo>
                        <a:pt x="24" y="326"/>
                      </a:lnTo>
                      <a:lnTo>
                        <a:pt x="20" y="324"/>
                      </a:lnTo>
                      <a:lnTo>
                        <a:pt x="40" y="329"/>
                      </a:lnTo>
                      <a:lnTo>
                        <a:pt x="38" y="328"/>
                      </a:lnTo>
                      <a:lnTo>
                        <a:pt x="70" y="329"/>
                      </a:lnTo>
                      <a:lnTo>
                        <a:pt x="117" y="324"/>
                      </a:lnTo>
                      <a:lnTo>
                        <a:pt x="113" y="325"/>
                      </a:lnTo>
                      <a:lnTo>
                        <a:pt x="124" y="318"/>
                      </a:lnTo>
                      <a:lnTo>
                        <a:pt x="121" y="321"/>
                      </a:lnTo>
                      <a:lnTo>
                        <a:pt x="127" y="309"/>
                      </a:lnTo>
                      <a:lnTo>
                        <a:pt x="126" y="312"/>
                      </a:lnTo>
                      <a:lnTo>
                        <a:pt x="128" y="280"/>
                      </a:lnTo>
                      <a:lnTo>
                        <a:pt x="129" y="282"/>
                      </a:lnTo>
                      <a:lnTo>
                        <a:pt x="121" y="242"/>
                      </a:lnTo>
                      <a:lnTo>
                        <a:pt x="110" y="201"/>
                      </a:lnTo>
                      <a:cubicBezTo>
                        <a:pt x="109" y="198"/>
                        <a:pt x="110" y="195"/>
                        <a:pt x="111" y="193"/>
                      </a:cubicBezTo>
                      <a:lnTo>
                        <a:pt x="151" y="149"/>
                      </a:lnTo>
                      <a:lnTo>
                        <a:pt x="183" y="103"/>
                      </a:lnTo>
                      <a:lnTo>
                        <a:pt x="214" y="55"/>
                      </a:lnTo>
                      <a:lnTo>
                        <a:pt x="252" y="10"/>
                      </a:lnTo>
                      <a:cubicBezTo>
                        <a:pt x="254" y="9"/>
                        <a:pt x="255" y="8"/>
                        <a:pt x="257" y="8"/>
                      </a:cubicBezTo>
                      <a:lnTo>
                        <a:pt x="298" y="1"/>
                      </a:lnTo>
                      <a:cubicBezTo>
                        <a:pt x="299" y="0"/>
                        <a:pt x="299" y="0"/>
                        <a:pt x="299" y="0"/>
                      </a:cubicBezTo>
                      <a:lnTo>
                        <a:pt x="328" y="0"/>
                      </a:lnTo>
                      <a:cubicBezTo>
                        <a:pt x="329" y="0"/>
                        <a:pt x="330" y="1"/>
                        <a:pt x="331" y="1"/>
                      </a:cubicBezTo>
                      <a:lnTo>
                        <a:pt x="351" y="8"/>
                      </a:lnTo>
                      <a:cubicBezTo>
                        <a:pt x="352" y="8"/>
                        <a:pt x="354" y="9"/>
                        <a:pt x="355" y="10"/>
                      </a:cubicBezTo>
                      <a:lnTo>
                        <a:pt x="367" y="24"/>
                      </a:lnTo>
                      <a:cubicBezTo>
                        <a:pt x="367" y="25"/>
                        <a:pt x="368" y="26"/>
                        <a:pt x="368" y="27"/>
                      </a:cubicBezTo>
                      <a:lnTo>
                        <a:pt x="375" y="47"/>
                      </a:lnTo>
                      <a:cubicBezTo>
                        <a:pt x="375" y="47"/>
                        <a:pt x="375" y="48"/>
                        <a:pt x="375" y="48"/>
                      </a:cubicBezTo>
                      <a:lnTo>
                        <a:pt x="380" y="76"/>
                      </a:lnTo>
                      <a:lnTo>
                        <a:pt x="384" y="108"/>
                      </a:lnTo>
                      <a:lnTo>
                        <a:pt x="390" y="147"/>
                      </a:lnTo>
                      <a:lnTo>
                        <a:pt x="375" y="15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 dirty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553" name="Freeform 129">
                  <a:extLst>
                    <a:ext uri="{FF2B5EF4-FFF2-40B4-BE49-F238E27FC236}">
                      <a16:creationId xmlns:a16="http://schemas.microsoft.com/office/drawing/2014/main" id="{CE14CE42-55C0-45A8-8B92-6F13E3D4463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34605" y="2985940"/>
                  <a:ext cx="63035" cy="179539"/>
                </a:xfrm>
                <a:custGeom>
                  <a:avLst/>
                  <a:gdLst/>
                  <a:ahLst/>
                  <a:cxnLst>
                    <a:cxn ang="0">
                      <a:pos x="15" y="0"/>
                    </a:cxn>
                    <a:cxn ang="0">
                      <a:pos x="26" y="96"/>
                    </a:cxn>
                    <a:cxn ang="0">
                      <a:pos x="34" y="142"/>
                    </a:cxn>
                    <a:cxn ang="0">
                      <a:pos x="34" y="141"/>
                    </a:cxn>
                    <a:cxn ang="0">
                      <a:pos x="49" y="185"/>
                    </a:cxn>
                    <a:cxn ang="0">
                      <a:pos x="46" y="181"/>
                    </a:cxn>
                    <a:cxn ang="0">
                      <a:pos x="58" y="190"/>
                    </a:cxn>
                    <a:cxn ang="0">
                      <a:pos x="54" y="188"/>
                    </a:cxn>
                    <a:cxn ang="0">
                      <a:pos x="72" y="189"/>
                    </a:cxn>
                    <a:cxn ang="0">
                      <a:pos x="90" y="189"/>
                    </a:cxn>
                    <a:cxn ang="0">
                      <a:pos x="94" y="190"/>
                    </a:cxn>
                    <a:cxn ang="0">
                      <a:pos x="108" y="197"/>
                    </a:cxn>
                    <a:cxn ang="0">
                      <a:pos x="112" y="203"/>
                    </a:cxn>
                    <a:cxn ang="0">
                      <a:pos x="116" y="222"/>
                    </a:cxn>
                    <a:cxn ang="0">
                      <a:pos x="116" y="226"/>
                    </a:cxn>
                    <a:cxn ang="0">
                      <a:pos x="110" y="247"/>
                    </a:cxn>
                    <a:cxn ang="0">
                      <a:pos x="101" y="269"/>
                    </a:cxn>
                    <a:cxn ang="0">
                      <a:pos x="101" y="268"/>
                    </a:cxn>
                    <a:cxn ang="0">
                      <a:pos x="96" y="290"/>
                    </a:cxn>
                    <a:cxn ang="0">
                      <a:pos x="81" y="287"/>
                    </a:cxn>
                    <a:cxn ang="0">
                      <a:pos x="86" y="265"/>
                    </a:cxn>
                    <a:cxn ang="0">
                      <a:pos x="86" y="263"/>
                    </a:cxn>
                    <a:cxn ang="0">
                      <a:pos x="95" y="242"/>
                    </a:cxn>
                    <a:cxn ang="0">
                      <a:pos x="101" y="221"/>
                    </a:cxn>
                    <a:cxn ang="0">
                      <a:pos x="101" y="225"/>
                    </a:cxn>
                    <a:cxn ang="0">
                      <a:pos x="97" y="206"/>
                    </a:cxn>
                    <a:cxn ang="0">
                      <a:pos x="101" y="212"/>
                    </a:cxn>
                    <a:cxn ang="0">
                      <a:pos x="87" y="205"/>
                    </a:cxn>
                    <a:cxn ang="0">
                      <a:pos x="90" y="205"/>
                    </a:cxn>
                    <a:cxn ang="0">
                      <a:pos x="71" y="205"/>
                    </a:cxn>
                    <a:cxn ang="0">
                      <a:pos x="53" y="204"/>
                    </a:cxn>
                    <a:cxn ang="0">
                      <a:pos x="49" y="203"/>
                    </a:cxn>
                    <a:cxn ang="0">
                      <a:pos x="37" y="194"/>
                    </a:cxn>
                    <a:cxn ang="0">
                      <a:pos x="34" y="190"/>
                    </a:cxn>
                    <a:cxn ang="0">
                      <a:pos x="19" y="146"/>
                    </a:cxn>
                    <a:cxn ang="0">
                      <a:pos x="19" y="145"/>
                    </a:cxn>
                    <a:cxn ang="0">
                      <a:pos x="11" y="97"/>
                    </a:cxn>
                    <a:cxn ang="0">
                      <a:pos x="0" y="1"/>
                    </a:cxn>
                    <a:cxn ang="0">
                      <a:pos x="15" y="0"/>
                    </a:cxn>
                  </a:cxnLst>
                  <a:rect l="0" t="0" r="r" b="b"/>
                  <a:pathLst>
                    <a:path w="117" h="290">
                      <a:moveTo>
                        <a:pt x="15" y="0"/>
                      </a:moveTo>
                      <a:lnTo>
                        <a:pt x="26" y="96"/>
                      </a:lnTo>
                      <a:lnTo>
                        <a:pt x="34" y="142"/>
                      </a:lnTo>
                      <a:lnTo>
                        <a:pt x="34" y="141"/>
                      </a:lnTo>
                      <a:lnTo>
                        <a:pt x="49" y="185"/>
                      </a:lnTo>
                      <a:lnTo>
                        <a:pt x="46" y="181"/>
                      </a:lnTo>
                      <a:lnTo>
                        <a:pt x="58" y="190"/>
                      </a:lnTo>
                      <a:lnTo>
                        <a:pt x="54" y="188"/>
                      </a:lnTo>
                      <a:lnTo>
                        <a:pt x="72" y="189"/>
                      </a:lnTo>
                      <a:lnTo>
                        <a:pt x="90" y="189"/>
                      </a:lnTo>
                      <a:cubicBezTo>
                        <a:pt x="92" y="189"/>
                        <a:pt x="93" y="190"/>
                        <a:pt x="94" y="190"/>
                      </a:cubicBezTo>
                      <a:lnTo>
                        <a:pt x="108" y="197"/>
                      </a:lnTo>
                      <a:cubicBezTo>
                        <a:pt x="110" y="198"/>
                        <a:pt x="112" y="200"/>
                        <a:pt x="112" y="203"/>
                      </a:cubicBezTo>
                      <a:lnTo>
                        <a:pt x="116" y="222"/>
                      </a:lnTo>
                      <a:cubicBezTo>
                        <a:pt x="117" y="223"/>
                        <a:pt x="117" y="224"/>
                        <a:pt x="116" y="226"/>
                      </a:cubicBezTo>
                      <a:lnTo>
                        <a:pt x="110" y="247"/>
                      </a:lnTo>
                      <a:lnTo>
                        <a:pt x="101" y="269"/>
                      </a:lnTo>
                      <a:lnTo>
                        <a:pt x="101" y="268"/>
                      </a:lnTo>
                      <a:lnTo>
                        <a:pt x="96" y="290"/>
                      </a:lnTo>
                      <a:lnTo>
                        <a:pt x="81" y="287"/>
                      </a:lnTo>
                      <a:lnTo>
                        <a:pt x="86" y="265"/>
                      </a:lnTo>
                      <a:cubicBezTo>
                        <a:pt x="86" y="264"/>
                        <a:pt x="86" y="264"/>
                        <a:pt x="86" y="263"/>
                      </a:cubicBezTo>
                      <a:lnTo>
                        <a:pt x="95" y="242"/>
                      </a:lnTo>
                      <a:lnTo>
                        <a:pt x="101" y="221"/>
                      </a:lnTo>
                      <a:lnTo>
                        <a:pt x="101" y="225"/>
                      </a:lnTo>
                      <a:lnTo>
                        <a:pt x="97" y="206"/>
                      </a:lnTo>
                      <a:lnTo>
                        <a:pt x="101" y="212"/>
                      </a:lnTo>
                      <a:lnTo>
                        <a:pt x="87" y="205"/>
                      </a:lnTo>
                      <a:lnTo>
                        <a:pt x="90" y="205"/>
                      </a:lnTo>
                      <a:lnTo>
                        <a:pt x="71" y="205"/>
                      </a:lnTo>
                      <a:lnTo>
                        <a:pt x="53" y="204"/>
                      </a:lnTo>
                      <a:cubicBezTo>
                        <a:pt x="51" y="204"/>
                        <a:pt x="50" y="204"/>
                        <a:pt x="49" y="203"/>
                      </a:cubicBezTo>
                      <a:lnTo>
                        <a:pt x="37" y="194"/>
                      </a:lnTo>
                      <a:cubicBezTo>
                        <a:pt x="35" y="193"/>
                        <a:pt x="34" y="192"/>
                        <a:pt x="34" y="190"/>
                      </a:cubicBezTo>
                      <a:lnTo>
                        <a:pt x="19" y="146"/>
                      </a:lnTo>
                      <a:cubicBezTo>
                        <a:pt x="19" y="146"/>
                        <a:pt x="19" y="145"/>
                        <a:pt x="19" y="145"/>
                      </a:cubicBezTo>
                      <a:lnTo>
                        <a:pt x="11" y="97"/>
                      </a:lnTo>
                      <a:lnTo>
                        <a:pt x="0" y="1"/>
                      </a:lnTo>
                      <a:lnTo>
                        <a:pt x="15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554" name="Freeform 130">
                  <a:extLst>
                    <a:ext uri="{FF2B5EF4-FFF2-40B4-BE49-F238E27FC236}">
                      <a16:creationId xmlns:a16="http://schemas.microsoft.com/office/drawing/2014/main" id="{4C2792BC-08D4-4D94-8775-09DA2FE976D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49735" y="2883680"/>
                  <a:ext cx="143637" cy="162783"/>
                </a:xfrm>
                <a:custGeom>
                  <a:avLst/>
                  <a:gdLst/>
                  <a:ahLst/>
                  <a:cxnLst>
                    <a:cxn ang="0">
                      <a:pos x="269" y="11"/>
                    </a:cxn>
                    <a:cxn ang="0">
                      <a:pos x="251" y="30"/>
                    </a:cxn>
                    <a:cxn ang="0">
                      <a:pos x="231" y="52"/>
                    </a:cxn>
                    <a:cxn ang="0">
                      <a:pos x="214" y="74"/>
                    </a:cxn>
                    <a:cxn ang="0">
                      <a:pos x="215" y="73"/>
                    </a:cxn>
                    <a:cxn ang="0">
                      <a:pos x="204" y="95"/>
                    </a:cxn>
                    <a:cxn ang="0">
                      <a:pos x="204" y="93"/>
                    </a:cxn>
                    <a:cxn ang="0">
                      <a:pos x="200" y="120"/>
                    </a:cxn>
                    <a:cxn ang="0">
                      <a:pos x="200" y="118"/>
                    </a:cxn>
                    <a:cxn ang="0">
                      <a:pos x="202" y="147"/>
                    </a:cxn>
                    <a:cxn ang="0">
                      <a:pos x="202" y="148"/>
                    </a:cxn>
                    <a:cxn ang="0">
                      <a:pos x="200" y="174"/>
                    </a:cxn>
                    <a:cxn ang="0">
                      <a:pos x="199" y="178"/>
                    </a:cxn>
                    <a:cxn ang="0">
                      <a:pos x="186" y="197"/>
                    </a:cxn>
                    <a:cxn ang="0">
                      <a:pos x="183" y="200"/>
                    </a:cxn>
                    <a:cxn ang="0">
                      <a:pos x="147" y="215"/>
                    </a:cxn>
                    <a:cxn ang="0">
                      <a:pos x="144" y="215"/>
                    </a:cxn>
                    <a:cxn ang="0">
                      <a:pos x="105" y="218"/>
                    </a:cxn>
                    <a:cxn ang="0">
                      <a:pos x="64" y="216"/>
                    </a:cxn>
                    <a:cxn ang="0">
                      <a:pos x="25" y="217"/>
                    </a:cxn>
                    <a:cxn ang="0">
                      <a:pos x="32" y="212"/>
                    </a:cxn>
                    <a:cxn ang="0">
                      <a:pos x="27" y="227"/>
                    </a:cxn>
                    <a:cxn ang="0">
                      <a:pos x="22" y="244"/>
                    </a:cxn>
                    <a:cxn ang="0">
                      <a:pos x="17" y="258"/>
                    </a:cxn>
                    <a:cxn ang="0">
                      <a:pos x="15" y="264"/>
                    </a:cxn>
                    <a:cxn ang="0">
                      <a:pos x="0" y="259"/>
                    </a:cxn>
                    <a:cxn ang="0">
                      <a:pos x="2" y="253"/>
                    </a:cxn>
                    <a:cxn ang="0">
                      <a:pos x="7" y="239"/>
                    </a:cxn>
                    <a:cxn ang="0">
                      <a:pos x="12" y="222"/>
                    </a:cxn>
                    <a:cxn ang="0">
                      <a:pos x="17" y="207"/>
                    </a:cxn>
                    <a:cxn ang="0">
                      <a:pos x="24" y="201"/>
                    </a:cxn>
                    <a:cxn ang="0">
                      <a:pos x="65" y="200"/>
                    </a:cxn>
                    <a:cxn ang="0">
                      <a:pos x="104" y="202"/>
                    </a:cxn>
                    <a:cxn ang="0">
                      <a:pos x="143" y="199"/>
                    </a:cxn>
                    <a:cxn ang="0">
                      <a:pos x="140" y="200"/>
                    </a:cxn>
                    <a:cxn ang="0">
                      <a:pos x="176" y="185"/>
                    </a:cxn>
                    <a:cxn ang="0">
                      <a:pos x="173" y="188"/>
                    </a:cxn>
                    <a:cxn ang="0">
                      <a:pos x="186" y="169"/>
                    </a:cxn>
                    <a:cxn ang="0">
                      <a:pos x="184" y="173"/>
                    </a:cxn>
                    <a:cxn ang="0">
                      <a:pos x="186" y="147"/>
                    </a:cxn>
                    <a:cxn ang="0">
                      <a:pos x="186" y="148"/>
                    </a:cxn>
                    <a:cxn ang="0">
                      <a:pos x="184" y="119"/>
                    </a:cxn>
                    <a:cxn ang="0">
                      <a:pos x="185" y="117"/>
                    </a:cxn>
                    <a:cxn ang="0">
                      <a:pos x="189" y="90"/>
                    </a:cxn>
                    <a:cxn ang="0">
                      <a:pos x="189" y="88"/>
                    </a:cxn>
                    <a:cxn ang="0">
                      <a:pos x="200" y="66"/>
                    </a:cxn>
                    <a:cxn ang="0">
                      <a:pos x="201" y="65"/>
                    </a:cxn>
                    <a:cxn ang="0">
                      <a:pos x="220" y="41"/>
                    </a:cxn>
                    <a:cxn ang="0">
                      <a:pos x="240" y="19"/>
                    </a:cxn>
                    <a:cxn ang="0">
                      <a:pos x="258" y="0"/>
                    </a:cxn>
                    <a:cxn ang="0">
                      <a:pos x="269" y="11"/>
                    </a:cxn>
                  </a:cxnLst>
                  <a:rect l="0" t="0" r="r" b="b"/>
                  <a:pathLst>
                    <a:path w="269" h="264">
                      <a:moveTo>
                        <a:pt x="269" y="11"/>
                      </a:moveTo>
                      <a:lnTo>
                        <a:pt x="251" y="30"/>
                      </a:lnTo>
                      <a:lnTo>
                        <a:pt x="231" y="52"/>
                      </a:lnTo>
                      <a:lnTo>
                        <a:pt x="214" y="74"/>
                      </a:lnTo>
                      <a:lnTo>
                        <a:pt x="215" y="73"/>
                      </a:lnTo>
                      <a:lnTo>
                        <a:pt x="204" y="95"/>
                      </a:lnTo>
                      <a:lnTo>
                        <a:pt x="204" y="93"/>
                      </a:lnTo>
                      <a:lnTo>
                        <a:pt x="200" y="120"/>
                      </a:lnTo>
                      <a:lnTo>
                        <a:pt x="200" y="118"/>
                      </a:lnTo>
                      <a:lnTo>
                        <a:pt x="202" y="147"/>
                      </a:lnTo>
                      <a:cubicBezTo>
                        <a:pt x="202" y="147"/>
                        <a:pt x="202" y="148"/>
                        <a:pt x="202" y="148"/>
                      </a:cubicBezTo>
                      <a:lnTo>
                        <a:pt x="200" y="174"/>
                      </a:lnTo>
                      <a:cubicBezTo>
                        <a:pt x="200" y="175"/>
                        <a:pt x="200" y="177"/>
                        <a:pt x="199" y="178"/>
                      </a:cubicBezTo>
                      <a:lnTo>
                        <a:pt x="186" y="197"/>
                      </a:lnTo>
                      <a:cubicBezTo>
                        <a:pt x="185" y="198"/>
                        <a:pt x="184" y="199"/>
                        <a:pt x="183" y="200"/>
                      </a:cubicBezTo>
                      <a:lnTo>
                        <a:pt x="147" y="215"/>
                      </a:lnTo>
                      <a:cubicBezTo>
                        <a:pt x="146" y="215"/>
                        <a:pt x="145" y="215"/>
                        <a:pt x="144" y="215"/>
                      </a:cubicBezTo>
                      <a:lnTo>
                        <a:pt x="105" y="218"/>
                      </a:lnTo>
                      <a:lnTo>
                        <a:pt x="64" y="216"/>
                      </a:lnTo>
                      <a:lnTo>
                        <a:pt x="25" y="217"/>
                      </a:lnTo>
                      <a:lnTo>
                        <a:pt x="32" y="212"/>
                      </a:lnTo>
                      <a:lnTo>
                        <a:pt x="27" y="227"/>
                      </a:lnTo>
                      <a:lnTo>
                        <a:pt x="22" y="244"/>
                      </a:lnTo>
                      <a:lnTo>
                        <a:pt x="17" y="258"/>
                      </a:lnTo>
                      <a:lnTo>
                        <a:pt x="15" y="264"/>
                      </a:lnTo>
                      <a:lnTo>
                        <a:pt x="0" y="259"/>
                      </a:lnTo>
                      <a:lnTo>
                        <a:pt x="2" y="253"/>
                      </a:lnTo>
                      <a:lnTo>
                        <a:pt x="7" y="239"/>
                      </a:lnTo>
                      <a:lnTo>
                        <a:pt x="12" y="222"/>
                      </a:lnTo>
                      <a:lnTo>
                        <a:pt x="17" y="207"/>
                      </a:lnTo>
                      <a:cubicBezTo>
                        <a:pt x="18" y="204"/>
                        <a:pt x="21" y="202"/>
                        <a:pt x="24" y="201"/>
                      </a:cubicBezTo>
                      <a:lnTo>
                        <a:pt x="65" y="200"/>
                      </a:lnTo>
                      <a:lnTo>
                        <a:pt x="104" y="202"/>
                      </a:lnTo>
                      <a:lnTo>
                        <a:pt x="143" y="199"/>
                      </a:lnTo>
                      <a:lnTo>
                        <a:pt x="140" y="200"/>
                      </a:lnTo>
                      <a:lnTo>
                        <a:pt x="176" y="185"/>
                      </a:lnTo>
                      <a:lnTo>
                        <a:pt x="173" y="188"/>
                      </a:lnTo>
                      <a:lnTo>
                        <a:pt x="186" y="169"/>
                      </a:lnTo>
                      <a:lnTo>
                        <a:pt x="184" y="173"/>
                      </a:lnTo>
                      <a:lnTo>
                        <a:pt x="186" y="147"/>
                      </a:lnTo>
                      <a:lnTo>
                        <a:pt x="186" y="148"/>
                      </a:lnTo>
                      <a:lnTo>
                        <a:pt x="184" y="119"/>
                      </a:lnTo>
                      <a:cubicBezTo>
                        <a:pt x="184" y="118"/>
                        <a:pt x="184" y="118"/>
                        <a:pt x="185" y="117"/>
                      </a:cubicBezTo>
                      <a:lnTo>
                        <a:pt x="189" y="90"/>
                      </a:lnTo>
                      <a:cubicBezTo>
                        <a:pt x="189" y="89"/>
                        <a:pt x="189" y="89"/>
                        <a:pt x="189" y="88"/>
                      </a:cubicBezTo>
                      <a:lnTo>
                        <a:pt x="200" y="66"/>
                      </a:lnTo>
                      <a:cubicBezTo>
                        <a:pt x="201" y="65"/>
                        <a:pt x="201" y="65"/>
                        <a:pt x="201" y="65"/>
                      </a:cubicBezTo>
                      <a:lnTo>
                        <a:pt x="220" y="41"/>
                      </a:lnTo>
                      <a:lnTo>
                        <a:pt x="240" y="19"/>
                      </a:lnTo>
                      <a:lnTo>
                        <a:pt x="258" y="0"/>
                      </a:lnTo>
                      <a:lnTo>
                        <a:pt x="269" y="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555" name="Freeform 131">
                  <a:extLst>
                    <a:ext uri="{FF2B5EF4-FFF2-40B4-BE49-F238E27FC236}">
                      <a16:creationId xmlns:a16="http://schemas.microsoft.com/office/drawing/2014/main" id="{86D4D5FC-6C5F-4603-9BAB-600F8D808F4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92066" y="3022141"/>
                  <a:ext cx="76469" cy="210660"/>
                </a:xfrm>
                <a:custGeom>
                  <a:avLst/>
                  <a:gdLst/>
                  <a:ahLst/>
                  <a:cxnLst>
                    <a:cxn ang="0">
                      <a:pos x="72" y="341"/>
                    </a:cxn>
                    <a:cxn ang="0">
                      <a:pos x="65" y="272"/>
                    </a:cxn>
                    <a:cxn ang="0">
                      <a:pos x="58" y="215"/>
                    </a:cxn>
                    <a:cxn ang="0">
                      <a:pos x="58" y="216"/>
                    </a:cxn>
                    <a:cxn ang="0">
                      <a:pos x="39" y="163"/>
                    </a:cxn>
                    <a:cxn ang="0">
                      <a:pos x="40" y="165"/>
                    </a:cxn>
                    <a:cxn ang="0">
                      <a:pos x="24" y="140"/>
                    </a:cxn>
                    <a:cxn ang="0">
                      <a:pos x="2" y="115"/>
                    </a:cxn>
                    <a:cxn ang="0">
                      <a:pos x="1" y="108"/>
                    </a:cxn>
                    <a:cxn ang="0">
                      <a:pos x="6" y="102"/>
                    </a:cxn>
                    <a:cxn ang="0">
                      <a:pos x="49" y="85"/>
                    </a:cxn>
                    <a:cxn ang="0">
                      <a:pos x="47" y="86"/>
                    </a:cxn>
                    <a:cxn ang="0">
                      <a:pos x="81" y="65"/>
                    </a:cxn>
                    <a:cxn ang="0">
                      <a:pos x="80" y="66"/>
                    </a:cxn>
                    <a:cxn ang="0">
                      <a:pos x="107" y="37"/>
                    </a:cxn>
                    <a:cxn ang="0">
                      <a:pos x="106" y="38"/>
                    </a:cxn>
                    <a:cxn ang="0">
                      <a:pos x="130" y="0"/>
                    </a:cxn>
                    <a:cxn ang="0">
                      <a:pos x="143" y="9"/>
                    </a:cxn>
                    <a:cxn ang="0">
                      <a:pos x="119" y="47"/>
                    </a:cxn>
                    <a:cxn ang="0">
                      <a:pos x="118" y="48"/>
                    </a:cxn>
                    <a:cxn ang="0">
                      <a:pos x="91" y="77"/>
                    </a:cxn>
                    <a:cxn ang="0">
                      <a:pos x="90" y="78"/>
                    </a:cxn>
                    <a:cxn ang="0">
                      <a:pos x="56" y="99"/>
                    </a:cxn>
                    <a:cxn ang="0">
                      <a:pos x="54" y="100"/>
                    </a:cxn>
                    <a:cxn ang="0">
                      <a:pos x="11" y="117"/>
                    </a:cxn>
                    <a:cxn ang="0">
                      <a:pos x="15" y="104"/>
                    </a:cxn>
                    <a:cxn ang="0">
                      <a:pos x="37" y="131"/>
                    </a:cxn>
                    <a:cxn ang="0">
                      <a:pos x="53" y="156"/>
                    </a:cxn>
                    <a:cxn ang="0">
                      <a:pos x="54" y="158"/>
                    </a:cxn>
                    <a:cxn ang="0">
                      <a:pos x="73" y="211"/>
                    </a:cxn>
                    <a:cxn ang="0">
                      <a:pos x="73" y="212"/>
                    </a:cxn>
                    <a:cxn ang="0">
                      <a:pos x="81" y="271"/>
                    </a:cxn>
                    <a:cxn ang="0">
                      <a:pos x="88" y="340"/>
                    </a:cxn>
                    <a:cxn ang="0">
                      <a:pos x="72" y="341"/>
                    </a:cxn>
                  </a:cxnLst>
                  <a:rect l="0" t="0" r="r" b="b"/>
                  <a:pathLst>
                    <a:path w="143" h="341">
                      <a:moveTo>
                        <a:pt x="72" y="341"/>
                      </a:moveTo>
                      <a:lnTo>
                        <a:pt x="65" y="272"/>
                      </a:lnTo>
                      <a:lnTo>
                        <a:pt x="58" y="215"/>
                      </a:lnTo>
                      <a:lnTo>
                        <a:pt x="58" y="216"/>
                      </a:lnTo>
                      <a:lnTo>
                        <a:pt x="39" y="163"/>
                      </a:lnTo>
                      <a:lnTo>
                        <a:pt x="40" y="165"/>
                      </a:lnTo>
                      <a:lnTo>
                        <a:pt x="24" y="140"/>
                      </a:lnTo>
                      <a:lnTo>
                        <a:pt x="2" y="115"/>
                      </a:lnTo>
                      <a:cubicBezTo>
                        <a:pt x="1" y="113"/>
                        <a:pt x="0" y="110"/>
                        <a:pt x="1" y="108"/>
                      </a:cubicBezTo>
                      <a:cubicBezTo>
                        <a:pt x="1" y="105"/>
                        <a:pt x="3" y="103"/>
                        <a:pt x="6" y="102"/>
                      </a:cubicBezTo>
                      <a:lnTo>
                        <a:pt x="49" y="85"/>
                      </a:lnTo>
                      <a:lnTo>
                        <a:pt x="47" y="86"/>
                      </a:lnTo>
                      <a:lnTo>
                        <a:pt x="81" y="65"/>
                      </a:lnTo>
                      <a:lnTo>
                        <a:pt x="80" y="66"/>
                      </a:lnTo>
                      <a:lnTo>
                        <a:pt x="107" y="37"/>
                      </a:lnTo>
                      <a:lnTo>
                        <a:pt x="106" y="38"/>
                      </a:lnTo>
                      <a:lnTo>
                        <a:pt x="130" y="0"/>
                      </a:lnTo>
                      <a:lnTo>
                        <a:pt x="143" y="9"/>
                      </a:lnTo>
                      <a:lnTo>
                        <a:pt x="119" y="47"/>
                      </a:lnTo>
                      <a:cubicBezTo>
                        <a:pt x="119" y="47"/>
                        <a:pt x="119" y="48"/>
                        <a:pt x="118" y="48"/>
                      </a:cubicBezTo>
                      <a:lnTo>
                        <a:pt x="91" y="77"/>
                      </a:lnTo>
                      <a:cubicBezTo>
                        <a:pt x="91" y="77"/>
                        <a:pt x="90" y="78"/>
                        <a:pt x="90" y="78"/>
                      </a:cubicBezTo>
                      <a:lnTo>
                        <a:pt x="56" y="99"/>
                      </a:lnTo>
                      <a:cubicBezTo>
                        <a:pt x="55" y="100"/>
                        <a:pt x="55" y="100"/>
                        <a:pt x="54" y="100"/>
                      </a:cubicBezTo>
                      <a:lnTo>
                        <a:pt x="11" y="117"/>
                      </a:lnTo>
                      <a:lnTo>
                        <a:pt x="15" y="104"/>
                      </a:lnTo>
                      <a:lnTo>
                        <a:pt x="37" y="131"/>
                      </a:lnTo>
                      <a:lnTo>
                        <a:pt x="53" y="156"/>
                      </a:lnTo>
                      <a:cubicBezTo>
                        <a:pt x="54" y="157"/>
                        <a:pt x="54" y="157"/>
                        <a:pt x="54" y="158"/>
                      </a:cubicBezTo>
                      <a:lnTo>
                        <a:pt x="73" y="211"/>
                      </a:lnTo>
                      <a:cubicBezTo>
                        <a:pt x="73" y="211"/>
                        <a:pt x="73" y="212"/>
                        <a:pt x="73" y="212"/>
                      </a:cubicBezTo>
                      <a:lnTo>
                        <a:pt x="81" y="271"/>
                      </a:lnTo>
                      <a:lnTo>
                        <a:pt x="88" y="340"/>
                      </a:lnTo>
                      <a:lnTo>
                        <a:pt x="72" y="34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grpSp>
              <p:nvGrpSpPr>
                <p:cNvPr id="556" name="กลุ่ม 555">
                  <a:extLst>
                    <a:ext uri="{FF2B5EF4-FFF2-40B4-BE49-F238E27FC236}">
                      <a16:creationId xmlns:a16="http://schemas.microsoft.com/office/drawing/2014/main" id="{FFF334C9-74EC-4FE2-B89E-14DEA578FADF}"/>
                    </a:ext>
                  </a:extLst>
                </p:cNvPr>
                <p:cNvGrpSpPr/>
                <p:nvPr/>
              </p:nvGrpSpPr>
              <p:grpSpPr>
                <a:xfrm>
                  <a:off x="2678699" y="2528583"/>
                  <a:ext cx="538914" cy="481611"/>
                  <a:chOff x="2678699" y="2528583"/>
                  <a:chExt cx="538914" cy="481611"/>
                </a:xfrm>
              </p:grpSpPr>
              <p:grpSp>
                <p:nvGrpSpPr>
                  <p:cNvPr id="557" name="กลุ่ม 556">
                    <a:extLst>
                      <a:ext uri="{FF2B5EF4-FFF2-40B4-BE49-F238E27FC236}">
                        <a16:creationId xmlns:a16="http://schemas.microsoft.com/office/drawing/2014/main" id="{D2ECBC23-11FA-4E83-88FE-25E75D364E89}"/>
                      </a:ext>
                    </a:extLst>
                  </p:cNvPr>
                  <p:cNvGrpSpPr/>
                  <p:nvPr/>
                </p:nvGrpSpPr>
                <p:grpSpPr>
                  <a:xfrm>
                    <a:off x="2678699" y="2636736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573" name="Freeform 114">
                      <a:extLst>
                        <a:ext uri="{FF2B5EF4-FFF2-40B4-BE49-F238E27FC236}">
                          <a16:creationId xmlns:a16="http://schemas.microsoft.com/office/drawing/2014/main" id="{098796D2-B1FA-490D-A0DB-45320015E2E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574" name="Freeform 123">
                      <a:extLst>
                        <a:ext uri="{FF2B5EF4-FFF2-40B4-BE49-F238E27FC236}">
                          <a16:creationId xmlns:a16="http://schemas.microsoft.com/office/drawing/2014/main" id="{60EF8293-9617-4EB0-B2D7-C3C413185D2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558" name="กลุ่ม 557">
                    <a:extLst>
                      <a:ext uri="{FF2B5EF4-FFF2-40B4-BE49-F238E27FC236}">
                        <a16:creationId xmlns:a16="http://schemas.microsoft.com/office/drawing/2014/main" id="{6236289E-9849-41E3-B3C3-6F9E6EBB192D}"/>
                      </a:ext>
                    </a:extLst>
                  </p:cNvPr>
                  <p:cNvGrpSpPr/>
                  <p:nvPr/>
                </p:nvGrpSpPr>
                <p:grpSpPr>
                  <a:xfrm rot="8663594">
                    <a:off x="2751587" y="2789136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571" name="Freeform 114">
                      <a:extLst>
                        <a:ext uri="{FF2B5EF4-FFF2-40B4-BE49-F238E27FC236}">
                          <a16:creationId xmlns:a16="http://schemas.microsoft.com/office/drawing/2014/main" id="{A4960173-FF00-400B-870E-294F1AAA60A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572" name="Freeform 123">
                      <a:extLst>
                        <a:ext uri="{FF2B5EF4-FFF2-40B4-BE49-F238E27FC236}">
                          <a16:creationId xmlns:a16="http://schemas.microsoft.com/office/drawing/2014/main" id="{76B96D72-19B1-4492-8C5D-42D65D560AD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559" name="กลุ่ม 558">
                    <a:extLst>
                      <a:ext uri="{FF2B5EF4-FFF2-40B4-BE49-F238E27FC236}">
                        <a16:creationId xmlns:a16="http://schemas.microsoft.com/office/drawing/2014/main" id="{71A113B0-CA2C-4749-B3E6-BF905917C337}"/>
                      </a:ext>
                    </a:extLst>
                  </p:cNvPr>
                  <p:cNvGrpSpPr/>
                  <p:nvPr/>
                </p:nvGrpSpPr>
                <p:grpSpPr>
                  <a:xfrm>
                    <a:off x="2952524" y="2812324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569" name="Freeform 114">
                      <a:extLst>
                        <a:ext uri="{FF2B5EF4-FFF2-40B4-BE49-F238E27FC236}">
                          <a16:creationId xmlns:a16="http://schemas.microsoft.com/office/drawing/2014/main" id="{F8CA5818-854E-4329-9F1F-F78289540F7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570" name="Freeform 123">
                      <a:extLst>
                        <a:ext uri="{FF2B5EF4-FFF2-40B4-BE49-F238E27FC236}">
                          <a16:creationId xmlns:a16="http://schemas.microsoft.com/office/drawing/2014/main" id="{23415AA6-43E7-4DB5-9CA1-A27C55F57B3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560" name="กลุ่ม 559">
                    <a:extLst>
                      <a:ext uri="{FF2B5EF4-FFF2-40B4-BE49-F238E27FC236}">
                        <a16:creationId xmlns:a16="http://schemas.microsoft.com/office/drawing/2014/main" id="{759F8871-3075-4557-93BD-ECF21F8EB4C7}"/>
                      </a:ext>
                    </a:extLst>
                  </p:cNvPr>
                  <p:cNvGrpSpPr/>
                  <p:nvPr/>
                </p:nvGrpSpPr>
                <p:grpSpPr>
                  <a:xfrm>
                    <a:off x="2866274" y="2668027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567" name="Freeform 114">
                      <a:extLst>
                        <a:ext uri="{FF2B5EF4-FFF2-40B4-BE49-F238E27FC236}">
                          <a16:creationId xmlns:a16="http://schemas.microsoft.com/office/drawing/2014/main" id="{F32B404B-D46E-4456-91E3-85A27C1A726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568" name="Freeform 123">
                      <a:extLst>
                        <a:ext uri="{FF2B5EF4-FFF2-40B4-BE49-F238E27FC236}">
                          <a16:creationId xmlns:a16="http://schemas.microsoft.com/office/drawing/2014/main" id="{89F67019-5F3E-41EA-8E27-198D8147438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 dirty="0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561" name="กลุ่ม 560">
                    <a:extLst>
                      <a:ext uri="{FF2B5EF4-FFF2-40B4-BE49-F238E27FC236}">
                        <a16:creationId xmlns:a16="http://schemas.microsoft.com/office/drawing/2014/main" id="{91FCCD28-B63A-40D5-ABF1-48366C3C2C14}"/>
                      </a:ext>
                    </a:extLst>
                  </p:cNvPr>
                  <p:cNvGrpSpPr/>
                  <p:nvPr/>
                </p:nvGrpSpPr>
                <p:grpSpPr>
                  <a:xfrm>
                    <a:off x="3009908" y="2629315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565" name="Freeform 114">
                      <a:extLst>
                        <a:ext uri="{FF2B5EF4-FFF2-40B4-BE49-F238E27FC236}">
                          <a16:creationId xmlns:a16="http://schemas.microsoft.com/office/drawing/2014/main" id="{99BBC0C8-AF9D-4C27-B9C8-3106756A440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566" name="Freeform 123">
                      <a:extLst>
                        <a:ext uri="{FF2B5EF4-FFF2-40B4-BE49-F238E27FC236}">
                          <a16:creationId xmlns:a16="http://schemas.microsoft.com/office/drawing/2014/main" id="{7F9AAC6E-0072-4CBC-BD41-22C06AAD61D7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562" name="กลุ่ม 561">
                    <a:extLst>
                      <a:ext uri="{FF2B5EF4-FFF2-40B4-BE49-F238E27FC236}">
                        <a16:creationId xmlns:a16="http://schemas.microsoft.com/office/drawing/2014/main" id="{97CBA434-9437-4B40-8ED1-ABB491426D5A}"/>
                      </a:ext>
                    </a:extLst>
                  </p:cNvPr>
                  <p:cNvGrpSpPr/>
                  <p:nvPr/>
                </p:nvGrpSpPr>
                <p:grpSpPr>
                  <a:xfrm rot="3907596">
                    <a:off x="2833748" y="2533501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563" name="Freeform 114">
                      <a:extLst>
                        <a:ext uri="{FF2B5EF4-FFF2-40B4-BE49-F238E27FC236}">
                          <a16:creationId xmlns:a16="http://schemas.microsoft.com/office/drawing/2014/main" id="{E7E9B839-A8D8-4D26-BA49-4F0F8F41DB5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564" name="Freeform 123">
                      <a:extLst>
                        <a:ext uri="{FF2B5EF4-FFF2-40B4-BE49-F238E27FC236}">
                          <a16:creationId xmlns:a16="http://schemas.microsoft.com/office/drawing/2014/main" id="{887FBFDE-0E62-4B3C-96BE-AAA1B9E1B41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</p:grpSp>
          </p:grpSp>
          <p:grpSp>
            <p:nvGrpSpPr>
              <p:cNvPr id="18" name="กลุ่ม 17">
                <a:extLst>
                  <a:ext uri="{FF2B5EF4-FFF2-40B4-BE49-F238E27FC236}">
                    <a16:creationId xmlns:a16="http://schemas.microsoft.com/office/drawing/2014/main" id="{7282FAF9-3A9B-4324-9BB8-7AA38374DB1D}"/>
                  </a:ext>
                </a:extLst>
              </p:cNvPr>
              <p:cNvGrpSpPr/>
              <p:nvPr/>
            </p:nvGrpSpPr>
            <p:grpSpPr>
              <a:xfrm>
                <a:off x="4413021" y="3312207"/>
                <a:ext cx="661484" cy="568692"/>
                <a:chOff x="2549626" y="2389544"/>
                <a:chExt cx="803995" cy="843257"/>
              </a:xfrm>
            </p:grpSpPr>
            <p:sp>
              <p:nvSpPr>
                <p:cNvPr id="519" name="Freeform 18">
                  <a:extLst>
                    <a:ext uri="{FF2B5EF4-FFF2-40B4-BE49-F238E27FC236}">
                      <a16:creationId xmlns:a16="http://schemas.microsoft.com/office/drawing/2014/main" id="{021A2A3C-EC92-47C5-829B-673ACCF6B3C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49626" y="2519437"/>
                  <a:ext cx="262473" cy="201085"/>
                </a:xfrm>
                <a:custGeom>
                  <a:avLst/>
                  <a:gdLst/>
                  <a:ahLst/>
                  <a:cxnLst>
                    <a:cxn ang="0">
                      <a:pos x="416" y="308"/>
                    </a:cxn>
                    <a:cxn ang="0">
                      <a:pos x="441" y="310"/>
                    </a:cxn>
                    <a:cxn ang="0">
                      <a:pos x="459" y="309"/>
                    </a:cxn>
                    <a:cxn ang="0">
                      <a:pos x="471" y="299"/>
                    </a:cxn>
                    <a:cxn ang="0">
                      <a:pos x="475" y="273"/>
                    </a:cxn>
                    <a:cxn ang="0">
                      <a:pos x="469" y="240"/>
                    </a:cxn>
                    <a:cxn ang="0">
                      <a:pos x="436" y="169"/>
                    </a:cxn>
                    <a:cxn ang="0">
                      <a:pos x="387" y="106"/>
                    </a:cxn>
                    <a:cxn ang="0">
                      <a:pos x="363" y="83"/>
                    </a:cxn>
                    <a:cxn ang="0">
                      <a:pos x="341" y="69"/>
                    </a:cxn>
                    <a:cxn ang="0">
                      <a:pos x="157" y="16"/>
                    </a:cxn>
                    <a:cxn ang="0">
                      <a:pos x="147" y="62"/>
                    </a:cxn>
                    <a:cxn ang="0">
                      <a:pos x="123" y="101"/>
                    </a:cxn>
                    <a:cxn ang="0">
                      <a:pos x="91" y="135"/>
                    </a:cxn>
                    <a:cxn ang="0">
                      <a:pos x="51" y="166"/>
                    </a:cxn>
                    <a:cxn ang="0">
                      <a:pos x="19" y="255"/>
                    </a:cxn>
                    <a:cxn ang="0">
                      <a:pos x="15" y="284"/>
                    </a:cxn>
                    <a:cxn ang="0">
                      <a:pos x="4" y="251"/>
                    </a:cxn>
                    <a:cxn ang="0">
                      <a:pos x="13" y="220"/>
                    </a:cxn>
                    <a:cxn ang="0">
                      <a:pos x="38" y="157"/>
                    </a:cxn>
                    <a:cxn ang="0">
                      <a:pos x="111" y="91"/>
                    </a:cxn>
                    <a:cxn ang="0">
                      <a:pos x="133" y="55"/>
                    </a:cxn>
                    <a:cxn ang="0">
                      <a:pos x="152" y="6"/>
                    </a:cxn>
                    <a:cxn ang="0">
                      <a:pos x="255" y="26"/>
                    </a:cxn>
                    <a:cxn ang="0">
                      <a:pos x="348" y="55"/>
                    </a:cxn>
                    <a:cxn ang="0">
                      <a:pos x="373" y="71"/>
                    </a:cxn>
                    <a:cxn ang="0">
                      <a:pos x="426" y="126"/>
                    </a:cxn>
                    <a:cxn ang="0">
                      <a:pos x="470" y="199"/>
                    </a:cxn>
                    <a:cxn ang="0">
                      <a:pos x="484" y="236"/>
                    </a:cxn>
                    <a:cxn ang="0">
                      <a:pos x="490" y="273"/>
                    </a:cxn>
                    <a:cxn ang="0">
                      <a:pos x="484" y="306"/>
                    </a:cxn>
                    <a:cxn ang="0">
                      <a:pos x="466" y="322"/>
                    </a:cxn>
                    <a:cxn ang="0">
                      <a:pos x="442" y="325"/>
                    </a:cxn>
                    <a:cxn ang="0">
                      <a:pos x="394" y="325"/>
                    </a:cxn>
                  </a:cxnLst>
                  <a:rect l="0" t="0" r="r" b="b"/>
                  <a:pathLst>
                    <a:path w="491" h="325">
                      <a:moveTo>
                        <a:pt x="393" y="309"/>
                      </a:moveTo>
                      <a:lnTo>
                        <a:pt x="416" y="308"/>
                      </a:lnTo>
                      <a:lnTo>
                        <a:pt x="443" y="309"/>
                      </a:lnTo>
                      <a:lnTo>
                        <a:pt x="441" y="310"/>
                      </a:lnTo>
                      <a:lnTo>
                        <a:pt x="463" y="307"/>
                      </a:lnTo>
                      <a:lnTo>
                        <a:pt x="459" y="309"/>
                      </a:lnTo>
                      <a:lnTo>
                        <a:pt x="473" y="295"/>
                      </a:lnTo>
                      <a:lnTo>
                        <a:pt x="471" y="299"/>
                      </a:lnTo>
                      <a:lnTo>
                        <a:pt x="475" y="270"/>
                      </a:lnTo>
                      <a:lnTo>
                        <a:pt x="475" y="273"/>
                      </a:lnTo>
                      <a:lnTo>
                        <a:pt x="469" y="239"/>
                      </a:lnTo>
                      <a:lnTo>
                        <a:pt x="469" y="240"/>
                      </a:lnTo>
                      <a:lnTo>
                        <a:pt x="455" y="204"/>
                      </a:lnTo>
                      <a:lnTo>
                        <a:pt x="436" y="169"/>
                      </a:lnTo>
                      <a:lnTo>
                        <a:pt x="413" y="135"/>
                      </a:lnTo>
                      <a:lnTo>
                        <a:pt x="387" y="106"/>
                      </a:lnTo>
                      <a:lnTo>
                        <a:pt x="362" y="82"/>
                      </a:lnTo>
                      <a:lnTo>
                        <a:pt x="363" y="83"/>
                      </a:lnTo>
                      <a:lnTo>
                        <a:pt x="339" y="68"/>
                      </a:lnTo>
                      <a:lnTo>
                        <a:pt x="341" y="69"/>
                      </a:lnTo>
                      <a:lnTo>
                        <a:pt x="250" y="41"/>
                      </a:lnTo>
                      <a:lnTo>
                        <a:pt x="157" y="16"/>
                      </a:lnTo>
                      <a:lnTo>
                        <a:pt x="167" y="11"/>
                      </a:lnTo>
                      <a:lnTo>
                        <a:pt x="147" y="62"/>
                      </a:lnTo>
                      <a:cubicBezTo>
                        <a:pt x="147" y="63"/>
                        <a:pt x="147" y="63"/>
                        <a:pt x="146" y="64"/>
                      </a:cubicBezTo>
                      <a:lnTo>
                        <a:pt x="123" y="101"/>
                      </a:lnTo>
                      <a:cubicBezTo>
                        <a:pt x="123" y="101"/>
                        <a:pt x="123" y="102"/>
                        <a:pt x="122" y="102"/>
                      </a:cubicBezTo>
                      <a:lnTo>
                        <a:pt x="91" y="135"/>
                      </a:lnTo>
                      <a:lnTo>
                        <a:pt x="49" y="170"/>
                      </a:lnTo>
                      <a:lnTo>
                        <a:pt x="51" y="166"/>
                      </a:lnTo>
                      <a:lnTo>
                        <a:pt x="28" y="225"/>
                      </a:lnTo>
                      <a:lnTo>
                        <a:pt x="19" y="255"/>
                      </a:lnTo>
                      <a:lnTo>
                        <a:pt x="19" y="253"/>
                      </a:lnTo>
                      <a:lnTo>
                        <a:pt x="15" y="284"/>
                      </a:lnTo>
                      <a:lnTo>
                        <a:pt x="0" y="282"/>
                      </a:lnTo>
                      <a:lnTo>
                        <a:pt x="4" y="251"/>
                      </a:lnTo>
                      <a:cubicBezTo>
                        <a:pt x="4" y="251"/>
                        <a:pt x="4" y="251"/>
                        <a:pt x="4" y="250"/>
                      </a:cubicBezTo>
                      <a:lnTo>
                        <a:pt x="13" y="220"/>
                      </a:lnTo>
                      <a:lnTo>
                        <a:pt x="36" y="161"/>
                      </a:lnTo>
                      <a:cubicBezTo>
                        <a:pt x="37" y="159"/>
                        <a:pt x="37" y="158"/>
                        <a:pt x="38" y="157"/>
                      </a:cubicBezTo>
                      <a:lnTo>
                        <a:pt x="80" y="124"/>
                      </a:lnTo>
                      <a:lnTo>
                        <a:pt x="111" y="91"/>
                      </a:lnTo>
                      <a:lnTo>
                        <a:pt x="110" y="92"/>
                      </a:lnTo>
                      <a:lnTo>
                        <a:pt x="133" y="55"/>
                      </a:lnTo>
                      <a:lnTo>
                        <a:pt x="132" y="57"/>
                      </a:lnTo>
                      <a:lnTo>
                        <a:pt x="152" y="6"/>
                      </a:lnTo>
                      <a:cubicBezTo>
                        <a:pt x="153" y="2"/>
                        <a:pt x="158" y="0"/>
                        <a:pt x="162" y="1"/>
                      </a:cubicBezTo>
                      <a:lnTo>
                        <a:pt x="255" y="26"/>
                      </a:lnTo>
                      <a:lnTo>
                        <a:pt x="346" y="54"/>
                      </a:lnTo>
                      <a:cubicBezTo>
                        <a:pt x="346" y="54"/>
                        <a:pt x="347" y="54"/>
                        <a:pt x="348" y="55"/>
                      </a:cubicBezTo>
                      <a:lnTo>
                        <a:pt x="372" y="70"/>
                      </a:lnTo>
                      <a:cubicBezTo>
                        <a:pt x="372" y="70"/>
                        <a:pt x="373" y="70"/>
                        <a:pt x="373" y="71"/>
                      </a:cubicBezTo>
                      <a:lnTo>
                        <a:pt x="400" y="95"/>
                      </a:lnTo>
                      <a:lnTo>
                        <a:pt x="426" y="126"/>
                      </a:lnTo>
                      <a:lnTo>
                        <a:pt x="451" y="162"/>
                      </a:lnTo>
                      <a:lnTo>
                        <a:pt x="470" y="199"/>
                      </a:lnTo>
                      <a:lnTo>
                        <a:pt x="484" y="235"/>
                      </a:lnTo>
                      <a:cubicBezTo>
                        <a:pt x="484" y="235"/>
                        <a:pt x="484" y="236"/>
                        <a:pt x="484" y="236"/>
                      </a:cubicBezTo>
                      <a:lnTo>
                        <a:pt x="490" y="270"/>
                      </a:lnTo>
                      <a:cubicBezTo>
                        <a:pt x="490" y="271"/>
                        <a:pt x="491" y="272"/>
                        <a:pt x="490" y="273"/>
                      </a:cubicBezTo>
                      <a:lnTo>
                        <a:pt x="486" y="302"/>
                      </a:lnTo>
                      <a:cubicBezTo>
                        <a:pt x="486" y="303"/>
                        <a:pt x="485" y="305"/>
                        <a:pt x="484" y="306"/>
                      </a:cubicBezTo>
                      <a:lnTo>
                        <a:pt x="470" y="320"/>
                      </a:lnTo>
                      <a:cubicBezTo>
                        <a:pt x="469" y="321"/>
                        <a:pt x="467" y="322"/>
                        <a:pt x="466" y="322"/>
                      </a:cubicBezTo>
                      <a:lnTo>
                        <a:pt x="444" y="325"/>
                      </a:lnTo>
                      <a:cubicBezTo>
                        <a:pt x="443" y="325"/>
                        <a:pt x="443" y="325"/>
                        <a:pt x="442" y="325"/>
                      </a:cubicBezTo>
                      <a:lnTo>
                        <a:pt x="417" y="324"/>
                      </a:lnTo>
                      <a:lnTo>
                        <a:pt x="394" y="325"/>
                      </a:lnTo>
                      <a:lnTo>
                        <a:pt x="393" y="30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520" name="Freeform 76">
                  <a:extLst>
                    <a:ext uri="{FF2B5EF4-FFF2-40B4-BE49-F238E27FC236}">
                      <a16:creationId xmlns:a16="http://schemas.microsoft.com/office/drawing/2014/main" id="{933CA78A-9C6A-4073-B052-1410C1A602E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20049970">
                  <a:off x="2814585" y="2389544"/>
                  <a:ext cx="143637" cy="163979"/>
                </a:xfrm>
                <a:custGeom>
                  <a:avLst/>
                  <a:gdLst/>
                  <a:ahLst/>
                  <a:cxnLst>
                    <a:cxn ang="0">
                      <a:pos x="269" y="11"/>
                    </a:cxn>
                    <a:cxn ang="0">
                      <a:pos x="251" y="30"/>
                    </a:cxn>
                    <a:cxn ang="0">
                      <a:pos x="231" y="52"/>
                    </a:cxn>
                    <a:cxn ang="0">
                      <a:pos x="214" y="74"/>
                    </a:cxn>
                    <a:cxn ang="0">
                      <a:pos x="215" y="73"/>
                    </a:cxn>
                    <a:cxn ang="0">
                      <a:pos x="204" y="95"/>
                    </a:cxn>
                    <a:cxn ang="0">
                      <a:pos x="204" y="93"/>
                    </a:cxn>
                    <a:cxn ang="0">
                      <a:pos x="200" y="120"/>
                    </a:cxn>
                    <a:cxn ang="0">
                      <a:pos x="200" y="118"/>
                    </a:cxn>
                    <a:cxn ang="0">
                      <a:pos x="202" y="147"/>
                    </a:cxn>
                    <a:cxn ang="0">
                      <a:pos x="202" y="148"/>
                    </a:cxn>
                    <a:cxn ang="0">
                      <a:pos x="200" y="174"/>
                    </a:cxn>
                    <a:cxn ang="0">
                      <a:pos x="199" y="178"/>
                    </a:cxn>
                    <a:cxn ang="0">
                      <a:pos x="186" y="197"/>
                    </a:cxn>
                    <a:cxn ang="0">
                      <a:pos x="183" y="200"/>
                    </a:cxn>
                    <a:cxn ang="0">
                      <a:pos x="147" y="215"/>
                    </a:cxn>
                    <a:cxn ang="0">
                      <a:pos x="144" y="215"/>
                    </a:cxn>
                    <a:cxn ang="0">
                      <a:pos x="105" y="218"/>
                    </a:cxn>
                    <a:cxn ang="0">
                      <a:pos x="64" y="216"/>
                    </a:cxn>
                    <a:cxn ang="0">
                      <a:pos x="25" y="217"/>
                    </a:cxn>
                    <a:cxn ang="0">
                      <a:pos x="32" y="212"/>
                    </a:cxn>
                    <a:cxn ang="0">
                      <a:pos x="27" y="227"/>
                    </a:cxn>
                    <a:cxn ang="0">
                      <a:pos x="22" y="244"/>
                    </a:cxn>
                    <a:cxn ang="0">
                      <a:pos x="17" y="258"/>
                    </a:cxn>
                    <a:cxn ang="0">
                      <a:pos x="15" y="264"/>
                    </a:cxn>
                    <a:cxn ang="0">
                      <a:pos x="0" y="259"/>
                    </a:cxn>
                    <a:cxn ang="0">
                      <a:pos x="2" y="253"/>
                    </a:cxn>
                    <a:cxn ang="0">
                      <a:pos x="7" y="239"/>
                    </a:cxn>
                    <a:cxn ang="0">
                      <a:pos x="12" y="222"/>
                    </a:cxn>
                    <a:cxn ang="0">
                      <a:pos x="17" y="207"/>
                    </a:cxn>
                    <a:cxn ang="0">
                      <a:pos x="24" y="201"/>
                    </a:cxn>
                    <a:cxn ang="0">
                      <a:pos x="65" y="200"/>
                    </a:cxn>
                    <a:cxn ang="0">
                      <a:pos x="104" y="202"/>
                    </a:cxn>
                    <a:cxn ang="0">
                      <a:pos x="143" y="199"/>
                    </a:cxn>
                    <a:cxn ang="0">
                      <a:pos x="140" y="200"/>
                    </a:cxn>
                    <a:cxn ang="0">
                      <a:pos x="176" y="185"/>
                    </a:cxn>
                    <a:cxn ang="0">
                      <a:pos x="173" y="188"/>
                    </a:cxn>
                    <a:cxn ang="0">
                      <a:pos x="186" y="169"/>
                    </a:cxn>
                    <a:cxn ang="0">
                      <a:pos x="184" y="173"/>
                    </a:cxn>
                    <a:cxn ang="0">
                      <a:pos x="186" y="147"/>
                    </a:cxn>
                    <a:cxn ang="0">
                      <a:pos x="186" y="148"/>
                    </a:cxn>
                    <a:cxn ang="0">
                      <a:pos x="184" y="119"/>
                    </a:cxn>
                    <a:cxn ang="0">
                      <a:pos x="185" y="117"/>
                    </a:cxn>
                    <a:cxn ang="0">
                      <a:pos x="189" y="90"/>
                    </a:cxn>
                    <a:cxn ang="0">
                      <a:pos x="189" y="88"/>
                    </a:cxn>
                    <a:cxn ang="0">
                      <a:pos x="200" y="66"/>
                    </a:cxn>
                    <a:cxn ang="0">
                      <a:pos x="201" y="65"/>
                    </a:cxn>
                    <a:cxn ang="0">
                      <a:pos x="220" y="41"/>
                    </a:cxn>
                    <a:cxn ang="0">
                      <a:pos x="240" y="19"/>
                    </a:cxn>
                    <a:cxn ang="0">
                      <a:pos x="258" y="0"/>
                    </a:cxn>
                    <a:cxn ang="0">
                      <a:pos x="269" y="11"/>
                    </a:cxn>
                  </a:cxnLst>
                  <a:rect l="0" t="0" r="r" b="b"/>
                  <a:pathLst>
                    <a:path w="269" h="264">
                      <a:moveTo>
                        <a:pt x="269" y="11"/>
                      </a:moveTo>
                      <a:lnTo>
                        <a:pt x="251" y="30"/>
                      </a:lnTo>
                      <a:lnTo>
                        <a:pt x="231" y="52"/>
                      </a:lnTo>
                      <a:lnTo>
                        <a:pt x="214" y="74"/>
                      </a:lnTo>
                      <a:lnTo>
                        <a:pt x="215" y="73"/>
                      </a:lnTo>
                      <a:lnTo>
                        <a:pt x="204" y="95"/>
                      </a:lnTo>
                      <a:lnTo>
                        <a:pt x="204" y="93"/>
                      </a:lnTo>
                      <a:lnTo>
                        <a:pt x="200" y="120"/>
                      </a:lnTo>
                      <a:lnTo>
                        <a:pt x="200" y="118"/>
                      </a:lnTo>
                      <a:lnTo>
                        <a:pt x="202" y="147"/>
                      </a:lnTo>
                      <a:cubicBezTo>
                        <a:pt x="202" y="147"/>
                        <a:pt x="202" y="148"/>
                        <a:pt x="202" y="148"/>
                      </a:cubicBezTo>
                      <a:lnTo>
                        <a:pt x="200" y="174"/>
                      </a:lnTo>
                      <a:cubicBezTo>
                        <a:pt x="200" y="175"/>
                        <a:pt x="200" y="177"/>
                        <a:pt x="199" y="178"/>
                      </a:cubicBezTo>
                      <a:lnTo>
                        <a:pt x="186" y="197"/>
                      </a:lnTo>
                      <a:cubicBezTo>
                        <a:pt x="185" y="198"/>
                        <a:pt x="184" y="199"/>
                        <a:pt x="183" y="200"/>
                      </a:cubicBezTo>
                      <a:lnTo>
                        <a:pt x="147" y="215"/>
                      </a:lnTo>
                      <a:cubicBezTo>
                        <a:pt x="146" y="215"/>
                        <a:pt x="145" y="215"/>
                        <a:pt x="144" y="215"/>
                      </a:cubicBezTo>
                      <a:lnTo>
                        <a:pt x="105" y="218"/>
                      </a:lnTo>
                      <a:lnTo>
                        <a:pt x="64" y="216"/>
                      </a:lnTo>
                      <a:lnTo>
                        <a:pt x="25" y="217"/>
                      </a:lnTo>
                      <a:lnTo>
                        <a:pt x="32" y="212"/>
                      </a:lnTo>
                      <a:lnTo>
                        <a:pt x="27" y="227"/>
                      </a:lnTo>
                      <a:lnTo>
                        <a:pt x="22" y="244"/>
                      </a:lnTo>
                      <a:lnTo>
                        <a:pt x="17" y="258"/>
                      </a:lnTo>
                      <a:lnTo>
                        <a:pt x="15" y="264"/>
                      </a:lnTo>
                      <a:lnTo>
                        <a:pt x="0" y="259"/>
                      </a:lnTo>
                      <a:lnTo>
                        <a:pt x="2" y="253"/>
                      </a:lnTo>
                      <a:lnTo>
                        <a:pt x="7" y="239"/>
                      </a:lnTo>
                      <a:lnTo>
                        <a:pt x="12" y="222"/>
                      </a:lnTo>
                      <a:lnTo>
                        <a:pt x="17" y="207"/>
                      </a:lnTo>
                      <a:cubicBezTo>
                        <a:pt x="18" y="204"/>
                        <a:pt x="21" y="202"/>
                        <a:pt x="24" y="201"/>
                      </a:cubicBezTo>
                      <a:lnTo>
                        <a:pt x="65" y="200"/>
                      </a:lnTo>
                      <a:lnTo>
                        <a:pt x="104" y="202"/>
                      </a:lnTo>
                      <a:lnTo>
                        <a:pt x="143" y="199"/>
                      </a:lnTo>
                      <a:lnTo>
                        <a:pt x="140" y="200"/>
                      </a:lnTo>
                      <a:lnTo>
                        <a:pt x="176" y="185"/>
                      </a:lnTo>
                      <a:lnTo>
                        <a:pt x="173" y="188"/>
                      </a:lnTo>
                      <a:lnTo>
                        <a:pt x="186" y="169"/>
                      </a:lnTo>
                      <a:lnTo>
                        <a:pt x="184" y="173"/>
                      </a:lnTo>
                      <a:lnTo>
                        <a:pt x="186" y="147"/>
                      </a:lnTo>
                      <a:lnTo>
                        <a:pt x="186" y="148"/>
                      </a:lnTo>
                      <a:lnTo>
                        <a:pt x="184" y="119"/>
                      </a:lnTo>
                      <a:cubicBezTo>
                        <a:pt x="184" y="118"/>
                        <a:pt x="184" y="118"/>
                        <a:pt x="185" y="117"/>
                      </a:cubicBezTo>
                      <a:lnTo>
                        <a:pt x="189" y="90"/>
                      </a:lnTo>
                      <a:cubicBezTo>
                        <a:pt x="189" y="89"/>
                        <a:pt x="189" y="89"/>
                        <a:pt x="189" y="88"/>
                      </a:cubicBezTo>
                      <a:lnTo>
                        <a:pt x="200" y="66"/>
                      </a:lnTo>
                      <a:cubicBezTo>
                        <a:pt x="201" y="65"/>
                        <a:pt x="201" y="65"/>
                        <a:pt x="201" y="65"/>
                      </a:cubicBezTo>
                      <a:lnTo>
                        <a:pt x="220" y="41"/>
                      </a:lnTo>
                      <a:lnTo>
                        <a:pt x="240" y="19"/>
                      </a:lnTo>
                      <a:lnTo>
                        <a:pt x="258" y="0"/>
                      </a:lnTo>
                      <a:lnTo>
                        <a:pt x="269" y="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521" name="Freeform 118">
                  <a:extLst>
                    <a:ext uri="{FF2B5EF4-FFF2-40B4-BE49-F238E27FC236}">
                      <a16:creationId xmlns:a16="http://schemas.microsoft.com/office/drawing/2014/main" id="{6FFD5BDE-2575-4F0E-9579-44244C62FDE1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2685052" y="2557197"/>
                  <a:ext cx="556962" cy="512846"/>
                </a:xfrm>
                <a:custGeom>
                  <a:avLst/>
                  <a:gdLst/>
                  <a:ahLst/>
                  <a:cxnLst>
                    <a:cxn ang="0">
                      <a:pos x="52" y="91"/>
                    </a:cxn>
                    <a:cxn ang="0">
                      <a:pos x="95" y="42"/>
                    </a:cxn>
                    <a:cxn ang="0">
                      <a:pos x="160" y="33"/>
                    </a:cxn>
                    <a:cxn ang="0">
                      <a:pos x="198" y="24"/>
                    </a:cxn>
                    <a:cxn ang="0">
                      <a:pos x="251" y="11"/>
                    </a:cxn>
                    <a:cxn ang="0">
                      <a:pos x="285" y="29"/>
                    </a:cxn>
                    <a:cxn ang="0">
                      <a:pos x="322" y="2"/>
                    </a:cxn>
                    <a:cxn ang="0">
                      <a:pos x="369" y="7"/>
                    </a:cxn>
                    <a:cxn ang="0">
                      <a:pos x="400" y="7"/>
                    </a:cxn>
                    <a:cxn ang="0">
                      <a:pos x="452" y="3"/>
                    </a:cxn>
                    <a:cxn ang="0">
                      <a:pos x="494" y="45"/>
                    </a:cxn>
                    <a:cxn ang="0">
                      <a:pos x="539" y="78"/>
                    </a:cxn>
                    <a:cxn ang="0">
                      <a:pos x="545" y="129"/>
                    </a:cxn>
                    <a:cxn ang="0">
                      <a:pos x="557" y="159"/>
                    </a:cxn>
                    <a:cxn ang="0">
                      <a:pos x="547" y="222"/>
                    </a:cxn>
                    <a:cxn ang="0">
                      <a:pos x="486" y="255"/>
                    </a:cxn>
                    <a:cxn ang="0">
                      <a:pos x="461" y="306"/>
                    </a:cxn>
                    <a:cxn ang="0">
                      <a:pos x="403" y="324"/>
                    </a:cxn>
                    <a:cxn ang="0">
                      <a:pos x="356" y="340"/>
                    </a:cxn>
                    <a:cxn ang="0">
                      <a:pos x="295" y="368"/>
                    </a:cxn>
                    <a:cxn ang="0">
                      <a:pos x="230" y="351"/>
                    </a:cxn>
                    <a:cxn ang="0">
                      <a:pos x="179" y="346"/>
                    </a:cxn>
                    <a:cxn ang="0">
                      <a:pos x="103" y="328"/>
                    </a:cxn>
                    <a:cxn ang="0">
                      <a:pos x="81" y="303"/>
                    </a:cxn>
                    <a:cxn ang="0">
                      <a:pos x="35" y="292"/>
                    </a:cxn>
                    <a:cxn ang="0">
                      <a:pos x="12" y="253"/>
                    </a:cxn>
                    <a:cxn ang="0">
                      <a:pos x="29" y="222"/>
                    </a:cxn>
                    <a:cxn ang="0">
                      <a:pos x="1" y="186"/>
                    </a:cxn>
                    <a:cxn ang="0">
                      <a:pos x="10" y="143"/>
                    </a:cxn>
                    <a:cxn ang="0">
                      <a:pos x="51" y="120"/>
                    </a:cxn>
                    <a:cxn ang="0">
                      <a:pos x="35" y="140"/>
                    </a:cxn>
                    <a:cxn ang="0">
                      <a:pos x="16" y="169"/>
                    </a:cxn>
                    <a:cxn ang="0">
                      <a:pos x="26" y="199"/>
                    </a:cxn>
                    <a:cxn ang="0">
                      <a:pos x="29" y="238"/>
                    </a:cxn>
                    <a:cxn ang="0">
                      <a:pos x="34" y="270"/>
                    </a:cxn>
                    <a:cxn ang="0">
                      <a:pos x="63" y="287"/>
                    </a:cxn>
                    <a:cxn ang="0">
                      <a:pos x="90" y="294"/>
                    </a:cxn>
                    <a:cxn ang="0">
                      <a:pos x="145" y="329"/>
                    </a:cxn>
                    <a:cxn ang="0">
                      <a:pos x="213" y="319"/>
                    </a:cxn>
                    <a:cxn ang="0">
                      <a:pos x="265" y="350"/>
                    </a:cxn>
                    <a:cxn ang="0">
                      <a:pos x="324" y="344"/>
                    </a:cxn>
                    <a:cxn ang="0">
                      <a:pos x="361" y="302"/>
                    </a:cxn>
                    <a:cxn ang="0">
                      <a:pos x="432" y="304"/>
                    </a:cxn>
                    <a:cxn ang="0">
                      <a:pos x="466" y="274"/>
                    </a:cxn>
                    <a:cxn ang="0">
                      <a:pos x="516" y="231"/>
                    </a:cxn>
                    <a:cxn ang="0">
                      <a:pos x="544" y="186"/>
                    </a:cxn>
                    <a:cxn ang="0">
                      <a:pos x="527" y="136"/>
                    </a:cxn>
                    <a:cxn ang="0">
                      <a:pos x="531" y="101"/>
                    </a:cxn>
                    <a:cxn ang="0">
                      <a:pos x="509" y="69"/>
                    </a:cxn>
                    <a:cxn ang="0">
                      <a:pos x="463" y="25"/>
                    </a:cxn>
                    <a:cxn ang="0">
                      <a:pos x="425" y="16"/>
                    </a:cxn>
                    <a:cxn ang="0">
                      <a:pos x="388" y="34"/>
                    </a:cxn>
                    <a:cxn ang="0">
                      <a:pos x="342" y="16"/>
                    </a:cxn>
                    <a:cxn ang="0">
                      <a:pos x="308" y="27"/>
                    </a:cxn>
                    <a:cxn ang="0">
                      <a:pos x="271" y="31"/>
                    </a:cxn>
                    <a:cxn ang="0">
                      <a:pos x="225" y="28"/>
                    </a:cxn>
                    <a:cxn ang="0">
                      <a:pos x="190" y="55"/>
                    </a:cxn>
                    <a:cxn ang="0">
                      <a:pos x="129" y="47"/>
                    </a:cxn>
                    <a:cxn ang="0">
                      <a:pos x="78" y="75"/>
                    </a:cxn>
                    <a:cxn ang="0">
                      <a:pos x="65" y="125"/>
                    </a:cxn>
                  </a:cxnLst>
                  <a:rect l="0" t="0" r="r" b="b"/>
                  <a:pathLst>
                    <a:path w="560" h="369">
                      <a:moveTo>
                        <a:pt x="52" y="119"/>
                      </a:moveTo>
                      <a:lnTo>
                        <a:pt x="49" y="124"/>
                      </a:lnTo>
                      <a:lnTo>
                        <a:pt x="51" y="94"/>
                      </a:lnTo>
                      <a:cubicBezTo>
                        <a:pt x="52" y="93"/>
                        <a:pt x="52" y="92"/>
                        <a:pt x="52" y="91"/>
                      </a:cubicBezTo>
                      <a:lnTo>
                        <a:pt x="66" y="65"/>
                      </a:lnTo>
                      <a:cubicBezTo>
                        <a:pt x="67" y="64"/>
                        <a:pt x="68" y="63"/>
                        <a:pt x="68" y="62"/>
                      </a:cubicBezTo>
                      <a:lnTo>
                        <a:pt x="92" y="43"/>
                      </a:lnTo>
                      <a:cubicBezTo>
                        <a:pt x="93" y="43"/>
                        <a:pt x="94" y="42"/>
                        <a:pt x="95" y="42"/>
                      </a:cubicBezTo>
                      <a:lnTo>
                        <a:pt x="127" y="32"/>
                      </a:lnTo>
                      <a:cubicBezTo>
                        <a:pt x="128" y="32"/>
                        <a:pt x="129" y="31"/>
                        <a:pt x="130" y="31"/>
                      </a:cubicBezTo>
                      <a:lnTo>
                        <a:pt x="158" y="32"/>
                      </a:lnTo>
                      <a:cubicBezTo>
                        <a:pt x="159" y="32"/>
                        <a:pt x="159" y="33"/>
                        <a:pt x="160" y="33"/>
                      </a:cubicBezTo>
                      <a:lnTo>
                        <a:pt x="187" y="42"/>
                      </a:lnTo>
                      <a:lnTo>
                        <a:pt x="179" y="44"/>
                      </a:lnTo>
                      <a:lnTo>
                        <a:pt x="196" y="26"/>
                      </a:lnTo>
                      <a:cubicBezTo>
                        <a:pt x="196" y="25"/>
                        <a:pt x="197" y="25"/>
                        <a:pt x="198" y="24"/>
                      </a:cubicBezTo>
                      <a:lnTo>
                        <a:pt x="221" y="13"/>
                      </a:lnTo>
                      <a:cubicBezTo>
                        <a:pt x="222" y="13"/>
                        <a:pt x="223" y="13"/>
                        <a:pt x="224" y="12"/>
                      </a:cubicBezTo>
                      <a:lnTo>
                        <a:pt x="249" y="10"/>
                      </a:lnTo>
                      <a:cubicBezTo>
                        <a:pt x="250" y="10"/>
                        <a:pt x="250" y="10"/>
                        <a:pt x="251" y="11"/>
                      </a:cubicBezTo>
                      <a:lnTo>
                        <a:pt x="277" y="17"/>
                      </a:lnTo>
                      <a:cubicBezTo>
                        <a:pt x="278" y="17"/>
                        <a:pt x="279" y="17"/>
                        <a:pt x="280" y="18"/>
                      </a:cubicBezTo>
                      <a:lnTo>
                        <a:pt x="295" y="28"/>
                      </a:lnTo>
                      <a:lnTo>
                        <a:pt x="285" y="29"/>
                      </a:lnTo>
                      <a:lnTo>
                        <a:pt x="299" y="14"/>
                      </a:lnTo>
                      <a:cubicBezTo>
                        <a:pt x="299" y="13"/>
                        <a:pt x="300" y="13"/>
                        <a:pt x="301" y="12"/>
                      </a:cubicBezTo>
                      <a:lnTo>
                        <a:pt x="319" y="3"/>
                      </a:lnTo>
                      <a:cubicBezTo>
                        <a:pt x="320" y="3"/>
                        <a:pt x="321" y="3"/>
                        <a:pt x="322" y="2"/>
                      </a:cubicBezTo>
                      <a:lnTo>
                        <a:pt x="343" y="0"/>
                      </a:lnTo>
                      <a:cubicBezTo>
                        <a:pt x="344" y="0"/>
                        <a:pt x="344" y="0"/>
                        <a:pt x="345" y="1"/>
                      </a:cubicBezTo>
                      <a:lnTo>
                        <a:pt x="366" y="6"/>
                      </a:lnTo>
                      <a:cubicBezTo>
                        <a:pt x="367" y="6"/>
                        <a:pt x="368" y="6"/>
                        <a:pt x="369" y="7"/>
                      </a:cubicBezTo>
                      <a:lnTo>
                        <a:pt x="388" y="21"/>
                      </a:lnTo>
                      <a:lnTo>
                        <a:pt x="379" y="21"/>
                      </a:lnTo>
                      <a:lnTo>
                        <a:pt x="398" y="8"/>
                      </a:lnTo>
                      <a:cubicBezTo>
                        <a:pt x="399" y="7"/>
                        <a:pt x="400" y="7"/>
                        <a:pt x="400" y="7"/>
                      </a:cubicBezTo>
                      <a:lnTo>
                        <a:pt x="423" y="1"/>
                      </a:lnTo>
                      <a:cubicBezTo>
                        <a:pt x="424" y="0"/>
                        <a:pt x="425" y="0"/>
                        <a:pt x="426" y="0"/>
                      </a:cubicBezTo>
                      <a:lnTo>
                        <a:pt x="449" y="2"/>
                      </a:lnTo>
                      <a:cubicBezTo>
                        <a:pt x="450" y="3"/>
                        <a:pt x="451" y="3"/>
                        <a:pt x="452" y="3"/>
                      </a:cubicBezTo>
                      <a:lnTo>
                        <a:pt x="473" y="13"/>
                      </a:lnTo>
                      <a:cubicBezTo>
                        <a:pt x="474" y="14"/>
                        <a:pt x="475" y="15"/>
                        <a:pt x="476" y="16"/>
                      </a:cubicBezTo>
                      <a:lnTo>
                        <a:pt x="497" y="48"/>
                      </a:lnTo>
                      <a:lnTo>
                        <a:pt x="494" y="45"/>
                      </a:lnTo>
                      <a:lnTo>
                        <a:pt x="518" y="56"/>
                      </a:lnTo>
                      <a:cubicBezTo>
                        <a:pt x="519" y="57"/>
                        <a:pt x="519" y="57"/>
                        <a:pt x="520" y="58"/>
                      </a:cubicBezTo>
                      <a:lnTo>
                        <a:pt x="537" y="75"/>
                      </a:lnTo>
                      <a:cubicBezTo>
                        <a:pt x="538" y="76"/>
                        <a:pt x="539" y="77"/>
                        <a:pt x="539" y="78"/>
                      </a:cubicBezTo>
                      <a:lnTo>
                        <a:pt x="547" y="99"/>
                      </a:lnTo>
                      <a:cubicBezTo>
                        <a:pt x="547" y="100"/>
                        <a:pt x="548" y="101"/>
                        <a:pt x="547" y="102"/>
                      </a:cubicBezTo>
                      <a:lnTo>
                        <a:pt x="545" y="126"/>
                      </a:lnTo>
                      <a:cubicBezTo>
                        <a:pt x="545" y="127"/>
                        <a:pt x="545" y="128"/>
                        <a:pt x="545" y="129"/>
                      </a:cubicBezTo>
                      <a:lnTo>
                        <a:pt x="542" y="136"/>
                      </a:lnTo>
                      <a:lnTo>
                        <a:pt x="541" y="129"/>
                      </a:lnTo>
                      <a:lnTo>
                        <a:pt x="556" y="156"/>
                      </a:lnTo>
                      <a:cubicBezTo>
                        <a:pt x="557" y="157"/>
                        <a:pt x="557" y="158"/>
                        <a:pt x="557" y="159"/>
                      </a:cubicBezTo>
                      <a:lnTo>
                        <a:pt x="559" y="188"/>
                      </a:lnTo>
                      <a:cubicBezTo>
                        <a:pt x="560" y="189"/>
                        <a:pt x="559" y="190"/>
                        <a:pt x="559" y="191"/>
                      </a:cubicBezTo>
                      <a:lnTo>
                        <a:pt x="549" y="219"/>
                      </a:lnTo>
                      <a:cubicBezTo>
                        <a:pt x="549" y="220"/>
                        <a:pt x="548" y="221"/>
                        <a:pt x="547" y="222"/>
                      </a:cubicBezTo>
                      <a:lnTo>
                        <a:pt x="524" y="244"/>
                      </a:lnTo>
                      <a:cubicBezTo>
                        <a:pt x="523" y="245"/>
                        <a:pt x="522" y="246"/>
                        <a:pt x="521" y="246"/>
                      </a:cubicBezTo>
                      <a:lnTo>
                        <a:pt x="481" y="261"/>
                      </a:lnTo>
                      <a:lnTo>
                        <a:pt x="486" y="255"/>
                      </a:lnTo>
                      <a:lnTo>
                        <a:pt x="480" y="280"/>
                      </a:lnTo>
                      <a:cubicBezTo>
                        <a:pt x="480" y="281"/>
                        <a:pt x="480" y="282"/>
                        <a:pt x="479" y="283"/>
                      </a:cubicBezTo>
                      <a:lnTo>
                        <a:pt x="464" y="303"/>
                      </a:lnTo>
                      <a:cubicBezTo>
                        <a:pt x="463" y="304"/>
                        <a:pt x="462" y="305"/>
                        <a:pt x="461" y="306"/>
                      </a:cubicBezTo>
                      <a:lnTo>
                        <a:pt x="437" y="319"/>
                      </a:lnTo>
                      <a:cubicBezTo>
                        <a:pt x="437" y="319"/>
                        <a:pt x="436" y="319"/>
                        <a:pt x="435" y="319"/>
                      </a:cubicBezTo>
                      <a:lnTo>
                        <a:pt x="407" y="324"/>
                      </a:lnTo>
                      <a:cubicBezTo>
                        <a:pt x="406" y="325"/>
                        <a:pt x="405" y="325"/>
                        <a:pt x="403" y="324"/>
                      </a:cubicBezTo>
                      <a:lnTo>
                        <a:pt x="365" y="314"/>
                      </a:lnTo>
                      <a:lnTo>
                        <a:pt x="374" y="311"/>
                      </a:lnTo>
                      <a:lnTo>
                        <a:pt x="358" y="338"/>
                      </a:lnTo>
                      <a:cubicBezTo>
                        <a:pt x="358" y="338"/>
                        <a:pt x="357" y="339"/>
                        <a:pt x="356" y="340"/>
                      </a:cubicBezTo>
                      <a:lnTo>
                        <a:pt x="331" y="358"/>
                      </a:lnTo>
                      <a:cubicBezTo>
                        <a:pt x="330" y="358"/>
                        <a:pt x="330" y="359"/>
                        <a:pt x="329" y="359"/>
                      </a:cubicBezTo>
                      <a:lnTo>
                        <a:pt x="298" y="368"/>
                      </a:lnTo>
                      <a:cubicBezTo>
                        <a:pt x="297" y="368"/>
                        <a:pt x="296" y="369"/>
                        <a:pt x="295" y="368"/>
                      </a:cubicBezTo>
                      <a:lnTo>
                        <a:pt x="261" y="365"/>
                      </a:lnTo>
                      <a:cubicBezTo>
                        <a:pt x="260" y="365"/>
                        <a:pt x="259" y="365"/>
                        <a:pt x="258" y="365"/>
                      </a:cubicBezTo>
                      <a:lnTo>
                        <a:pt x="232" y="353"/>
                      </a:lnTo>
                      <a:cubicBezTo>
                        <a:pt x="231" y="352"/>
                        <a:pt x="231" y="352"/>
                        <a:pt x="230" y="351"/>
                      </a:cubicBezTo>
                      <a:lnTo>
                        <a:pt x="210" y="332"/>
                      </a:lnTo>
                      <a:lnTo>
                        <a:pt x="218" y="334"/>
                      </a:lnTo>
                      <a:lnTo>
                        <a:pt x="182" y="346"/>
                      </a:lnTo>
                      <a:cubicBezTo>
                        <a:pt x="181" y="346"/>
                        <a:pt x="180" y="347"/>
                        <a:pt x="179" y="346"/>
                      </a:cubicBezTo>
                      <a:lnTo>
                        <a:pt x="141" y="344"/>
                      </a:lnTo>
                      <a:cubicBezTo>
                        <a:pt x="140" y="344"/>
                        <a:pt x="139" y="344"/>
                        <a:pt x="138" y="344"/>
                      </a:cubicBezTo>
                      <a:lnTo>
                        <a:pt x="105" y="330"/>
                      </a:lnTo>
                      <a:cubicBezTo>
                        <a:pt x="104" y="329"/>
                        <a:pt x="104" y="329"/>
                        <a:pt x="103" y="328"/>
                      </a:cubicBezTo>
                      <a:lnTo>
                        <a:pt x="77" y="303"/>
                      </a:lnTo>
                      <a:cubicBezTo>
                        <a:pt x="76" y="303"/>
                        <a:pt x="76" y="302"/>
                        <a:pt x="75" y="301"/>
                      </a:cubicBezTo>
                      <a:lnTo>
                        <a:pt x="74" y="299"/>
                      </a:lnTo>
                      <a:lnTo>
                        <a:pt x="81" y="303"/>
                      </a:lnTo>
                      <a:lnTo>
                        <a:pt x="59" y="302"/>
                      </a:lnTo>
                      <a:cubicBezTo>
                        <a:pt x="58" y="302"/>
                        <a:pt x="57" y="302"/>
                        <a:pt x="56" y="302"/>
                      </a:cubicBezTo>
                      <a:lnTo>
                        <a:pt x="37" y="294"/>
                      </a:lnTo>
                      <a:cubicBezTo>
                        <a:pt x="36" y="293"/>
                        <a:pt x="36" y="293"/>
                        <a:pt x="35" y="292"/>
                      </a:cubicBezTo>
                      <a:lnTo>
                        <a:pt x="21" y="278"/>
                      </a:lnTo>
                      <a:cubicBezTo>
                        <a:pt x="20" y="277"/>
                        <a:pt x="19" y="276"/>
                        <a:pt x="19" y="275"/>
                      </a:cubicBezTo>
                      <a:lnTo>
                        <a:pt x="13" y="256"/>
                      </a:lnTo>
                      <a:cubicBezTo>
                        <a:pt x="13" y="255"/>
                        <a:pt x="12" y="254"/>
                        <a:pt x="12" y="253"/>
                      </a:cubicBezTo>
                      <a:lnTo>
                        <a:pt x="14" y="233"/>
                      </a:lnTo>
                      <a:cubicBezTo>
                        <a:pt x="15" y="231"/>
                        <a:pt x="15" y="230"/>
                        <a:pt x="16" y="229"/>
                      </a:cubicBezTo>
                      <a:lnTo>
                        <a:pt x="28" y="211"/>
                      </a:lnTo>
                      <a:lnTo>
                        <a:pt x="29" y="222"/>
                      </a:lnTo>
                      <a:lnTo>
                        <a:pt x="13" y="209"/>
                      </a:lnTo>
                      <a:cubicBezTo>
                        <a:pt x="13" y="208"/>
                        <a:pt x="12" y="207"/>
                        <a:pt x="11" y="206"/>
                      </a:cubicBezTo>
                      <a:lnTo>
                        <a:pt x="2" y="189"/>
                      </a:lnTo>
                      <a:cubicBezTo>
                        <a:pt x="2" y="188"/>
                        <a:pt x="2" y="187"/>
                        <a:pt x="1" y="186"/>
                      </a:cubicBezTo>
                      <a:lnTo>
                        <a:pt x="0" y="167"/>
                      </a:lnTo>
                      <a:cubicBezTo>
                        <a:pt x="0" y="166"/>
                        <a:pt x="1" y="165"/>
                        <a:pt x="1" y="164"/>
                      </a:cubicBezTo>
                      <a:lnTo>
                        <a:pt x="8" y="146"/>
                      </a:lnTo>
                      <a:cubicBezTo>
                        <a:pt x="8" y="144"/>
                        <a:pt x="9" y="143"/>
                        <a:pt x="10" y="143"/>
                      </a:cubicBezTo>
                      <a:lnTo>
                        <a:pt x="27" y="127"/>
                      </a:lnTo>
                      <a:cubicBezTo>
                        <a:pt x="28" y="126"/>
                        <a:pt x="29" y="125"/>
                        <a:pt x="30" y="125"/>
                      </a:cubicBezTo>
                      <a:lnTo>
                        <a:pt x="54" y="118"/>
                      </a:lnTo>
                      <a:lnTo>
                        <a:pt x="51" y="120"/>
                      </a:lnTo>
                      <a:lnTo>
                        <a:pt x="52" y="119"/>
                      </a:lnTo>
                      <a:close/>
                      <a:moveTo>
                        <a:pt x="62" y="131"/>
                      </a:moveTo>
                      <a:cubicBezTo>
                        <a:pt x="61" y="132"/>
                        <a:pt x="60" y="133"/>
                        <a:pt x="59" y="133"/>
                      </a:cubicBezTo>
                      <a:lnTo>
                        <a:pt x="35" y="140"/>
                      </a:lnTo>
                      <a:lnTo>
                        <a:pt x="38" y="138"/>
                      </a:lnTo>
                      <a:lnTo>
                        <a:pt x="21" y="154"/>
                      </a:lnTo>
                      <a:lnTo>
                        <a:pt x="23" y="151"/>
                      </a:lnTo>
                      <a:lnTo>
                        <a:pt x="16" y="169"/>
                      </a:lnTo>
                      <a:lnTo>
                        <a:pt x="16" y="166"/>
                      </a:lnTo>
                      <a:lnTo>
                        <a:pt x="17" y="185"/>
                      </a:lnTo>
                      <a:lnTo>
                        <a:pt x="17" y="182"/>
                      </a:lnTo>
                      <a:lnTo>
                        <a:pt x="26" y="199"/>
                      </a:lnTo>
                      <a:lnTo>
                        <a:pt x="24" y="196"/>
                      </a:lnTo>
                      <a:lnTo>
                        <a:pt x="40" y="209"/>
                      </a:lnTo>
                      <a:cubicBezTo>
                        <a:pt x="43" y="212"/>
                        <a:pt x="43" y="216"/>
                        <a:pt x="41" y="220"/>
                      </a:cubicBezTo>
                      <a:lnTo>
                        <a:pt x="29" y="238"/>
                      </a:lnTo>
                      <a:lnTo>
                        <a:pt x="30" y="234"/>
                      </a:lnTo>
                      <a:lnTo>
                        <a:pt x="28" y="254"/>
                      </a:lnTo>
                      <a:lnTo>
                        <a:pt x="28" y="251"/>
                      </a:lnTo>
                      <a:lnTo>
                        <a:pt x="34" y="270"/>
                      </a:lnTo>
                      <a:lnTo>
                        <a:pt x="32" y="267"/>
                      </a:lnTo>
                      <a:lnTo>
                        <a:pt x="46" y="281"/>
                      </a:lnTo>
                      <a:lnTo>
                        <a:pt x="44" y="279"/>
                      </a:lnTo>
                      <a:lnTo>
                        <a:pt x="63" y="287"/>
                      </a:lnTo>
                      <a:lnTo>
                        <a:pt x="60" y="286"/>
                      </a:lnTo>
                      <a:lnTo>
                        <a:pt x="82" y="287"/>
                      </a:lnTo>
                      <a:cubicBezTo>
                        <a:pt x="85" y="288"/>
                        <a:pt x="87" y="289"/>
                        <a:pt x="89" y="292"/>
                      </a:cubicBezTo>
                      <a:lnTo>
                        <a:pt x="90" y="294"/>
                      </a:lnTo>
                      <a:lnTo>
                        <a:pt x="88" y="292"/>
                      </a:lnTo>
                      <a:lnTo>
                        <a:pt x="114" y="317"/>
                      </a:lnTo>
                      <a:lnTo>
                        <a:pt x="112" y="315"/>
                      </a:lnTo>
                      <a:lnTo>
                        <a:pt x="145" y="329"/>
                      </a:lnTo>
                      <a:lnTo>
                        <a:pt x="142" y="328"/>
                      </a:lnTo>
                      <a:lnTo>
                        <a:pt x="180" y="330"/>
                      </a:lnTo>
                      <a:lnTo>
                        <a:pt x="177" y="331"/>
                      </a:lnTo>
                      <a:lnTo>
                        <a:pt x="213" y="319"/>
                      </a:lnTo>
                      <a:cubicBezTo>
                        <a:pt x="216" y="318"/>
                        <a:pt x="219" y="319"/>
                        <a:pt x="221" y="321"/>
                      </a:cubicBezTo>
                      <a:lnTo>
                        <a:pt x="241" y="340"/>
                      </a:lnTo>
                      <a:lnTo>
                        <a:pt x="239" y="338"/>
                      </a:lnTo>
                      <a:lnTo>
                        <a:pt x="265" y="350"/>
                      </a:lnTo>
                      <a:lnTo>
                        <a:pt x="262" y="349"/>
                      </a:lnTo>
                      <a:lnTo>
                        <a:pt x="296" y="352"/>
                      </a:lnTo>
                      <a:lnTo>
                        <a:pt x="293" y="353"/>
                      </a:lnTo>
                      <a:lnTo>
                        <a:pt x="324" y="344"/>
                      </a:lnTo>
                      <a:lnTo>
                        <a:pt x="322" y="345"/>
                      </a:lnTo>
                      <a:lnTo>
                        <a:pt x="347" y="327"/>
                      </a:lnTo>
                      <a:lnTo>
                        <a:pt x="345" y="329"/>
                      </a:lnTo>
                      <a:lnTo>
                        <a:pt x="361" y="302"/>
                      </a:lnTo>
                      <a:cubicBezTo>
                        <a:pt x="362" y="299"/>
                        <a:pt x="366" y="298"/>
                        <a:pt x="370" y="299"/>
                      </a:cubicBezTo>
                      <a:lnTo>
                        <a:pt x="408" y="309"/>
                      </a:lnTo>
                      <a:lnTo>
                        <a:pt x="404" y="309"/>
                      </a:lnTo>
                      <a:lnTo>
                        <a:pt x="432" y="304"/>
                      </a:lnTo>
                      <a:lnTo>
                        <a:pt x="430" y="304"/>
                      </a:lnTo>
                      <a:lnTo>
                        <a:pt x="454" y="291"/>
                      </a:lnTo>
                      <a:lnTo>
                        <a:pt x="451" y="294"/>
                      </a:lnTo>
                      <a:lnTo>
                        <a:pt x="466" y="274"/>
                      </a:lnTo>
                      <a:lnTo>
                        <a:pt x="465" y="277"/>
                      </a:lnTo>
                      <a:lnTo>
                        <a:pt x="471" y="252"/>
                      </a:lnTo>
                      <a:cubicBezTo>
                        <a:pt x="471" y="249"/>
                        <a:pt x="473" y="247"/>
                        <a:pt x="476" y="246"/>
                      </a:cubicBezTo>
                      <a:lnTo>
                        <a:pt x="516" y="231"/>
                      </a:lnTo>
                      <a:lnTo>
                        <a:pt x="513" y="233"/>
                      </a:lnTo>
                      <a:lnTo>
                        <a:pt x="536" y="211"/>
                      </a:lnTo>
                      <a:lnTo>
                        <a:pt x="534" y="214"/>
                      </a:lnTo>
                      <a:lnTo>
                        <a:pt x="544" y="186"/>
                      </a:lnTo>
                      <a:lnTo>
                        <a:pt x="543" y="189"/>
                      </a:lnTo>
                      <a:lnTo>
                        <a:pt x="541" y="160"/>
                      </a:lnTo>
                      <a:lnTo>
                        <a:pt x="542" y="163"/>
                      </a:lnTo>
                      <a:lnTo>
                        <a:pt x="527" y="136"/>
                      </a:lnTo>
                      <a:cubicBezTo>
                        <a:pt x="526" y="134"/>
                        <a:pt x="526" y="132"/>
                        <a:pt x="527" y="129"/>
                      </a:cubicBezTo>
                      <a:lnTo>
                        <a:pt x="530" y="122"/>
                      </a:lnTo>
                      <a:lnTo>
                        <a:pt x="529" y="125"/>
                      </a:lnTo>
                      <a:lnTo>
                        <a:pt x="531" y="101"/>
                      </a:lnTo>
                      <a:lnTo>
                        <a:pt x="532" y="104"/>
                      </a:lnTo>
                      <a:lnTo>
                        <a:pt x="524" y="83"/>
                      </a:lnTo>
                      <a:lnTo>
                        <a:pt x="526" y="86"/>
                      </a:lnTo>
                      <a:lnTo>
                        <a:pt x="509" y="69"/>
                      </a:lnTo>
                      <a:lnTo>
                        <a:pt x="511" y="71"/>
                      </a:lnTo>
                      <a:lnTo>
                        <a:pt x="487" y="60"/>
                      </a:lnTo>
                      <a:cubicBezTo>
                        <a:pt x="486" y="59"/>
                        <a:pt x="485" y="58"/>
                        <a:pt x="484" y="57"/>
                      </a:cubicBezTo>
                      <a:lnTo>
                        <a:pt x="463" y="25"/>
                      </a:lnTo>
                      <a:lnTo>
                        <a:pt x="466" y="28"/>
                      </a:lnTo>
                      <a:lnTo>
                        <a:pt x="445" y="18"/>
                      </a:lnTo>
                      <a:lnTo>
                        <a:pt x="448" y="18"/>
                      </a:lnTo>
                      <a:lnTo>
                        <a:pt x="425" y="16"/>
                      </a:lnTo>
                      <a:lnTo>
                        <a:pt x="427" y="16"/>
                      </a:lnTo>
                      <a:lnTo>
                        <a:pt x="404" y="22"/>
                      </a:lnTo>
                      <a:lnTo>
                        <a:pt x="407" y="21"/>
                      </a:lnTo>
                      <a:lnTo>
                        <a:pt x="388" y="34"/>
                      </a:lnTo>
                      <a:cubicBezTo>
                        <a:pt x="385" y="36"/>
                        <a:pt x="381" y="36"/>
                        <a:pt x="379" y="34"/>
                      </a:cubicBezTo>
                      <a:lnTo>
                        <a:pt x="360" y="20"/>
                      </a:lnTo>
                      <a:lnTo>
                        <a:pt x="363" y="21"/>
                      </a:lnTo>
                      <a:lnTo>
                        <a:pt x="342" y="16"/>
                      </a:lnTo>
                      <a:lnTo>
                        <a:pt x="344" y="16"/>
                      </a:lnTo>
                      <a:lnTo>
                        <a:pt x="323" y="18"/>
                      </a:lnTo>
                      <a:lnTo>
                        <a:pt x="326" y="18"/>
                      </a:lnTo>
                      <a:lnTo>
                        <a:pt x="308" y="27"/>
                      </a:lnTo>
                      <a:lnTo>
                        <a:pt x="310" y="25"/>
                      </a:lnTo>
                      <a:lnTo>
                        <a:pt x="296" y="40"/>
                      </a:lnTo>
                      <a:cubicBezTo>
                        <a:pt x="294" y="43"/>
                        <a:pt x="289" y="43"/>
                        <a:pt x="286" y="41"/>
                      </a:cubicBezTo>
                      <a:lnTo>
                        <a:pt x="271" y="31"/>
                      </a:lnTo>
                      <a:lnTo>
                        <a:pt x="274" y="32"/>
                      </a:lnTo>
                      <a:lnTo>
                        <a:pt x="248" y="26"/>
                      </a:lnTo>
                      <a:lnTo>
                        <a:pt x="250" y="26"/>
                      </a:lnTo>
                      <a:lnTo>
                        <a:pt x="225" y="28"/>
                      </a:lnTo>
                      <a:lnTo>
                        <a:pt x="228" y="28"/>
                      </a:lnTo>
                      <a:lnTo>
                        <a:pt x="205" y="39"/>
                      </a:lnTo>
                      <a:lnTo>
                        <a:pt x="207" y="37"/>
                      </a:lnTo>
                      <a:lnTo>
                        <a:pt x="190" y="55"/>
                      </a:lnTo>
                      <a:cubicBezTo>
                        <a:pt x="188" y="57"/>
                        <a:pt x="185" y="58"/>
                        <a:pt x="182" y="57"/>
                      </a:cubicBezTo>
                      <a:lnTo>
                        <a:pt x="155" y="48"/>
                      </a:lnTo>
                      <a:lnTo>
                        <a:pt x="157" y="48"/>
                      </a:lnTo>
                      <a:lnTo>
                        <a:pt x="129" y="47"/>
                      </a:lnTo>
                      <a:lnTo>
                        <a:pt x="132" y="47"/>
                      </a:lnTo>
                      <a:lnTo>
                        <a:pt x="100" y="57"/>
                      </a:lnTo>
                      <a:lnTo>
                        <a:pt x="102" y="56"/>
                      </a:lnTo>
                      <a:lnTo>
                        <a:pt x="78" y="75"/>
                      </a:lnTo>
                      <a:lnTo>
                        <a:pt x="81" y="72"/>
                      </a:lnTo>
                      <a:lnTo>
                        <a:pt x="67" y="98"/>
                      </a:lnTo>
                      <a:lnTo>
                        <a:pt x="67" y="95"/>
                      </a:lnTo>
                      <a:lnTo>
                        <a:pt x="65" y="125"/>
                      </a:lnTo>
                      <a:cubicBezTo>
                        <a:pt x="65" y="127"/>
                        <a:pt x="64" y="129"/>
                        <a:pt x="63" y="130"/>
                      </a:cubicBezTo>
                      <a:lnTo>
                        <a:pt x="62" y="131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522" name="Freeform 125">
                  <a:extLst>
                    <a:ext uri="{FF2B5EF4-FFF2-40B4-BE49-F238E27FC236}">
                      <a16:creationId xmlns:a16="http://schemas.microsoft.com/office/drawing/2014/main" id="{3C82DD61-C267-433A-B829-71552748699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35582" y="2546363"/>
                  <a:ext cx="218039" cy="195100"/>
                </a:xfrm>
                <a:custGeom>
                  <a:avLst/>
                  <a:gdLst/>
                  <a:ahLst/>
                  <a:cxnLst>
                    <a:cxn ang="0">
                      <a:pos x="5" y="284"/>
                    </a:cxn>
                    <a:cxn ang="0">
                      <a:pos x="10" y="267"/>
                    </a:cxn>
                    <a:cxn ang="0">
                      <a:pos x="21" y="255"/>
                    </a:cxn>
                    <a:cxn ang="0">
                      <a:pos x="50" y="241"/>
                    </a:cxn>
                    <a:cxn ang="0">
                      <a:pos x="110" y="224"/>
                    </a:cxn>
                    <a:cxn ang="0">
                      <a:pos x="121" y="223"/>
                    </a:cxn>
                    <a:cxn ang="0">
                      <a:pos x="122" y="222"/>
                    </a:cxn>
                    <a:cxn ang="0">
                      <a:pos x="141" y="198"/>
                    </a:cxn>
                    <a:cxn ang="0">
                      <a:pos x="158" y="176"/>
                    </a:cxn>
                    <a:cxn ang="0">
                      <a:pos x="183" y="130"/>
                    </a:cxn>
                    <a:cxn ang="0">
                      <a:pos x="208" y="45"/>
                    </a:cxn>
                    <a:cxn ang="0">
                      <a:pos x="227" y="1"/>
                    </a:cxn>
                    <a:cxn ang="0">
                      <a:pos x="294" y="18"/>
                    </a:cxn>
                    <a:cxn ang="0">
                      <a:pos x="323" y="39"/>
                    </a:cxn>
                    <a:cxn ang="0">
                      <a:pos x="347" y="62"/>
                    </a:cxn>
                    <a:cxn ang="0">
                      <a:pos x="371" y="79"/>
                    </a:cxn>
                    <a:cxn ang="0">
                      <a:pos x="406" y="102"/>
                    </a:cxn>
                    <a:cxn ang="0">
                      <a:pos x="365" y="93"/>
                    </a:cxn>
                    <a:cxn ang="0">
                      <a:pos x="337" y="74"/>
                    </a:cxn>
                    <a:cxn ang="0">
                      <a:pos x="287" y="32"/>
                    </a:cxn>
                    <a:cxn ang="0">
                      <a:pos x="257" y="23"/>
                    </a:cxn>
                    <a:cxn ang="0">
                      <a:pos x="233" y="11"/>
                    </a:cxn>
                    <a:cxn ang="0">
                      <a:pos x="215" y="82"/>
                    </a:cxn>
                    <a:cxn ang="0">
                      <a:pos x="198" y="136"/>
                    </a:cxn>
                    <a:cxn ang="0">
                      <a:pos x="172" y="184"/>
                    </a:cxn>
                    <a:cxn ang="0">
                      <a:pos x="130" y="235"/>
                    </a:cxn>
                    <a:cxn ang="0">
                      <a:pos x="124" y="238"/>
                    </a:cxn>
                    <a:cxn ang="0">
                      <a:pos x="113" y="239"/>
                    </a:cxn>
                    <a:cxn ang="0">
                      <a:pos x="88" y="246"/>
                    </a:cxn>
                    <a:cxn ang="0">
                      <a:pos x="56" y="256"/>
                    </a:cxn>
                    <a:cxn ang="0">
                      <a:pos x="31" y="267"/>
                    </a:cxn>
                    <a:cxn ang="0">
                      <a:pos x="24" y="275"/>
                    </a:cxn>
                    <a:cxn ang="0">
                      <a:pos x="15" y="314"/>
                    </a:cxn>
                  </a:cxnLst>
                  <a:rect l="0" t="0" r="r" b="b"/>
                  <a:pathLst>
                    <a:path w="409" h="314">
                      <a:moveTo>
                        <a:pt x="0" y="311"/>
                      </a:moveTo>
                      <a:lnTo>
                        <a:pt x="5" y="284"/>
                      </a:lnTo>
                      <a:lnTo>
                        <a:pt x="9" y="270"/>
                      </a:lnTo>
                      <a:cubicBezTo>
                        <a:pt x="9" y="269"/>
                        <a:pt x="10" y="268"/>
                        <a:pt x="10" y="267"/>
                      </a:cubicBezTo>
                      <a:lnTo>
                        <a:pt x="18" y="257"/>
                      </a:lnTo>
                      <a:cubicBezTo>
                        <a:pt x="19" y="257"/>
                        <a:pt x="20" y="256"/>
                        <a:pt x="21" y="255"/>
                      </a:cubicBezTo>
                      <a:lnTo>
                        <a:pt x="49" y="241"/>
                      </a:lnTo>
                      <a:cubicBezTo>
                        <a:pt x="49" y="241"/>
                        <a:pt x="50" y="241"/>
                        <a:pt x="50" y="241"/>
                      </a:cubicBezTo>
                      <a:lnTo>
                        <a:pt x="83" y="231"/>
                      </a:lnTo>
                      <a:lnTo>
                        <a:pt x="110" y="224"/>
                      </a:lnTo>
                      <a:cubicBezTo>
                        <a:pt x="111" y="224"/>
                        <a:pt x="111" y="224"/>
                        <a:pt x="112" y="224"/>
                      </a:cubicBezTo>
                      <a:lnTo>
                        <a:pt x="121" y="223"/>
                      </a:lnTo>
                      <a:lnTo>
                        <a:pt x="119" y="223"/>
                      </a:lnTo>
                      <a:lnTo>
                        <a:pt x="122" y="222"/>
                      </a:lnTo>
                      <a:lnTo>
                        <a:pt x="118" y="224"/>
                      </a:lnTo>
                      <a:lnTo>
                        <a:pt x="141" y="198"/>
                      </a:lnTo>
                      <a:lnTo>
                        <a:pt x="159" y="175"/>
                      </a:lnTo>
                      <a:lnTo>
                        <a:pt x="158" y="176"/>
                      </a:lnTo>
                      <a:lnTo>
                        <a:pt x="183" y="129"/>
                      </a:lnTo>
                      <a:lnTo>
                        <a:pt x="183" y="130"/>
                      </a:lnTo>
                      <a:lnTo>
                        <a:pt x="200" y="77"/>
                      </a:lnTo>
                      <a:lnTo>
                        <a:pt x="208" y="45"/>
                      </a:lnTo>
                      <a:lnTo>
                        <a:pt x="218" y="6"/>
                      </a:lnTo>
                      <a:cubicBezTo>
                        <a:pt x="219" y="2"/>
                        <a:pt x="223" y="0"/>
                        <a:pt x="227" y="1"/>
                      </a:cubicBezTo>
                      <a:lnTo>
                        <a:pt x="260" y="8"/>
                      </a:lnTo>
                      <a:lnTo>
                        <a:pt x="294" y="18"/>
                      </a:lnTo>
                      <a:cubicBezTo>
                        <a:pt x="295" y="18"/>
                        <a:pt x="295" y="18"/>
                        <a:pt x="296" y="19"/>
                      </a:cubicBezTo>
                      <a:lnTo>
                        <a:pt x="323" y="39"/>
                      </a:lnTo>
                      <a:lnTo>
                        <a:pt x="348" y="63"/>
                      </a:lnTo>
                      <a:lnTo>
                        <a:pt x="347" y="62"/>
                      </a:lnTo>
                      <a:lnTo>
                        <a:pt x="374" y="80"/>
                      </a:lnTo>
                      <a:lnTo>
                        <a:pt x="371" y="79"/>
                      </a:lnTo>
                      <a:lnTo>
                        <a:pt x="409" y="87"/>
                      </a:lnTo>
                      <a:lnTo>
                        <a:pt x="406" y="102"/>
                      </a:lnTo>
                      <a:lnTo>
                        <a:pt x="368" y="94"/>
                      </a:lnTo>
                      <a:cubicBezTo>
                        <a:pt x="367" y="94"/>
                        <a:pt x="366" y="94"/>
                        <a:pt x="365" y="93"/>
                      </a:cubicBezTo>
                      <a:lnTo>
                        <a:pt x="338" y="75"/>
                      </a:lnTo>
                      <a:cubicBezTo>
                        <a:pt x="338" y="75"/>
                        <a:pt x="337" y="75"/>
                        <a:pt x="337" y="74"/>
                      </a:cubicBezTo>
                      <a:lnTo>
                        <a:pt x="314" y="52"/>
                      </a:lnTo>
                      <a:lnTo>
                        <a:pt x="287" y="32"/>
                      </a:lnTo>
                      <a:lnTo>
                        <a:pt x="289" y="33"/>
                      </a:lnTo>
                      <a:lnTo>
                        <a:pt x="257" y="23"/>
                      </a:lnTo>
                      <a:lnTo>
                        <a:pt x="224" y="16"/>
                      </a:lnTo>
                      <a:lnTo>
                        <a:pt x="233" y="11"/>
                      </a:lnTo>
                      <a:lnTo>
                        <a:pt x="223" y="48"/>
                      </a:lnTo>
                      <a:lnTo>
                        <a:pt x="215" y="82"/>
                      </a:lnTo>
                      <a:lnTo>
                        <a:pt x="198" y="135"/>
                      </a:lnTo>
                      <a:cubicBezTo>
                        <a:pt x="198" y="135"/>
                        <a:pt x="198" y="136"/>
                        <a:pt x="198" y="136"/>
                      </a:cubicBezTo>
                      <a:lnTo>
                        <a:pt x="173" y="183"/>
                      </a:lnTo>
                      <a:cubicBezTo>
                        <a:pt x="172" y="184"/>
                        <a:pt x="172" y="184"/>
                        <a:pt x="172" y="184"/>
                      </a:cubicBezTo>
                      <a:lnTo>
                        <a:pt x="153" y="209"/>
                      </a:lnTo>
                      <a:lnTo>
                        <a:pt x="130" y="235"/>
                      </a:lnTo>
                      <a:cubicBezTo>
                        <a:pt x="130" y="236"/>
                        <a:pt x="128" y="237"/>
                        <a:pt x="127" y="237"/>
                      </a:cubicBezTo>
                      <a:lnTo>
                        <a:pt x="124" y="238"/>
                      </a:lnTo>
                      <a:cubicBezTo>
                        <a:pt x="123" y="238"/>
                        <a:pt x="123" y="238"/>
                        <a:pt x="122" y="238"/>
                      </a:cubicBezTo>
                      <a:lnTo>
                        <a:pt x="113" y="239"/>
                      </a:lnTo>
                      <a:lnTo>
                        <a:pt x="114" y="239"/>
                      </a:lnTo>
                      <a:lnTo>
                        <a:pt x="88" y="246"/>
                      </a:lnTo>
                      <a:lnTo>
                        <a:pt x="55" y="256"/>
                      </a:lnTo>
                      <a:lnTo>
                        <a:pt x="56" y="256"/>
                      </a:lnTo>
                      <a:lnTo>
                        <a:pt x="28" y="270"/>
                      </a:lnTo>
                      <a:lnTo>
                        <a:pt x="31" y="267"/>
                      </a:lnTo>
                      <a:lnTo>
                        <a:pt x="23" y="277"/>
                      </a:lnTo>
                      <a:lnTo>
                        <a:pt x="24" y="275"/>
                      </a:lnTo>
                      <a:lnTo>
                        <a:pt x="20" y="287"/>
                      </a:lnTo>
                      <a:lnTo>
                        <a:pt x="15" y="314"/>
                      </a:lnTo>
                      <a:lnTo>
                        <a:pt x="0" y="3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523" name="Freeform 126">
                  <a:extLst>
                    <a:ext uri="{FF2B5EF4-FFF2-40B4-BE49-F238E27FC236}">
                      <a16:creationId xmlns:a16="http://schemas.microsoft.com/office/drawing/2014/main" id="{DD9B6C72-A0C2-4D74-992F-87126F3F832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06395" y="2905822"/>
                  <a:ext cx="269707" cy="192706"/>
                </a:xfrm>
                <a:custGeom>
                  <a:avLst/>
                  <a:gdLst/>
                  <a:ahLst/>
                  <a:cxnLst>
                    <a:cxn ang="0">
                      <a:pos x="429" y="293"/>
                    </a:cxn>
                    <a:cxn ang="0">
                      <a:pos x="454" y="295"/>
                    </a:cxn>
                    <a:cxn ang="0">
                      <a:pos x="473" y="293"/>
                    </a:cxn>
                    <a:cxn ang="0">
                      <a:pos x="486" y="285"/>
                    </a:cxn>
                    <a:cxn ang="0">
                      <a:pos x="490" y="260"/>
                    </a:cxn>
                    <a:cxn ang="0">
                      <a:pos x="484" y="229"/>
                    </a:cxn>
                    <a:cxn ang="0">
                      <a:pos x="471" y="196"/>
                    </a:cxn>
                    <a:cxn ang="0">
                      <a:pos x="427" y="129"/>
                    </a:cxn>
                    <a:cxn ang="0">
                      <a:pos x="374" y="80"/>
                    </a:cxn>
                    <a:cxn ang="0">
                      <a:pos x="351" y="66"/>
                    </a:cxn>
                    <a:cxn ang="0">
                      <a:pos x="305" y="52"/>
                    </a:cxn>
                    <a:cxn ang="0">
                      <a:pos x="163" y="16"/>
                    </a:cxn>
                    <a:cxn ang="0">
                      <a:pos x="151" y="60"/>
                    </a:cxn>
                    <a:cxn ang="0">
                      <a:pos x="126" y="97"/>
                    </a:cxn>
                    <a:cxn ang="0">
                      <a:pos x="94" y="128"/>
                    </a:cxn>
                    <a:cxn ang="0">
                      <a:pos x="52" y="159"/>
                    </a:cxn>
                    <a:cxn ang="0">
                      <a:pos x="19" y="243"/>
                    </a:cxn>
                    <a:cxn ang="0">
                      <a:pos x="15" y="272"/>
                    </a:cxn>
                    <a:cxn ang="0">
                      <a:pos x="4" y="239"/>
                    </a:cxn>
                    <a:cxn ang="0">
                      <a:pos x="13" y="208"/>
                    </a:cxn>
                    <a:cxn ang="0">
                      <a:pos x="40" y="149"/>
                    </a:cxn>
                    <a:cxn ang="0">
                      <a:pos x="114" y="87"/>
                    </a:cxn>
                    <a:cxn ang="0">
                      <a:pos x="137" y="52"/>
                    </a:cxn>
                    <a:cxn ang="0">
                      <a:pos x="157" y="5"/>
                    </a:cxn>
                    <a:cxn ang="0">
                      <a:pos x="261" y="25"/>
                    </a:cxn>
                    <a:cxn ang="0">
                      <a:pos x="357" y="52"/>
                    </a:cxn>
                    <a:cxn ang="0">
                      <a:pos x="383" y="66"/>
                    </a:cxn>
                    <a:cxn ang="0">
                      <a:pos x="412" y="91"/>
                    </a:cxn>
                    <a:cxn ang="0">
                      <a:pos x="464" y="153"/>
                    </a:cxn>
                    <a:cxn ang="0">
                      <a:pos x="485" y="188"/>
                    </a:cxn>
                    <a:cxn ang="0">
                      <a:pos x="499" y="225"/>
                    </a:cxn>
                    <a:cxn ang="0">
                      <a:pos x="505" y="260"/>
                    </a:cxn>
                    <a:cxn ang="0">
                      <a:pos x="499" y="293"/>
                    </a:cxn>
                    <a:cxn ang="0">
                      <a:pos x="480" y="307"/>
                    </a:cxn>
                    <a:cxn ang="0">
                      <a:pos x="455" y="310"/>
                    </a:cxn>
                    <a:cxn ang="0">
                      <a:pos x="406" y="310"/>
                    </a:cxn>
                  </a:cxnLst>
                  <a:rect l="0" t="0" r="r" b="b"/>
                  <a:pathLst>
                    <a:path w="506" h="310">
                      <a:moveTo>
                        <a:pt x="405" y="294"/>
                      </a:moveTo>
                      <a:lnTo>
                        <a:pt x="429" y="293"/>
                      </a:lnTo>
                      <a:lnTo>
                        <a:pt x="456" y="294"/>
                      </a:lnTo>
                      <a:lnTo>
                        <a:pt x="454" y="295"/>
                      </a:lnTo>
                      <a:lnTo>
                        <a:pt x="477" y="292"/>
                      </a:lnTo>
                      <a:lnTo>
                        <a:pt x="473" y="293"/>
                      </a:lnTo>
                      <a:lnTo>
                        <a:pt x="488" y="280"/>
                      </a:lnTo>
                      <a:lnTo>
                        <a:pt x="486" y="285"/>
                      </a:lnTo>
                      <a:lnTo>
                        <a:pt x="490" y="257"/>
                      </a:lnTo>
                      <a:lnTo>
                        <a:pt x="490" y="260"/>
                      </a:lnTo>
                      <a:lnTo>
                        <a:pt x="484" y="228"/>
                      </a:lnTo>
                      <a:lnTo>
                        <a:pt x="484" y="229"/>
                      </a:lnTo>
                      <a:lnTo>
                        <a:pt x="470" y="194"/>
                      </a:lnTo>
                      <a:lnTo>
                        <a:pt x="471" y="196"/>
                      </a:lnTo>
                      <a:lnTo>
                        <a:pt x="451" y="162"/>
                      </a:lnTo>
                      <a:lnTo>
                        <a:pt x="427" y="129"/>
                      </a:lnTo>
                      <a:lnTo>
                        <a:pt x="401" y="102"/>
                      </a:lnTo>
                      <a:lnTo>
                        <a:pt x="374" y="80"/>
                      </a:lnTo>
                      <a:lnTo>
                        <a:pt x="376" y="80"/>
                      </a:lnTo>
                      <a:lnTo>
                        <a:pt x="351" y="66"/>
                      </a:lnTo>
                      <a:lnTo>
                        <a:pt x="352" y="67"/>
                      </a:lnTo>
                      <a:lnTo>
                        <a:pt x="305" y="52"/>
                      </a:lnTo>
                      <a:lnTo>
                        <a:pt x="258" y="40"/>
                      </a:lnTo>
                      <a:lnTo>
                        <a:pt x="163" y="16"/>
                      </a:lnTo>
                      <a:lnTo>
                        <a:pt x="172" y="12"/>
                      </a:lnTo>
                      <a:lnTo>
                        <a:pt x="151" y="60"/>
                      </a:lnTo>
                      <a:cubicBezTo>
                        <a:pt x="151" y="60"/>
                        <a:pt x="150" y="61"/>
                        <a:pt x="150" y="61"/>
                      </a:cubicBezTo>
                      <a:lnTo>
                        <a:pt x="126" y="97"/>
                      </a:lnTo>
                      <a:cubicBezTo>
                        <a:pt x="126" y="97"/>
                        <a:pt x="125" y="98"/>
                        <a:pt x="125" y="98"/>
                      </a:cubicBezTo>
                      <a:lnTo>
                        <a:pt x="94" y="128"/>
                      </a:lnTo>
                      <a:lnTo>
                        <a:pt x="49" y="162"/>
                      </a:lnTo>
                      <a:lnTo>
                        <a:pt x="52" y="159"/>
                      </a:lnTo>
                      <a:lnTo>
                        <a:pt x="28" y="215"/>
                      </a:lnTo>
                      <a:lnTo>
                        <a:pt x="19" y="243"/>
                      </a:lnTo>
                      <a:lnTo>
                        <a:pt x="19" y="242"/>
                      </a:lnTo>
                      <a:lnTo>
                        <a:pt x="15" y="272"/>
                      </a:lnTo>
                      <a:lnTo>
                        <a:pt x="0" y="269"/>
                      </a:lnTo>
                      <a:lnTo>
                        <a:pt x="4" y="239"/>
                      </a:lnTo>
                      <a:cubicBezTo>
                        <a:pt x="4" y="239"/>
                        <a:pt x="4" y="239"/>
                        <a:pt x="4" y="238"/>
                      </a:cubicBezTo>
                      <a:lnTo>
                        <a:pt x="13" y="208"/>
                      </a:lnTo>
                      <a:lnTo>
                        <a:pt x="37" y="152"/>
                      </a:lnTo>
                      <a:cubicBezTo>
                        <a:pt x="38" y="151"/>
                        <a:pt x="39" y="150"/>
                        <a:pt x="40" y="149"/>
                      </a:cubicBezTo>
                      <a:lnTo>
                        <a:pt x="83" y="117"/>
                      </a:lnTo>
                      <a:lnTo>
                        <a:pt x="114" y="87"/>
                      </a:lnTo>
                      <a:lnTo>
                        <a:pt x="113" y="88"/>
                      </a:lnTo>
                      <a:lnTo>
                        <a:pt x="137" y="52"/>
                      </a:lnTo>
                      <a:lnTo>
                        <a:pt x="136" y="53"/>
                      </a:lnTo>
                      <a:lnTo>
                        <a:pt x="157" y="5"/>
                      </a:lnTo>
                      <a:cubicBezTo>
                        <a:pt x="159" y="2"/>
                        <a:pt x="163" y="0"/>
                        <a:pt x="166" y="1"/>
                      </a:cubicBezTo>
                      <a:lnTo>
                        <a:pt x="261" y="25"/>
                      </a:lnTo>
                      <a:lnTo>
                        <a:pt x="310" y="37"/>
                      </a:lnTo>
                      <a:lnTo>
                        <a:pt x="357" y="52"/>
                      </a:lnTo>
                      <a:cubicBezTo>
                        <a:pt x="357" y="52"/>
                        <a:pt x="358" y="52"/>
                        <a:pt x="358" y="52"/>
                      </a:cubicBezTo>
                      <a:lnTo>
                        <a:pt x="383" y="66"/>
                      </a:lnTo>
                      <a:cubicBezTo>
                        <a:pt x="384" y="67"/>
                        <a:pt x="384" y="67"/>
                        <a:pt x="385" y="67"/>
                      </a:cubicBezTo>
                      <a:lnTo>
                        <a:pt x="412" y="91"/>
                      </a:lnTo>
                      <a:lnTo>
                        <a:pt x="440" y="120"/>
                      </a:lnTo>
                      <a:lnTo>
                        <a:pt x="464" y="153"/>
                      </a:lnTo>
                      <a:lnTo>
                        <a:pt x="484" y="187"/>
                      </a:lnTo>
                      <a:cubicBezTo>
                        <a:pt x="485" y="188"/>
                        <a:pt x="485" y="188"/>
                        <a:pt x="485" y="188"/>
                      </a:cubicBezTo>
                      <a:lnTo>
                        <a:pt x="499" y="223"/>
                      </a:lnTo>
                      <a:cubicBezTo>
                        <a:pt x="499" y="224"/>
                        <a:pt x="499" y="224"/>
                        <a:pt x="499" y="225"/>
                      </a:cubicBezTo>
                      <a:lnTo>
                        <a:pt x="505" y="257"/>
                      </a:lnTo>
                      <a:cubicBezTo>
                        <a:pt x="505" y="258"/>
                        <a:pt x="506" y="259"/>
                        <a:pt x="505" y="260"/>
                      </a:cubicBezTo>
                      <a:lnTo>
                        <a:pt x="501" y="288"/>
                      </a:lnTo>
                      <a:cubicBezTo>
                        <a:pt x="501" y="290"/>
                        <a:pt x="500" y="291"/>
                        <a:pt x="499" y="293"/>
                      </a:cubicBezTo>
                      <a:lnTo>
                        <a:pt x="484" y="306"/>
                      </a:lnTo>
                      <a:cubicBezTo>
                        <a:pt x="483" y="307"/>
                        <a:pt x="481" y="307"/>
                        <a:pt x="480" y="307"/>
                      </a:cubicBezTo>
                      <a:lnTo>
                        <a:pt x="457" y="310"/>
                      </a:lnTo>
                      <a:cubicBezTo>
                        <a:pt x="456" y="310"/>
                        <a:pt x="456" y="310"/>
                        <a:pt x="455" y="310"/>
                      </a:cubicBezTo>
                      <a:lnTo>
                        <a:pt x="430" y="309"/>
                      </a:lnTo>
                      <a:lnTo>
                        <a:pt x="406" y="310"/>
                      </a:lnTo>
                      <a:lnTo>
                        <a:pt x="405" y="29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524" name="Freeform 128">
                  <a:extLst>
                    <a:ext uri="{FF2B5EF4-FFF2-40B4-BE49-F238E27FC236}">
                      <a16:creationId xmlns:a16="http://schemas.microsoft.com/office/drawing/2014/main" id="{3C383B4B-3AC9-447F-AF71-2A4E935482A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09156" y="2429840"/>
                  <a:ext cx="207705" cy="213054"/>
                </a:xfrm>
                <a:custGeom>
                  <a:avLst/>
                  <a:gdLst/>
                  <a:ahLst/>
                  <a:cxnLst>
                    <a:cxn ang="0">
                      <a:pos x="369" y="111"/>
                    </a:cxn>
                    <a:cxn ang="0">
                      <a:pos x="360" y="51"/>
                    </a:cxn>
                    <a:cxn ang="0">
                      <a:pos x="353" y="32"/>
                    </a:cxn>
                    <a:cxn ang="0">
                      <a:pos x="342" y="21"/>
                    </a:cxn>
                    <a:cxn ang="0">
                      <a:pos x="326" y="16"/>
                    </a:cxn>
                    <a:cxn ang="0">
                      <a:pos x="299" y="16"/>
                    </a:cxn>
                    <a:cxn ang="0">
                      <a:pos x="260" y="23"/>
                    </a:cxn>
                    <a:cxn ang="0">
                      <a:pos x="227" y="66"/>
                    </a:cxn>
                    <a:cxn ang="0">
                      <a:pos x="164" y="158"/>
                    </a:cxn>
                    <a:cxn ang="0">
                      <a:pos x="125" y="196"/>
                    </a:cxn>
                    <a:cxn ang="0">
                      <a:pos x="144" y="279"/>
                    </a:cxn>
                    <a:cxn ang="0">
                      <a:pos x="142" y="313"/>
                    </a:cxn>
                    <a:cxn ang="0">
                      <a:pos x="136" y="328"/>
                    </a:cxn>
                    <a:cxn ang="0">
                      <a:pos x="122" y="338"/>
                    </a:cxn>
                    <a:cxn ang="0">
                      <a:pos x="71" y="344"/>
                    </a:cxn>
                    <a:cxn ang="0">
                      <a:pos x="37" y="344"/>
                    </a:cxn>
                    <a:cxn ang="0">
                      <a:pos x="13" y="337"/>
                    </a:cxn>
                    <a:cxn ang="0">
                      <a:pos x="1" y="323"/>
                    </a:cxn>
                    <a:cxn ang="0">
                      <a:pos x="1" y="308"/>
                    </a:cxn>
                    <a:cxn ang="0">
                      <a:pos x="5" y="293"/>
                    </a:cxn>
                    <a:cxn ang="0">
                      <a:pos x="37" y="268"/>
                    </a:cxn>
                    <a:cxn ang="0">
                      <a:pos x="20" y="299"/>
                    </a:cxn>
                    <a:cxn ang="0">
                      <a:pos x="16" y="310"/>
                    </a:cxn>
                    <a:cxn ang="0">
                      <a:pos x="15" y="317"/>
                    </a:cxn>
                    <a:cxn ang="0">
                      <a:pos x="20" y="324"/>
                    </a:cxn>
                    <a:cxn ang="0">
                      <a:pos x="38" y="328"/>
                    </a:cxn>
                    <a:cxn ang="0">
                      <a:pos x="117" y="324"/>
                    </a:cxn>
                    <a:cxn ang="0">
                      <a:pos x="124" y="318"/>
                    </a:cxn>
                    <a:cxn ang="0">
                      <a:pos x="127" y="309"/>
                    </a:cxn>
                    <a:cxn ang="0">
                      <a:pos x="128" y="280"/>
                    </a:cxn>
                    <a:cxn ang="0">
                      <a:pos x="121" y="242"/>
                    </a:cxn>
                    <a:cxn ang="0">
                      <a:pos x="111" y="193"/>
                    </a:cxn>
                    <a:cxn ang="0">
                      <a:pos x="183" y="103"/>
                    </a:cxn>
                    <a:cxn ang="0">
                      <a:pos x="252" y="10"/>
                    </a:cxn>
                    <a:cxn ang="0">
                      <a:pos x="298" y="1"/>
                    </a:cxn>
                    <a:cxn ang="0">
                      <a:pos x="328" y="0"/>
                    </a:cxn>
                    <a:cxn ang="0">
                      <a:pos x="351" y="8"/>
                    </a:cxn>
                    <a:cxn ang="0">
                      <a:pos x="367" y="24"/>
                    </a:cxn>
                    <a:cxn ang="0">
                      <a:pos x="375" y="47"/>
                    </a:cxn>
                    <a:cxn ang="0">
                      <a:pos x="380" y="76"/>
                    </a:cxn>
                    <a:cxn ang="0">
                      <a:pos x="390" y="147"/>
                    </a:cxn>
                  </a:cxnLst>
                  <a:rect l="0" t="0" r="r" b="b"/>
                  <a:pathLst>
                    <a:path w="390" h="344">
                      <a:moveTo>
                        <a:pt x="375" y="150"/>
                      </a:moveTo>
                      <a:lnTo>
                        <a:pt x="369" y="111"/>
                      </a:lnTo>
                      <a:lnTo>
                        <a:pt x="365" y="77"/>
                      </a:lnTo>
                      <a:lnTo>
                        <a:pt x="360" y="51"/>
                      </a:lnTo>
                      <a:lnTo>
                        <a:pt x="360" y="52"/>
                      </a:lnTo>
                      <a:lnTo>
                        <a:pt x="353" y="32"/>
                      </a:lnTo>
                      <a:lnTo>
                        <a:pt x="354" y="35"/>
                      </a:lnTo>
                      <a:lnTo>
                        <a:pt x="342" y="21"/>
                      </a:lnTo>
                      <a:lnTo>
                        <a:pt x="346" y="23"/>
                      </a:lnTo>
                      <a:lnTo>
                        <a:pt x="326" y="16"/>
                      </a:lnTo>
                      <a:lnTo>
                        <a:pt x="328" y="16"/>
                      </a:lnTo>
                      <a:lnTo>
                        <a:pt x="299" y="16"/>
                      </a:lnTo>
                      <a:lnTo>
                        <a:pt x="301" y="16"/>
                      </a:lnTo>
                      <a:lnTo>
                        <a:pt x="260" y="23"/>
                      </a:lnTo>
                      <a:lnTo>
                        <a:pt x="265" y="21"/>
                      </a:lnTo>
                      <a:lnTo>
                        <a:pt x="227" y="66"/>
                      </a:lnTo>
                      <a:lnTo>
                        <a:pt x="196" y="112"/>
                      </a:lnTo>
                      <a:lnTo>
                        <a:pt x="164" y="158"/>
                      </a:lnTo>
                      <a:lnTo>
                        <a:pt x="123" y="204"/>
                      </a:lnTo>
                      <a:lnTo>
                        <a:pt x="125" y="196"/>
                      </a:lnTo>
                      <a:lnTo>
                        <a:pt x="136" y="237"/>
                      </a:lnTo>
                      <a:lnTo>
                        <a:pt x="144" y="279"/>
                      </a:lnTo>
                      <a:cubicBezTo>
                        <a:pt x="144" y="280"/>
                        <a:pt x="144" y="280"/>
                        <a:pt x="144" y="281"/>
                      </a:cubicBezTo>
                      <a:lnTo>
                        <a:pt x="142" y="313"/>
                      </a:lnTo>
                      <a:cubicBezTo>
                        <a:pt x="142" y="314"/>
                        <a:pt x="142" y="315"/>
                        <a:pt x="142" y="316"/>
                      </a:cubicBezTo>
                      <a:lnTo>
                        <a:pt x="136" y="328"/>
                      </a:lnTo>
                      <a:cubicBezTo>
                        <a:pt x="135" y="329"/>
                        <a:pt x="134" y="330"/>
                        <a:pt x="133" y="331"/>
                      </a:cubicBezTo>
                      <a:lnTo>
                        <a:pt x="122" y="338"/>
                      </a:lnTo>
                      <a:cubicBezTo>
                        <a:pt x="121" y="339"/>
                        <a:pt x="120" y="339"/>
                        <a:pt x="118" y="339"/>
                      </a:cubicBezTo>
                      <a:lnTo>
                        <a:pt x="71" y="344"/>
                      </a:lnTo>
                      <a:lnTo>
                        <a:pt x="38" y="344"/>
                      </a:lnTo>
                      <a:cubicBezTo>
                        <a:pt x="38" y="344"/>
                        <a:pt x="37" y="344"/>
                        <a:pt x="37" y="344"/>
                      </a:cubicBezTo>
                      <a:lnTo>
                        <a:pt x="17" y="339"/>
                      </a:lnTo>
                      <a:cubicBezTo>
                        <a:pt x="15" y="339"/>
                        <a:pt x="14" y="338"/>
                        <a:pt x="13" y="337"/>
                      </a:cubicBezTo>
                      <a:lnTo>
                        <a:pt x="4" y="328"/>
                      </a:lnTo>
                      <a:cubicBezTo>
                        <a:pt x="2" y="327"/>
                        <a:pt x="2" y="325"/>
                        <a:pt x="1" y="323"/>
                      </a:cubicBezTo>
                      <a:lnTo>
                        <a:pt x="0" y="311"/>
                      </a:lnTo>
                      <a:cubicBezTo>
                        <a:pt x="0" y="310"/>
                        <a:pt x="0" y="309"/>
                        <a:pt x="1" y="308"/>
                      </a:cubicBezTo>
                      <a:lnTo>
                        <a:pt x="5" y="294"/>
                      </a:lnTo>
                      <a:cubicBezTo>
                        <a:pt x="5" y="294"/>
                        <a:pt x="5" y="293"/>
                        <a:pt x="5" y="293"/>
                      </a:cubicBezTo>
                      <a:lnTo>
                        <a:pt x="22" y="261"/>
                      </a:lnTo>
                      <a:lnTo>
                        <a:pt x="37" y="268"/>
                      </a:lnTo>
                      <a:lnTo>
                        <a:pt x="20" y="300"/>
                      </a:lnTo>
                      <a:lnTo>
                        <a:pt x="20" y="299"/>
                      </a:lnTo>
                      <a:lnTo>
                        <a:pt x="16" y="313"/>
                      </a:lnTo>
                      <a:lnTo>
                        <a:pt x="16" y="310"/>
                      </a:lnTo>
                      <a:lnTo>
                        <a:pt x="17" y="322"/>
                      </a:lnTo>
                      <a:lnTo>
                        <a:pt x="15" y="317"/>
                      </a:lnTo>
                      <a:lnTo>
                        <a:pt x="24" y="326"/>
                      </a:lnTo>
                      <a:lnTo>
                        <a:pt x="20" y="324"/>
                      </a:lnTo>
                      <a:lnTo>
                        <a:pt x="40" y="329"/>
                      </a:lnTo>
                      <a:lnTo>
                        <a:pt x="38" y="328"/>
                      </a:lnTo>
                      <a:lnTo>
                        <a:pt x="70" y="329"/>
                      </a:lnTo>
                      <a:lnTo>
                        <a:pt x="117" y="324"/>
                      </a:lnTo>
                      <a:lnTo>
                        <a:pt x="113" y="325"/>
                      </a:lnTo>
                      <a:lnTo>
                        <a:pt x="124" y="318"/>
                      </a:lnTo>
                      <a:lnTo>
                        <a:pt x="121" y="321"/>
                      </a:lnTo>
                      <a:lnTo>
                        <a:pt x="127" y="309"/>
                      </a:lnTo>
                      <a:lnTo>
                        <a:pt x="126" y="312"/>
                      </a:lnTo>
                      <a:lnTo>
                        <a:pt x="128" y="280"/>
                      </a:lnTo>
                      <a:lnTo>
                        <a:pt x="129" y="282"/>
                      </a:lnTo>
                      <a:lnTo>
                        <a:pt x="121" y="242"/>
                      </a:lnTo>
                      <a:lnTo>
                        <a:pt x="110" y="201"/>
                      </a:lnTo>
                      <a:cubicBezTo>
                        <a:pt x="109" y="198"/>
                        <a:pt x="110" y="195"/>
                        <a:pt x="111" y="193"/>
                      </a:cubicBezTo>
                      <a:lnTo>
                        <a:pt x="151" y="149"/>
                      </a:lnTo>
                      <a:lnTo>
                        <a:pt x="183" y="103"/>
                      </a:lnTo>
                      <a:lnTo>
                        <a:pt x="214" y="55"/>
                      </a:lnTo>
                      <a:lnTo>
                        <a:pt x="252" y="10"/>
                      </a:lnTo>
                      <a:cubicBezTo>
                        <a:pt x="254" y="9"/>
                        <a:pt x="255" y="8"/>
                        <a:pt x="257" y="8"/>
                      </a:cubicBezTo>
                      <a:lnTo>
                        <a:pt x="298" y="1"/>
                      </a:lnTo>
                      <a:cubicBezTo>
                        <a:pt x="299" y="0"/>
                        <a:pt x="299" y="0"/>
                        <a:pt x="299" y="0"/>
                      </a:cubicBezTo>
                      <a:lnTo>
                        <a:pt x="328" y="0"/>
                      </a:lnTo>
                      <a:cubicBezTo>
                        <a:pt x="329" y="0"/>
                        <a:pt x="330" y="1"/>
                        <a:pt x="331" y="1"/>
                      </a:cubicBezTo>
                      <a:lnTo>
                        <a:pt x="351" y="8"/>
                      </a:lnTo>
                      <a:cubicBezTo>
                        <a:pt x="352" y="8"/>
                        <a:pt x="354" y="9"/>
                        <a:pt x="355" y="10"/>
                      </a:cubicBezTo>
                      <a:lnTo>
                        <a:pt x="367" y="24"/>
                      </a:lnTo>
                      <a:cubicBezTo>
                        <a:pt x="367" y="25"/>
                        <a:pt x="368" y="26"/>
                        <a:pt x="368" y="27"/>
                      </a:cubicBezTo>
                      <a:lnTo>
                        <a:pt x="375" y="47"/>
                      </a:lnTo>
                      <a:cubicBezTo>
                        <a:pt x="375" y="47"/>
                        <a:pt x="375" y="48"/>
                        <a:pt x="375" y="48"/>
                      </a:cubicBezTo>
                      <a:lnTo>
                        <a:pt x="380" y="76"/>
                      </a:lnTo>
                      <a:lnTo>
                        <a:pt x="384" y="108"/>
                      </a:lnTo>
                      <a:lnTo>
                        <a:pt x="390" y="147"/>
                      </a:lnTo>
                      <a:lnTo>
                        <a:pt x="375" y="15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 dirty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525" name="Freeform 129">
                  <a:extLst>
                    <a:ext uri="{FF2B5EF4-FFF2-40B4-BE49-F238E27FC236}">
                      <a16:creationId xmlns:a16="http://schemas.microsoft.com/office/drawing/2014/main" id="{D10830CA-6CC3-4F75-BAC8-8385BB3B026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34605" y="2985940"/>
                  <a:ext cx="63035" cy="179539"/>
                </a:xfrm>
                <a:custGeom>
                  <a:avLst/>
                  <a:gdLst/>
                  <a:ahLst/>
                  <a:cxnLst>
                    <a:cxn ang="0">
                      <a:pos x="15" y="0"/>
                    </a:cxn>
                    <a:cxn ang="0">
                      <a:pos x="26" y="96"/>
                    </a:cxn>
                    <a:cxn ang="0">
                      <a:pos x="34" y="142"/>
                    </a:cxn>
                    <a:cxn ang="0">
                      <a:pos x="34" y="141"/>
                    </a:cxn>
                    <a:cxn ang="0">
                      <a:pos x="49" y="185"/>
                    </a:cxn>
                    <a:cxn ang="0">
                      <a:pos x="46" y="181"/>
                    </a:cxn>
                    <a:cxn ang="0">
                      <a:pos x="58" y="190"/>
                    </a:cxn>
                    <a:cxn ang="0">
                      <a:pos x="54" y="188"/>
                    </a:cxn>
                    <a:cxn ang="0">
                      <a:pos x="72" y="189"/>
                    </a:cxn>
                    <a:cxn ang="0">
                      <a:pos x="90" y="189"/>
                    </a:cxn>
                    <a:cxn ang="0">
                      <a:pos x="94" y="190"/>
                    </a:cxn>
                    <a:cxn ang="0">
                      <a:pos x="108" y="197"/>
                    </a:cxn>
                    <a:cxn ang="0">
                      <a:pos x="112" y="203"/>
                    </a:cxn>
                    <a:cxn ang="0">
                      <a:pos x="116" y="222"/>
                    </a:cxn>
                    <a:cxn ang="0">
                      <a:pos x="116" y="226"/>
                    </a:cxn>
                    <a:cxn ang="0">
                      <a:pos x="110" y="247"/>
                    </a:cxn>
                    <a:cxn ang="0">
                      <a:pos x="101" y="269"/>
                    </a:cxn>
                    <a:cxn ang="0">
                      <a:pos x="101" y="268"/>
                    </a:cxn>
                    <a:cxn ang="0">
                      <a:pos x="96" y="290"/>
                    </a:cxn>
                    <a:cxn ang="0">
                      <a:pos x="81" y="287"/>
                    </a:cxn>
                    <a:cxn ang="0">
                      <a:pos x="86" y="265"/>
                    </a:cxn>
                    <a:cxn ang="0">
                      <a:pos x="86" y="263"/>
                    </a:cxn>
                    <a:cxn ang="0">
                      <a:pos x="95" y="242"/>
                    </a:cxn>
                    <a:cxn ang="0">
                      <a:pos x="101" y="221"/>
                    </a:cxn>
                    <a:cxn ang="0">
                      <a:pos x="101" y="225"/>
                    </a:cxn>
                    <a:cxn ang="0">
                      <a:pos x="97" y="206"/>
                    </a:cxn>
                    <a:cxn ang="0">
                      <a:pos x="101" y="212"/>
                    </a:cxn>
                    <a:cxn ang="0">
                      <a:pos x="87" y="205"/>
                    </a:cxn>
                    <a:cxn ang="0">
                      <a:pos x="90" y="205"/>
                    </a:cxn>
                    <a:cxn ang="0">
                      <a:pos x="71" y="205"/>
                    </a:cxn>
                    <a:cxn ang="0">
                      <a:pos x="53" y="204"/>
                    </a:cxn>
                    <a:cxn ang="0">
                      <a:pos x="49" y="203"/>
                    </a:cxn>
                    <a:cxn ang="0">
                      <a:pos x="37" y="194"/>
                    </a:cxn>
                    <a:cxn ang="0">
                      <a:pos x="34" y="190"/>
                    </a:cxn>
                    <a:cxn ang="0">
                      <a:pos x="19" y="146"/>
                    </a:cxn>
                    <a:cxn ang="0">
                      <a:pos x="19" y="145"/>
                    </a:cxn>
                    <a:cxn ang="0">
                      <a:pos x="11" y="97"/>
                    </a:cxn>
                    <a:cxn ang="0">
                      <a:pos x="0" y="1"/>
                    </a:cxn>
                    <a:cxn ang="0">
                      <a:pos x="15" y="0"/>
                    </a:cxn>
                  </a:cxnLst>
                  <a:rect l="0" t="0" r="r" b="b"/>
                  <a:pathLst>
                    <a:path w="117" h="290">
                      <a:moveTo>
                        <a:pt x="15" y="0"/>
                      </a:moveTo>
                      <a:lnTo>
                        <a:pt x="26" y="96"/>
                      </a:lnTo>
                      <a:lnTo>
                        <a:pt x="34" y="142"/>
                      </a:lnTo>
                      <a:lnTo>
                        <a:pt x="34" y="141"/>
                      </a:lnTo>
                      <a:lnTo>
                        <a:pt x="49" y="185"/>
                      </a:lnTo>
                      <a:lnTo>
                        <a:pt x="46" y="181"/>
                      </a:lnTo>
                      <a:lnTo>
                        <a:pt x="58" y="190"/>
                      </a:lnTo>
                      <a:lnTo>
                        <a:pt x="54" y="188"/>
                      </a:lnTo>
                      <a:lnTo>
                        <a:pt x="72" y="189"/>
                      </a:lnTo>
                      <a:lnTo>
                        <a:pt x="90" y="189"/>
                      </a:lnTo>
                      <a:cubicBezTo>
                        <a:pt x="92" y="189"/>
                        <a:pt x="93" y="190"/>
                        <a:pt x="94" y="190"/>
                      </a:cubicBezTo>
                      <a:lnTo>
                        <a:pt x="108" y="197"/>
                      </a:lnTo>
                      <a:cubicBezTo>
                        <a:pt x="110" y="198"/>
                        <a:pt x="112" y="200"/>
                        <a:pt x="112" y="203"/>
                      </a:cubicBezTo>
                      <a:lnTo>
                        <a:pt x="116" y="222"/>
                      </a:lnTo>
                      <a:cubicBezTo>
                        <a:pt x="117" y="223"/>
                        <a:pt x="117" y="224"/>
                        <a:pt x="116" y="226"/>
                      </a:cubicBezTo>
                      <a:lnTo>
                        <a:pt x="110" y="247"/>
                      </a:lnTo>
                      <a:lnTo>
                        <a:pt x="101" y="269"/>
                      </a:lnTo>
                      <a:lnTo>
                        <a:pt x="101" y="268"/>
                      </a:lnTo>
                      <a:lnTo>
                        <a:pt x="96" y="290"/>
                      </a:lnTo>
                      <a:lnTo>
                        <a:pt x="81" y="287"/>
                      </a:lnTo>
                      <a:lnTo>
                        <a:pt x="86" y="265"/>
                      </a:lnTo>
                      <a:cubicBezTo>
                        <a:pt x="86" y="264"/>
                        <a:pt x="86" y="264"/>
                        <a:pt x="86" y="263"/>
                      </a:cubicBezTo>
                      <a:lnTo>
                        <a:pt x="95" y="242"/>
                      </a:lnTo>
                      <a:lnTo>
                        <a:pt x="101" y="221"/>
                      </a:lnTo>
                      <a:lnTo>
                        <a:pt x="101" y="225"/>
                      </a:lnTo>
                      <a:lnTo>
                        <a:pt x="97" y="206"/>
                      </a:lnTo>
                      <a:lnTo>
                        <a:pt x="101" y="212"/>
                      </a:lnTo>
                      <a:lnTo>
                        <a:pt x="87" y="205"/>
                      </a:lnTo>
                      <a:lnTo>
                        <a:pt x="90" y="205"/>
                      </a:lnTo>
                      <a:lnTo>
                        <a:pt x="71" y="205"/>
                      </a:lnTo>
                      <a:lnTo>
                        <a:pt x="53" y="204"/>
                      </a:lnTo>
                      <a:cubicBezTo>
                        <a:pt x="51" y="204"/>
                        <a:pt x="50" y="204"/>
                        <a:pt x="49" y="203"/>
                      </a:cubicBezTo>
                      <a:lnTo>
                        <a:pt x="37" y="194"/>
                      </a:lnTo>
                      <a:cubicBezTo>
                        <a:pt x="35" y="193"/>
                        <a:pt x="34" y="192"/>
                        <a:pt x="34" y="190"/>
                      </a:cubicBezTo>
                      <a:lnTo>
                        <a:pt x="19" y="146"/>
                      </a:lnTo>
                      <a:cubicBezTo>
                        <a:pt x="19" y="146"/>
                        <a:pt x="19" y="145"/>
                        <a:pt x="19" y="145"/>
                      </a:cubicBezTo>
                      <a:lnTo>
                        <a:pt x="11" y="97"/>
                      </a:lnTo>
                      <a:lnTo>
                        <a:pt x="0" y="1"/>
                      </a:lnTo>
                      <a:lnTo>
                        <a:pt x="15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526" name="Freeform 130">
                  <a:extLst>
                    <a:ext uri="{FF2B5EF4-FFF2-40B4-BE49-F238E27FC236}">
                      <a16:creationId xmlns:a16="http://schemas.microsoft.com/office/drawing/2014/main" id="{E49DEBA3-55A5-4117-BFA4-177400921C2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49735" y="2883680"/>
                  <a:ext cx="143637" cy="162783"/>
                </a:xfrm>
                <a:custGeom>
                  <a:avLst/>
                  <a:gdLst/>
                  <a:ahLst/>
                  <a:cxnLst>
                    <a:cxn ang="0">
                      <a:pos x="269" y="11"/>
                    </a:cxn>
                    <a:cxn ang="0">
                      <a:pos x="251" y="30"/>
                    </a:cxn>
                    <a:cxn ang="0">
                      <a:pos x="231" y="52"/>
                    </a:cxn>
                    <a:cxn ang="0">
                      <a:pos x="214" y="74"/>
                    </a:cxn>
                    <a:cxn ang="0">
                      <a:pos x="215" y="73"/>
                    </a:cxn>
                    <a:cxn ang="0">
                      <a:pos x="204" y="95"/>
                    </a:cxn>
                    <a:cxn ang="0">
                      <a:pos x="204" y="93"/>
                    </a:cxn>
                    <a:cxn ang="0">
                      <a:pos x="200" y="120"/>
                    </a:cxn>
                    <a:cxn ang="0">
                      <a:pos x="200" y="118"/>
                    </a:cxn>
                    <a:cxn ang="0">
                      <a:pos x="202" y="147"/>
                    </a:cxn>
                    <a:cxn ang="0">
                      <a:pos x="202" y="148"/>
                    </a:cxn>
                    <a:cxn ang="0">
                      <a:pos x="200" y="174"/>
                    </a:cxn>
                    <a:cxn ang="0">
                      <a:pos x="199" y="178"/>
                    </a:cxn>
                    <a:cxn ang="0">
                      <a:pos x="186" y="197"/>
                    </a:cxn>
                    <a:cxn ang="0">
                      <a:pos x="183" y="200"/>
                    </a:cxn>
                    <a:cxn ang="0">
                      <a:pos x="147" y="215"/>
                    </a:cxn>
                    <a:cxn ang="0">
                      <a:pos x="144" y="215"/>
                    </a:cxn>
                    <a:cxn ang="0">
                      <a:pos x="105" y="218"/>
                    </a:cxn>
                    <a:cxn ang="0">
                      <a:pos x="64" y="216"/>
                    </a:cxn>
                    <a:cxn ang="0">
                      <a:pos x="25" y="217"/>
                    </a:cxn>
                    <a:cxn ang="0">
                      <a:pos x="32" y="212"/>
                    </a:cxn>
                    <a:cxn ang="0">
                      <a:pos x="27" y="227"/>
                    </a:cxn>
                    <a:cxn ang="0">
                      <a:pos x="22" y="244"/>
                    </a:cxn>
                    <a:cxn ang="0">
                      <a:pos x="17" y="258"/>
                    </a:cxn>
                    <a:cxn ang="0">
                      <a:pos x="15" y="264"/>
                    </a:cxn>
                    <a:cxn ang="0">
                      <a:pos x="0" y="259"/>
                    </a:cxn>
                    <a:cxn ang="0">
                      <a:pos x="2" y="253"/>
                    </a:cxn>
                    <a:cxn ang="0">
                      <a:pos x="7" y="239"/>
                    </a:cxn>
                    <a:cxn ang="0">
                      <a:pos x="12" y="222"/>
                    </a:cxn>
                    <a:cxn ang="0">
                      <a:pos x="17" y="207"/>
                    </a:cxn>
                    <a:cxn ang="0">
                      <a:pos x="24" y="201"/>
                    </a:cxn>
                    <a:cxn ang="0">
                      <a:pos x="65" y="200"/>
                    </a:cxn>
                    <a:cxn ang="0">
                      <a:pos x="104" y="202"/>
                    </a:cxn>
                    <a:cxn ang="0">
                      <a:pos x="143" y="199"/>
                    </a:cxn>
                    <a:cxn ang="0">
                      <a:pos x="140" y="200"/>
                    </a:cxn>
                    <a:cxn ang="0">
                      <a:pos x="176" y="185"/>
                    </a:cxn>
                    <a:cxn ang="0">
                      <a:pos x="173" y="188"/>
                    </a:cxn>
                    <a:cxn ang="0">
                      <a:pos x="186" y="169"/>
                    </a:cxn>
                    <a:cxn ang="0">
                      <a:pos x="184" y="173"/>
                    </a:cxn>
                    <a:cxn ang="0">
                      <a:pos x="186" y="147"/>
                    </a:cxn>
                    <a:cxn ang="0">
                      <a:pos x="186" y="148"/>
                    </a:cxn>
                    <a:cxn ang="0">
                      <a:pos x="184" y="119"/>
                    </a:cxn>
                    <a:cxn ang="0">
                      <a:pos x="185" y="117"/>
                    </a:cxn>
                    <a:cxn ang="0">
                      <a:pos x="189" y="90"/>
                    </a:cxn>
                    <a:cxn ang="0">
                      <a:pos x="189" y="88"/>
                    </a:cxn>
                    <a:cxn ang="0">
                      <a:pos x="200" y="66"/>
                    </a:cxn>
                    <a:cxn ang="0">
                      <a:pos x="201" y="65"/>
                    </a:cxn>
                    <a:cxn ang="0">
                      <a:pos x="220" y="41"/>
                    </a:cxn>
                    <a:cxn ang="0">
                      <a:pos x="240" y="19"/>
                    </a:cxn>
                    <a:cxn ang="0">
                      <a:pos x="258" y="0"/>
                    </a:cxn>
                    <a:cxn ang="0">
                      <a:pos x="269" y="11"/>
                    </a:cxn>
                  </a:cxnLst>
                  <a:rect l="0" t="0" r="r" b="b"/>
                  <a:pathLst>
                    <a:path w="269" h="264">
                      <a:moveTo>
                        <a:pt x="269" y="11"/>
                      </a:moveTo>
                      <a:lnTo>
                        <a:pt x="251" y="30"/>
                      </a:lnTo>
                      <a:lnTo>
                        <a:pt x="231" y="52"/>
                      </a:lnTo>
                      <a:lnTo>
                        <a:pt x="214" y="74"/>
                      </a:lnTo>
                      <a:lnTo>
                        <a:pt x="215" y="73"/>
                      </a:lnTo>
                      <a:lnTo>
                        <a:pt x="204" y="95"/>
                      </a:lnTo>
                      <a:lnTo>
                        <a:pt x="204" y="93"/>
                      </a:lnTo>
                      <a:lnTo>
                        <a:pt x="200" y="120"/>
                      </a:lnTo>
                      <a:lnTo>
                        <a:pt x="200" y="118"/>
                      </a:lnTo>
                      <a:lnTo>
                        <a:pt x="202" y="147"/>
                      </a:lnTo>
                      <a:cubicBezTo>
                        <a:pt x="202" y="147"/>
                        <a:pt x="202" y="148"/>
                        <a:pt x="202" y="148"/>
                      </a:cubicBezTo>
                      <a:lnTo>
                        <a:pt x="200" y="174"/>
                      </a:lnTo>
                      <a:cubicBezTo>
                        <a:pt x="200" y="175"/>
                        <a:pt x="200" y="177"/>
                        <a:pt x="199" y="178"/>
                      </a:cubicBezTo>
                      <a:lnTo>
                        <a:pt x="186" y="197"/>
                      </a:lnTo>
                      <a:cubicBezTo>
                        <a:pt x="185" y="198"/>
                        <a:pt x="184" y="199"/>
                        <a:pt x="183" y="200"/>
                      </a:cubicBezTo>
                      <a:lnTo>
                        <a:pt x="147" y="215"/>
                      </a:lnTo>
                      <a:cubicBezTo>
                        <a:pt x="146" y="215"/>
                        <a:pt x="145" y="215"/>
                        <a:pt x="144" y="215"/>
                      </a:cubicBezTo>
                      <a:lnTo>
                        <a:pt x="105" y="218"/>
                      </a:lnTo>
                      <a:lnTo>
                        <a:pt x="64" y="216"/>
                      </a:lnTo>
                      <a:lnTo>
                        <a:pt x="25" y="217"/>
                      </a:lnTo>
                      <a:lnTo>
                        <a:pt x="32" y="212"/>
                      </a:lnTo>
                      <a:lnTo>
                        <a:pt x="27" y="227"/>
                      </a:lnTo>
                      <a:lnTo>
                        <a:pt x="22" y="244"/>
                      </a:lnTo>
                      <a:lnTo>
                        <a:pt x="17" y="258"/>
                      </a:lnTo>
                      <a:lnTo>
                        <a:pt x="15" y="264"/>
                      </a:lnTo>
                      <a:lnTo>
                        <a:pt x="0" y="259"/>
                      </a:lnTo>
                      <a:lnTo>
                        <a:pt x="2" y="253"/>
                      </a:lnTo>
                      <a:lnTo>
                        <a:pt x="7" y="239"/>
                      </a:lnTo>
                      <a:lnTo>
                        <a:pt x="12" y="222"/>
                      </a:lnTo>
                      <a:lnTo>
                        <a:pt x="17" y="207"/>
                      </a:lnTo>
                      <a:cubicBezTo>
                        <a:pt x="18" y="204"/>
                        <a:pt x="21" y="202"/>
                        <a:pt x="24" y="201"/>
                      </a:cubicBezTo>
                      <a:lnTo>
                        <a:pt x="65" y="200"/>
                      </a:lnTo>
                      <a:lnTo>
                        <a:pt x="104" y="202"/>
                      </a:lnTo>
                      <a:lnTo>
                        <a:pt x="143" y="199"/>
                      </a:lnTo>
                      <a:lnTo>
                        <a:pt x="140" y="200"/>
                      </a:lnTo>
                      <a:lnTo>
                        <a:pt x="176" y="185"/>
                      </a:lnTo>
                      <a:lnTo>
                        <a:pt x="173" y="188"/>
                      </a:lnTo>
                      <a:lnTo>
                        <a:pt x="186" y="169"/>
                      </a:lnTo>
                      <a:lnTo>
                        <a:pt x="184" y="173"/>
                      </a:lnTo>
                      <a:lnTo>
                        <a:pt x="186" y="147"/>
                      </a:lnTo>
                      <a:lnTo>
                        <a:pt x="186" y="148"/>
                      </a:lnTo>
                      <a:lnTo>
                        <a:pt x="184" y="119"/>
                      </a:lnTo>
                      <a:cubicBezTo>
                        <a:pt x="184" y="118"/>
                        <a:pt x="184" y="118"/>
                        <a:pt x="185" y="117"/>
                      </a:cubicBezTo>
                      <a:lnTo>
                        <a:pt x="189" y="90"/>
                      </a:lnTo>
                      <a:cubicBezTo>
                        <a:pt x="189" y="89"/>
                        <a:pt x="189" y="89"/>
                        <a:pt x="189" y="88"/>
                      </a:cubicBezTo>
                      <a:lnTo>
                        <a:pt x="200" y="66"/>
                      </a:lnTo>
                      <a:cubicBezTo>
                        <a:pt x="201" y="65"/>
                        <a:pt x="201" y="65"/>
                        <a:pt x="201" y="65"/>
                      </a:cubicBezTo>
                      <a:lnTo>
                        <a:pt x="220" y="41"/>
                      </a:lnTo>
                      <a:lnTo>
                        <a:pt x="240" y="19"/>
                      </a:lnTo>
                      <a:lnTo>
                        <a:pt x="258" y="0"/>
                      </a:lnTo>
                      <a:lnTo>
                        <a:pt x="269" y="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527" name="Freeform 131">
                  <a:extLst>
                    <a:ext uri="{FF2B5EF4-FFF2-40B4-BE49-F238E27FC236}">
                      <a16:creationId xmlns:a16="http://schemas.microsoft.com/office/drawing/2014/main" id="{1A9B4457-5725-4ADF-BD3E-72822094A62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92066" y="3022141"/>
                  <a:ext cx="76469" cy="210660"/>
                </a:xfrm>
                <a:custGeom>
                  <a:avLst/>
                  <a:gdLst/>
                  <a:ahLst/>
                  <a:cxnLst>
                    <a:cxn ang="0">
                      <a:pos x="72" y="341"/>
                    </a:cxn>
                    <a:cxn ang="0">
                      <a:pos x="65" y="272"/>
                    </a:cxn>
                    <a:cxn ang="0">
                      <a:pos x="58" y="215"/>
                    </a:cxn>
                    <a:cxn ang="0">
                      <a:pos x="58" y="216"/>
                    </a:cxn>
                    <a:cxn ang="0">
                      <a:pos x="39" y="163"/>
                    </a:cxn>
                    <a:cxn ang="0">
                      <a:pos x="40" y="165"/>
                    </a:cxn>
                    <a:cxn ang="0">
                      <a:pos x="24" y="140"/>
                    </a:cxn>
                    <a:cxn ang="0">
                      <a:pos x="2" y="115"/>
                    </a:cxn>
                    <a:cxn ang="0">
                      <a:pos x="1" y="108"/>
                    </a:cxn>
                    <a:cxn ang="0">
                      <a:pos x="6" y="102"/>
                    </a:cxn>
                    <a:cxn ang="0">
                      <a:pos x="49" y="85"/>
                    </a:cxn>
                    <a:cxn ang="0">
                      <a:pos x="47" y="86"/>
                    </a:cxn>
                    <a:cxn ang="0">
                      <a:pos x="81" y="65"/>
                    </a:cxn>
                    <a:cxn ang="0">
                      <a:pos x="80" y="66"/>
                    </a:cxn>
                    <a:cxn ang="0">
                      <a:pos x="107" y="37"/>
                    </a:cxn>
                    <a:cxn ang="0">
                      <a:pos x="106" y="38"/>
                    </a:cxn>
                    <a:cxn ang="0">
                      <a:pos x="130" y="0"/>
                    </a:cxn>
                    <a:cxn ang="0">
                      <a:pos x="143" y="9"/>
                    </a:cxn>
                    <a:cxn ang="0">
                      <a:pos x="119" y="47"/>
                    </a:cxn>
                    <a:cxn ang="0">
                      <a:pos x="118" y="48"/>
                    </a:cxn>
                    <a:cxn ang="0">
                      <a:pos x="91" y="77"/>
                    </a:cxn>
                    <a:cxn ang="0">
                      <a:pos x="90" y="78"/>
                    </a:cxn>
                    <a:cxn ang="0">
                      <a:pos x="56" y="99"/>
                    </a:cxn>
                    <a:cxn ang="0">
                      <a:pos x="54" y="100"/>
                    </a:cxn>
                    <a:cxn ang="0">
                      <a:pos x="11" y="117"/>
                    </a:cxn>
                    <a:cxn ang="0">
                      <a:pos x="15" y="104"/>
                    </a:cxn>
                    <a:cxn ang="0">
                      <a:pos x="37" y="131"/>
                    </a:cxn>
                    <a:cxn ang="0">
                      <a:pos x="53" y="156"/>
                    </a:cxn>
                    <a:cxn ang="0">
                      <a:pos x="54" y="158"/>
                    </a:cxn>
                    <a:cxn ang="0">
                      <a:pos x="73" y="211"/>
                    </a:cxn>
                    <a:cxn ang="0">
                      <a:pos x="73" y="212"/>
                    </a:cxn>
                    <a:cxn ang="0">
                      <a:pos x="81" y="271"/>
                    </a:cxn>
                    <a:cxn ang="0">
                      <a:pos x="88" y="340"/>
                    </a:cxn>
                    <a:cxn ang="0">
                      <a:pos x="72" y="341"/>
                    </a:cxn>
                  </a:cxnLst>
                  <a:rect l="0" t="0" r="r" b="b"/>
                  <a:pathLst>
                    <a:path w="143" h="341">
                      <a:moveTo>
                        <a:pt x="72" y="341"/>
                      </a:moveTo>
                      <a:lnTo>
                        <a:pt x="65" y="272"/>
                      </a:lnTo>
                      <a:lnTo>
                        <a:pt x="58" y="215"/>
                      </a:lnTo>
                      <a:lnTo>
                        <a:pt x="58" y="216"/>
                      </a:lnTo>
                      <a:lnTo>
                        <a:pt x="39" y="163"/>
                      </a:lnTo>
                      <a:lnTo>
                        <a:pt x="40" y="165"/>
                      </a:lnTo>
                      <a:lnTo>
                        <a:pt x="24" y="140"/>
                      </a:lnTo>
                      <a:lnTo>
                        <a:pt x="2" y="115"/>
                      </a:lnTo>
                      <a:cubicBezTo>
                        <a:pt x="1" y="113"/>
                        <a:pt x="0" y="110"/>
                        <a:pt x="1" y="108"/>
                      </a:cubicBezTo>
                      <a:cubicBezTo>
                        <a:pt x="1" y="105"/>
                        <a:pt x="3" y="103"/>
                        <a:pt x="6" y="102"/>
                      </a:cubicBezTo>
                      <a:lnTo>
                        <a:pt x="49" y="85"/>
                      </a:lnTo>
                      <a:lnTo>
                        <a:pt x="47" y="86"/>
                      </a:lnTo>
                      <a:lnTo>
                        <a:pt x="81" y="65"/>
                      </a:lnTo>
                      <a:lnTo>
                        <a:pt x="80" y="66"/>
                      </a:lnTo>
                      <a:lnTo>
                        <a:pt x="107" y="37"/>
                      </a:lnTo>
                      <a:lnTo>
                        <a:pt x="106" y="38"/>
                      </a:lnTo>
                      <a:lnTo>
                        <a:pt x="130" y="0"/>
                      </a:lnTo>
                      <a:lnTo>
                        <a:pt x="143" y="9"/>
                      </a:lnTo>
                      <a:lnTo>
                        <a:pt x="119" y="47"/>
                      </a:lnTo>
                      <a:cubicBezTo>
                        <a:pt x="119" y="47"/>
                        <a:pt x="119" y="48"/>
                        <a:pt x="118" y="48"/>
                      </a:cubicBezTo>
                      <a:lnTo>
                        <a:pt x="91" y="77"/>
                      </a:lnTo>
                      <a:cubicBezTo>
                        <a:pt x="91" y="77"/>
                        <a:pt x="90" y="78"/>
                        <a:pt x="90" y="78"/>
                      </a:cubicBezTo>
                      <a:lnTo>
                        <a:pt x="56" y="99"/>
                      </a:lnTo>
                      <a:cubicBezTo>
                        <a:pt x="55" y="100"/>
                        <a:pt x="55" y="100"/>
                        <a:pt x="54" y="100"/>
                      </a:cubicBezTo>
                      <a:lnTo>
                        <a:pt x="11" y="117"/>
                      </a:lnTo>
                      <a:lnTo>
                        <a:pt x="15" y="104"/>
                      </a:lnTo>
                      <a:lnTo>
                        <a:pt x="37" y="131"/>
                      </a:lnTo>
                      <a:lnTo>
                        <a:pt x="53" y="156"/>
                      </a:lnTo>
                      <a:cubicBezTo>
                        <a:pt x="54" y="157"/>
                        <a:pt x="54" y="157"/>
                        <a:pt x="54" y="158"/>
                      </a:cubicBezTo>
                      <a:lnTo>
                        <a:pt x="73" y="211"/>
                      </a:lnTo>
                      <a:cubicBezTo>
                        <a:pt x="73" y="211"/>
                        <a:pt x="73" y="212"/>
                        <a:pt x="73" y="212"/>
                      </a:cubicBezTo>
                      <a:lnTo>
                        <a:pt x="81" y="271"/>
                      </a:lnTo>
                      <a:lnTo>
                        <a:pt x="88" y="340"/>
                      </a:lnTo>
                      <a:lnTo>
                        <a:pt x="72" y="34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grpSp>
              <p:nvGrpSpPr>
                <p:cNvPr id="528" name="กลุ่ม 527">
                  <a:extLst>
                    <a:ext uri="{FF2B5EF4-FFF2-40B4-BE49-F238E27FC236}">
                      <a16:creationId xmlns:a16="http://schemas.microsoft.com/office/drawing/2014/main" id="{0D79087D-3C8B-4637-B69E-A59A0D5482BE}"/>
                    </a:ext>
                  </a:extLst>
                </p:cNvPr>
                <p:cNvGrpSpPr/>
                <p:nvPr/>
              </p:nvGrpSpPr>
              <p:grpSpPr>
                <a:xfrm>
                  <a:off x="2678699" y="2528583"/>
                  <a:ext cx="538914" cy="481611"/>
                  <a:chOff x="2678699" y="2528583"/>
                  <a:chExt cx="538914" cy="481611"/>
                </a:xfrm>
              </p:grpSpPr>
              <p:grpSp>
                <p:nvGrpSpPr>
                  <p:cNvPr id="529" name="กลุ่ม 528">
                    <a:extLst>
                      <a:ext uri="{FF2B5EF4-FFF2-40B4-BE49-F238E27FC236}">
                        <a16:creationId xmlns:a16="http://schemas.microsoft.com/office/drawing/2014/main" id="{B7617E4A-54BF-49C7-BA42-AC28CB337471}"/>
                      </a:ext>
                    </a:extLst>
                  </p:cNvPr>
                  <p:cNvGrpSpPr/>
                  <p:nvPr/>
                </p:nvGrpSpPr>
                <p:grpSpPr>
                  <a:xfrm>
                    <a:off x="2678699" y="2636736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545" name="Freeform 114">
                      <a:extLst>
                        <a:ext uri="{FF2B5EF4-FFF2-40B4-BE49-F238E27FC236}">
                          <a16:creationId xmlns:a16="http://schemas.microsoft.com/office/drawing/2014/main" id="{E8325459-3AE8-4C32-91D8-E6397DC89A3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546" name="Freeform 123">
                      <a:extLst>
                        <a:ext uri="{FF2B5EF4-FFF2-40B4-BE49-F238E27FC236}">
                          <a16:creationId xmlns:a16="http://schemas.microsoft.com/office/drawing/2014/main" id="{C939D22A-B1D7-4198-A680-9C2B375F1CB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530" name="กลุ่ม 529">
                    <a:extLst>
                      <a:ext uri="{FF2B5EF4-FFF2-40B4-BE49-F238E27FC236}">
                        <a16:creationId xmlns:a16="http://schemas.microsoft.com/office/drawing/2014/main" id="{2A7EE232-3C53-48C4-8D1D-3AEEE36C3CD9}"/>
                      </a:ext>
                    </a:extLst>
                  </p:cNvPr>
                  <p:cNvGrpSpPr/>
                  <p:nvPr/>
                </p:nvGrpSpPr>
                <p:grpSpPr>
                  <a:xfrm rot="8663594">
                    <a:off x="2751587" y="2789136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543" name="Freeform 114">
                      <a:extLst>
                        <a:ext uri="{FF2B5EF4-FFF2-40B4-BE49-F238E27FC236}">
                          <a16:creationId xmlns:a16="http://schemas.microsoft.com/office/drawing/2014/main" id="{314C3A9A-18A9-411F-A83B-6765B4C8843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544" name="Freeform 123">
                      <a:extLst>
                        <a:ext uri="{FF2B5EF4-FFF2-40B4-BE49-F238E27FC236}">
                          <a16:creationId xmlns:a16="http://schemas.microsoft.com/office/drawing/2014/main" id="{54B20398-4346-4AA8-815B-44AFFBEDFBE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531" name="กลุ่ม 530">
                    <a:extLst>
                      <a:ext uri="{FF2B5EF4-FFF2-40B4-BE49-F238E27FC236}">
                        <a16:creationId xmlns:a16="http://schemas.microsoft.com/office/drawing/2014/main" id="{FDDF7F44-ABA9-4402-948A-0BE092C96145}"/>
                      </a:ext>
                    </a:extLst>
                  </p:cNvPr>
                  <p:cNvGrpSpPr/>
                  <p:nvPr/>
                </p:nvGrpSpPr>
                <p:grpSpPr>
                  <a:xfrm>
                    <a:off x="2952524" y="2812324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541" name="Freeform 114">
                      <a:extLst>
                        <a:ext uri="{FF2B5EF4-FFF2-40B4-BE49-F238E27FC236}">
                          <a16:creationId xmlns:a16="http://schemas.microsoft.com/office/drawing/2014/main" id="{C253F358-5EFA-4AD4-8C7C-ED6261BC84A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542" name="Freeform 123">
                      <a:extLst>
                        <a:ext uri="{FF2B5EF4-FFF2-40B4-BE49-F238E27FC236}">
                          <a16:creationId xmlns:a16="http://schemas.microsoft.com/office/drawing/2014/main" id="{D292B07F-564C-4F00-A32E-B42D583B8DA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532" name="กลุ่ม 531">
                    <a:extLst>
                      <a:ext uri="{FF2B5EF4-FFF2-40B4-BE49-F238E27FC236}">
                        <a16:creationId xmlns:a16="http://schemas.microsoft.com/office/drawing/2014/main" id="{F02886E0-0F8C-4B0B-B364-D3DC91C13AA1}"/>
                      </a:ext>
                    </a:extLst>
                  </p:cNvPr>
                  <p:cNvGrpSpPr/>
                  <p:nvPr/>
                </p:nvGrpSpPr>
                <p:grpSpPr>
                  <a:xfrm>
                    <a:off x="2866274" y="2668027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539" name="Freeform 114">
                      <a:extLst>
                        <a:ext uri="{FF2B5EF4-FFF2-40B4-BE49-F238E27FC236}">
                          <a16:creationId xmlns:a16="http://schemas.microsoft.com/office/drawing/2014/main" id="{AFD853DE-77AB-4962-9D4C-591672BF027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540" name="Freeform 123">
                      <a:extLst>
                        <a:ext uri="{FF2B5EF4-FFF2-40B4-BE49-F238E27FC236}">
                          <a16:creationId xmlns:a16="http://schemas.microsoft.com/office/drawing/2014/main" id="{4DD36B60-97EE-410D-A6E9-3A5F00B7565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 dirty="0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533" name="กลุ่ม 532">
                    <a:extLst>
                      <a:ext uri="{FF2B5EF4-FFF2-40B4-BE49-F238E27FC236}">
                        <a16:creationId xmlns:a16="http://schemas.microsoft.com/office/drawing/2014/main" id="{1C7BC8BE-8877-478A-87B5-3E4C201B79F6}"/>
                      </a:ext>
                    </a:extLst>
                  </p:cNvPr>
                  <p:cNvGrpSpPr/>
                  <p:nvPr/>
                </p:nvGrpSpPr>
                <p:grpSpPr>
                  <a:xfrm>
                    <a:off x="3009908" y="2629315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537" name="Freeform 114">
                      <a:extLst>
                        <a:ext uri="{FF2B5EF4-FFF2-40B4-BE49-F238E27FC236}">
                          <a16:creationId xmlns:a16="http://schemas.microsoft.com/office/drawing/2014/main" id="{528D72B2-6B0C-4615-9522-A6DB650603C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538" name="Freeform 123">
                      <a:extLst>
                        <a:ext uri="{FF2B5EF4-FFF2-40B4-BE49-F238E27FC236}">
                          <a16:creationId xmlns:a16="http://schemas.microsoft.com/office/drawing/2014/main" id="{277C4352-2E86-42DF-9416-4498566C962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534" name="กลุ่ม 533">
                    <a:extLst>
                      <a:ext uri="{FF2B5EF4-FFF2-40B4-BE49-F238E27FC236}">
                        <a16:creationId xmlns:a16="http://schemas.microsoft.com/office/drawing/2014/main" id="{0B79F1E3-CD2C-4309-9F96-83086EE5091F}"/>
                      </a:ext>
                    </a:extLst>
                  </p:cNvPr>
                  <p:cNvGrpSpPr/>
                  <p:nvPr/>
                </p:nvGrpSpPr>
                <p:grpSpPr>
                  <a:xfrm rot="3907596">
                    <a:off x="2833748" y="2533501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535" name="Freeform 114">
                      <a:extLst>
                        <a:ext uri="{FF2B5EF4-FFF2-40B4-BE49-F238E27FC236}">
                          <a16:creationId xmlns:a16="http://schemas.microsoft.com/office/drawing/2014/main" id="{666D1195-FF1D-4700-9E21-784F41F76A4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536" name="Freeform 123">
                      <a:extLst>
                        <a:ext uri="{FF2B5EF4-FFF2-40B4-BE49-F238E27FC236}">
                          <a16:creationId xmlns:a16="http://schemas.microsoft.com/office/drawing/2014/main" id="{A4F71292-F5D9-4D2F-A12C-360EE69A638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</p:grpSp>
          </p:grpSp>
          <p:grpSp>
            <p:nvGrpSpPr>
              <p:cNvPr id="19" name="กลุ่ม 18">
                <a:extLst>
                  <a:ext uri="{FF2B5EF4-FFF2-40B4-BE49-F238E27FC236}">
                    <a16:creationId xmlns:a16="http://schemas.microsoft.com/office/drawing/2014/main" id="{3FC746FD-E10D-45B4-B84F-0314383475B7}"/>
                  </a:ext>
                </a:extLst>
              </p:cNvPr>
              <p:cNvGrpSpPr/>
              <p:nvPr/>
            </p:nvGrpSpPr>
            <p:grpSpPr>
              <a:xfrm>
                <a:off x="3968232" y="3774511"/>
                <a:ext cx="661484" cy="568692"/>
                <a:chOff x="2549626" y="2389544"/>
                <a:chExt cx="803995" cy="843257"/>
              </a:xfrm>
            </p:grpSpPr>
            <p:sp>
              <p:nvSpPr>
                <p:cNvPr id="491" name="Freeform 18">
                  <a:extLst>
                    <a:ext uri="{FF2B5EF4-FFF2-40B4-BE49-F238E27FC236}">
                      <a16:creationId xmlns:a16="http://schemas.microsoft.com/office/drawing/2014/main" id="{E94625EE-A9EC-4D14-95DB-27A6BA284D5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49626" y="2519437"/>
                  <a:ext cx="262473" cy="201085"/>
                </a:xfrm>
                <a:custGeom>
                  <a:avLst/>
                  <a:gdLst/>
                  <a:ahLst/>
                  <a:cxnLst>
                    <a:cxn ang="0">
                      <a:pos x="416" y="308"/>
                    </a:cxn>
                    <a:cxn ang="0">
                      <a:pos x="441" y="310"/>
                    </a:cxn>
                    <a:cxn ang="0">
                      <a:pos x="459" y="309"/>
                    </a:cxn>
                    <a:cxn ang="0">
                      <a:pos x="471" y="299"/>
                    </a:cxn>
                    <a:cxn ang="0">
                      <a:pos x="475" y="273"/>
                    </a:cxn>
                    <a:cxn ang="0">
                      <a:pos x="469" y="240"/>
                    </a:cxn>
                    <a:cxn ang="0">
                      <a:pos x="436" y="169"/>
                    </a:cxn>
                    <a:cxn ang="0">
                      <a:pos x="387" y="106"/>
                    </a:cxn>
                    <a:cxn ang="0">
                      <a:pos x="363" y="83"/>
                    </a:cxn>
                    <a:cxn ang="0">
                      <a:pos x="341" y="69"/>
                    </a:cxn>
                    <a:cxn ang="0">
                      <a:pos x="157" y="16"/>
                    </a:cxn>
                    <a:cxn ang="0">
                      <a:pos x="147" y="62"/>
                    </a:cxn>
                    <a:cxn ang="0">
                      <a:pos x="123" y="101"/>
                    </a:cxn>
                    <a:cxn ang="0">
                      <a:pos x="91" y="135"/>
                    </a:cxn>
                    <a:cxn ang="0">
                      <a:pos x="51" y="166"/>
                    </a:cxn>
                    <a:cxn ang="0">
                      <a:pos x="19" y="255"/>
                    </a:cxn>
                    <a:cxn ang="0">
                      <a:pos x="15" y="284"/>
                    </a:cxn>
                    <a:cxn ang="0">
                      <a:pos x="4" y="251"/>
                    </a:cxn>
                    <a:cxn ang="0">
                      <a:pos x="13" y="220"/>
                    </a:cxn>
                    <a:cxn ang="0">
                      <a:pos x="38" y="157"/>
                    </a:cxn>
                    <a:cxn ang="0">
                      <a:pos x="111" y="91"/>
                    </a:cxn>
                    <a:cxn ang="0">
                      <a:pos x="133" y="55"/>
                    </a:cxn>
                    <a:cxn ang="0">
                      <a:pos x="152" y="6"/>
                    </a:cxn>
                    <a:cxn ang="0">
                      <a:pos x="255" y="26"/>
                    </a:cxn>
                    <a:cxn ang="0">
                      <a:pos x="348" y="55"/>
                    </a:cxn>
                    <a:cxn ang="0">
                      <a:pos x="373" y="71"/>
                    </a:cxn>
                    <a:cxn ang="0">
                      <a:pos x="426" y="126"/>
                    </a:cxn>
                    <a:cxn ang="0">
                      <a:pos x="470" y="199"/>
                    </a:cxn>
                    <a:cxn ang="0">
                      <a:pos x="484" y="236"/>
                    </a:cxn>
                    <a:cxn ang="0">
                      <a:pos x="490" y="273"/>
                    </a:cxn>
                    <a:cxn ang="0">
                      <a:pos x="484" y="306"/>
                    </a:cxn>
                    <a:cxn ang="0">
                      <a:pos x="466" y="322"/>
                    </a:cxn>
                    <a:cxn ang="0">
                      <a:pos x="442" y="325"/>
                    </a:cxn>
                    <a:cxn ang="0">
                      <a:pos x="394" y="325"/>
                    </a:cxn>
                  </a:cxnLst>
                  <a:rect l="0" t="0" r="r" b="b"/>
                  <a:pathLst>
                    <a:path w="491" h="325">
                      <a:moveTo>
                        <a:pt x="393" y="309"/>
                      </a:moveTo>
                      <a:lnTo>
                        <a:pt x="416" y="308"/>
                      </a:lnTo>
                      <a:lnTo>
                        <a:pt x="443" y="309"/>
                      </a:lnTo>
                      <a:lnTo>
                        <a:pt x="441" y="310"/>
                      </a:lnTo>
                      <a:lnTo>
                        <a:pt x="463" y="307"/>
                      </a:lnTo>
                      <a:lnTo>
                        <a:pt x="459" y="309"/>
                      </a:lnTo>
                      <a:lnTo>
                        <a:pt x="473" y="295"/>
                      </a:lnTo>
                      <a:lnTo>
                        <a:pt x="471" y="299"/>
                      </a:lnTo>
                      <a:lnTo>
                        <a:pt x="475" y="270"/>
                      </a:lnTo>
                      <a:lnTo>
                        <a:pt x="475" y="273"/>
                      </a:lnTo>
                      <a:lnTo>
                        <a:pt x="469" y="239"/>
                      </a:lnTo>
                      <a:lnTo>
                        <a:pt x="469" y="240"/>
                      </a:lnTo>
                      <a:lnTo>
                        <a:pt x="455" y="204"/>
                      </a:lnTo>
                      <a:lnTo>
                        <a:pt x="436" y="169"/>
                      </a:lnTo>
                      <a:lnTo>
                        <a:pt x="413" y="135"/>
                      </a:lnTo>
                      <a:lnTo>
                        <a:pt x="387" y="106"/>
                      </a:lnTo>
                      <a:lnTo>
                        <a:pt x="362" y="82"/>
                      </a:lnTo>
                      <a:lnTo>
                        <a:pt x="363" y="83"/>
                      </a:lnTo>
                      <a:lnTo>
                        <a:pt x="339" y="68"/>
                      </a:lnTo>
                      <a:lnTo>
                        <a:pt x="341" y="69"/>
                      </a:lnTo>
                      <a:lnTo>
                        <a:pt x="250" y="41"/>
                      </a:lnTo>
                      <a:lnTo>
                        <a:pt x="157" y="16"/>
                      </a:lnTo>
                      <a:lnTo>
                        <a:pt x="167" y="11"/>
                      </a:lnTo>
                      <a:lnTo>
                        <a:pt x="147" y="62"/>
                      </a:lnTo>
                      <a:cubicBezTo>
                        <a:pt x="147" y="63"/>
                        <a:pt x="147" y="63"/>
                        <a:pt x="146" y="64"/>
                      </a:cubicBezTo>
                      <a:lnTo>
                        <a:pt x="123" y="101"/>
                      </a:lnTo>
                      <a:cubicBezTo>
                        <a:pt x="123" y="101"/>
                        <a:pt x="123" y="102"/>
                        <a:pt x="122" y="102"/>
                      </a:cubicBezTo>
                      <a:lnTo>
                        <a:pt x="91" y="135"/>
                      </a:lnTo>
                      <a:lnTo>
                        <a:pt x="49" y="170"/>
                      </a:lnTo>
                      <a:lnTo>
                        <a:pt x="51" y="166"/>
                      </a:lnTo>
                      <a:lnTo>
                        <a:pt x="28" y="225"/>
                      </a:lnTo>
                      <a:lnTo>
                        <a:pt x="19" y="255"/>
                      </a:lnTo>
                      <a:lnTo>
                        <a:pt x="19" y="253"/>
                      </a:lnTo>
                      <a:lnTo>
                        <a:pt x="15" y="284"/>
                      </a:lnTo>
                      <a:lnTo>
                        <a:pt x="0" y="282"/>
                      </a:lnTo>
                      <a:lnTo>
                        <a:pt x="4" y="251"/>
                      </a:lnTo>
                      <a:cubicBezTo>
                        <a:pt x="4" y="251"/>
                        <a:pt x="4" y="251"/>
                        <a:pt x="4" y="250"/>
                      </a:cubicBezTo>
                      <a:lnTo>
                        <a:pt x="13" y="220"/>
                      </a:lnTo>
                      <a:lnTo>
                        <a:pt x="36" y="161"/>
                      </a:lnTo>
                      <a:cubicBezTo>
                        <a:pt x="37" y="159"/>
                        <a:pt x="37" y="158"/>
                        <a:pt x="38" y="157"/>
                      </a:cubicBezTo>
                      <a:lnTo>
                        <a:pt x="80" y="124"/>
                      </a:lnTo>
                      <a:lnTo>
                        <a:pt x="111" y="91"/>
                      </a:lnTo>
                      <a:lnTo>
                        <a:pt x="110" y="92"/>
                      </a:lnTo>
                      <a:lnTo>
                        <a:pt x="133" y="55"/>
                      </a:lnTo>
                      <a:lnTo>
                        <a:pt x="132" y="57"/>
                      </a:lnTo>
                      <a:lnTo>
                        <a:pt x="152" y="6"/>
                      </a:lnTo>
                      <a:cubicBezTo>
                        <a:pt x="153" y="2"/>
                        <a:pt x="158" y="0"/>
                        <a:pt x="162" y="1"/>
                      </a:cubicBezTo>
                      <a:lnTo>
                        <a:pt x="255" y="26"/>
                      </a:lnTo>
                      <a:lnTo>
                        <a:pt x="346" y="54"/>
                      </a:lnTo>
                      <a:cubicBezTo>
                        <a:pt x="346" y="54"/>
                        <a:pt x="347" y="54"/>
                        <a:pt x="348" y="55"/>
                      </a:cubicBezTo>
                      <a:lnTo>
                        <a:pt x="372" y="70"/>
                      </a:lnTo>
                      <a:cubicBezTo>
                        <a:pt x="372" y="70"/>
                        <a:pt x="373" y="70"/>
                        <a:pt x="373" y="71"/>
                      </a:cubicBezTo>
                      <a:lnTo>
                        <a:pt x="400" y="95"/>
                      </a:lnTo>
                      <a:lnTo>
                        <a:pt x="426" y="126"/>
                      </a:lnTo>
                      <a:lnTo>
                        <a:pt x="451" y="162"/>
                      </a:lnTo>
                      <a:lnTo>
                        <a:pt x="470" y="199"/>
                      </a:lnTo>
                      <a:lnTo>
                        <a:pt x="484" y="235"/>
                      </a:lnTo>
                      <a:cubicBezTo>
                        <a:pt x="484" y="235"/>
                        <a:pt x="484" y="236"/>
                        <a:pt x="484" y="236"/>
                      </a:cubicBezTo>
                      <a:lnTo>
                        <a:pt x="490" y="270"/>
                      </a:lnTo>
                      <a:cubicBezTo>
                        <a:pt x="490" y="271"/>
                        <a:pt x="491" y="272"/>
                        <a:pt x="490" y="273"/>
                      </a:cubicBezTo>
                      <a:lnTo>
                        <a:pt x="486" y="302"/>
                      </a:lnTo>
                      <a:cubicBezTo>
                        <a:pt x="486" y="303"/>
                        <a:pt x="485" y="305"/>
                        <a:pt x="484" y="306"/>
                      </a:cubicBezTo>
                      <a:lnTo>
                        <a:pt x="470" y="320"/>
                      </a:lnTo>
                      <a:cubicBezTo>
                        <a:pt x="469" y="321"/>
                        <a:pt x="467" y="322"/>
                        <a:pt x="466" y="322"/>
                      </a:cubicBezTo>
                      <a:lnTo>
                        <a:pt x="444" y="325"/>
                      </a:lnTo>
                      <a:cubicBezTo>
                        <a:pt x="443" y="325"/>
                        <a:pt x="443" y="325"/>
                        <a:pt x="442" y="325"/>
                      </a:cubicBezTo>
                      <a:lnTo>
                        <a:pt x="417" y="324"/>
                      </a:lnTo>
                      <a:lnTo>
                        <a:pt x="394" y="325"/>
                      </a:lnTo>
                      <a:lnTo>
                        <a:pt x="393" y="30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492" name="Freeform 76">
                  <a:extLst>
                    <a:ext uri="{FF2B5EF4-FFF2-40B4-BE49-F238E27FC236}">
                      <a16:creationId xmlns:a16="http://schemas.microsoft.com/office/drawing/2014/main" id="{99AE10BA-6818-4A5F-B0E3-65474C21F5F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20049970">
                  <a:off x="2814585" y="2389544"/>
                  <a:ext cx="143637" cy="163979"/>
                </a:xfrm>
                <a:custGeom>
                  <a:avLst/>
                  <a:gdLst/>
                  <a:ahLst/>
                  <a:cxnLst>
                    <a:cxn ang="0">
                      <a:pos x="269" y="11"/>
                    </a:cxn>
                    <a:cxn ang="0">
                      <a:pos x="251" y="30"/>
                    </a:cxn>
                    <a:cxn ang="0">
                      <a:pos x="231" y="52"/>
                    </a:cxn>
                    <a:cxn ang="0">
                      <a:pos x="214" y="74"/>
                    </a:cxn>
                    <a:cxn ang="0">
                      <a:pos x="215" y="73"/>
                    </a:cxn>
                    <a:cxn ang="0">
                      <a:pos x="204" y="95"/>
                    </a:cxn>
                    <a:cxn ang="0">
                      <a:pos x="204" y="93"/>
                    </a:cxn>
                    <a:cxn ang="0">
                      <a:pos x="200" y="120"/>
                    </a:cxn>
                    <a:cxn ang="0">
                      <a:pos x="200" y="118"/>
                    </a:cxn>
                    <a:cxn ang="0">
                      <a:pos x="202" y="147"/>
                    </a:cxn>
                    <a:cxn ang="0">
                      <a:pos x="202" y="148"/>
                    </a:cxn>
                    <a:cxn ang="0">
                      <a:pos x="200" y="174"/>
                    </a:cxn>
                    <a:cxn ang="0">
                      <a:pos x="199" y="178"/>
                    </a:cxn>
                    <a:cxn ang="0">
                      <a:pos x="186" y="197"/>
                    </a:cxn>
                    <a:cxn ang="0">
                      <a:pos x="183" y="200"/>
                    </a:cxn>
                    <a:cxn ang="0">
                      <a:pos x="147" y="215"/>
                    </a:cxn>
                    <a:cxn ang="0">
                      <a:pos x="144" y="215"/>
                    </a:cxn>
                    <a:cxn ang="0">
                      <a:pos x="105" y="218"/>
                    </a:cxn>
                    <a:cxn ang="0">
                      <a:pos x="64" y="216"/>
                    </a:cxn>
                    <a:cxn ang="0">
                      <a:pos x="25" y="217"/>
                    </a:cxn>
                    <a:cxn ang="0">
                      <a:pos x="32" y="212"/>
                    </a:cxn>
                    <a:cxn ang="0">
                      <a:pos x="27" y="227"/>
                    </a:cxn>
                    <a:cxn ang="0">
                      <a:pos x="22" y="244"/>
                    </a:cxn>
                    <a:cxn ang="0">
                      <a:pos x="17" y="258"/>
                    </a:cxn>
                    <a:cxn ang="0">
                      <a:pos x="15" y="264"/>
                    </a:cxn>
                    <a:cxn ang="0">
                      <a:pos x="0" y="259"/>
                    </a:cxn>
                    <a:cxn ang="0">
                      <a:pos x="2" y="253"/>
                    </a:cxn>
                    <a:cxn ang="0">
                      <a:pos x="7" y="239"/>
                    </a:cxn>
                    <a:cxn ang="0">
                      <a:pos x="12" y="222"/>
                    </a:cxn>
                    <a:cxn ang="0">
                      <a:pos x="17" y="207"/>
                    </a:cxn>
                    <a:cxn ang="0">
                      <a:pos x="24" y="201"/>
                    </a:cxn>
                    <a:cxn ang="0">
                      <a:pos x="65" y="200"/>
                    </a:cxn>
                    <a:cxn ang="0">
                      <a:pos x="104" y="202"/>
                    </a:cxn>
                    <a:cxn ang="0">
                      <a:pos x="143" y="199"/>
                    </a:cxn>
                    <a:cxn ang="0">
                      <a:pos x="140" y="200"/>
                    </a:cxn>
                    <a:cxn ang="0">
                      <a:pos x="176" y="185"/>
                    </a:cxn>
                    <a:cxn ang="0">
                      <a:pos x="173" y="188"/>
                    </a:cxn>
                    <a:cxn ang="0">
                      <a:pos x="186" y="169"/>
                    </a:cxn>
                    <a:cxn ang="0">
                      <a:pos x="184" y="173"/>
                    </a:cxn>
                    <a:cxn ang="0">
                      <a:pos x="186" y="147"/>
                    </a:cxn>
                    <a:cxn ang="0">
                      <a:pos x="186" y="148"/>
                    </a:cxn>
                    <a:cxn ang="0">
                      <a:pos x="184" y="119"/>
                    </a:cxn>
                    <a:cxn ang="0">
                      <a:pos x="185" y="117"/>
                    </a:cxn>
                    <a:cxn ang="0">
                      <a:pos x="189" y="90"/>
                    </a:cxn>
                    <a:cxn ang="0">
                      <a:pos x="189" y="88"/>
                    </a:cxn>
                    <a:cxn ang="0">
                      <a:pos x="200" y="66"/>
                    </a:cxn>
                    <a:cxn ang="0">
                      <a:pos x="201" y="65"/>
                    </a:cxn>
                    <a:cxn ang="0">
                      <a:pos x="220" y="41"/>
                    </a:cxn>
                    <a:cxn ang="0">
                      <a:pos x="240" y="19"/>
                    </a:cxn>
                    <a:cxn ang="0">
                      <a:pos x="258" y="0"/>
                    </a:cxn>
                    <a:cxn ang="0">
                      <a:pos x="269" y="11"/>
                    </a:cxn>
                  </a:cxnLst>
                  <a:rect l="0" t="0" r="r" b="b"/>
                  <a:pathLst>
                    <a:path w="269" h="264">
                      <a:moveTo>
                        <a:pt x="269" y="11"/>
                      </a:moveTo>
                      <a:lnTo>
                        <a:pt x="251" y="30"/>
                      </a:lnTo>
                      <a:lnTo>
                        <a:pt x="231" y="52"/>
                      </a:lnTo>
                      <a:lnTo>
                        <a:pt x="214" y="74"/>
                      </a:lnTo>
                      <a:lnTo>
                        <a:pt x="215" y="73"/>
                      </a:lnTo>
                      <a:lnTo>
                        <a:pt x="204" y="95"/>
                      </a:lnTo>
                      <a:lnTo>
                        <a:pt x="204" y="93"/>
                      </a:lnTo>
                      <a:lnTo>
                        <a:pt x="200" y="120"/>
                      </a:lnTo>
                      <a:lnTo>
                        <a:pt x="200" y="118"/>
                      </a:lnTo>
                      <a:lnTo>
                        <a:pt x="202" y="147"/>
                      </a:lnTo>
                      <a:cubicBezTo>
                        <a:pt x="202" y="147"/>
                        <a:pt x="202" y="148"/>
                        <a:pt x="202" y="148"/>
                      </a:cubicBezTo>
                      <a:lnTo>
                        <a:pt x="200" y="174"/>
                      </a:lnTo>
                      <a:cubicBezTo>
                        <a:pt x="200" y="175"/>
                        <a:pt x="200" y="177"/>
                        <a:pt x="199" y="178"/>
                      </a:cubicBezTo>
                      <a:lnTo>
                        <a:pt x="186" y="197"/>
                      </a:lnTo>
                      <a:cubicBezTo>
                        <a:pt x="185" y="198"/>
                        <a:pt x="184" y="199"/>
                        <a:pt x="183" y="200"/>
                      </a:cubicBezTo>
                      <a:lnTo>
                        <a:pt x="147" y="215"/>
                      </a:lnTo>
                      <a:cubicBezTo>
                        <a:pt x="146" y="215"/>
                        <a:pt x="145" y="215"/>
                        <a:pt x="144" y="215"/>
                      </a:cubicBezTo>
                      <a:lnTo>
                        <a:pt x="105" y="218"/>
                      </a:lnTo>
                      <a:lnTo>
                        <a:pt x="64" y="216"/>
                      </a:lnTo>
                      <a:lnTo>
                        <a:pt x="25" y="217"/>
                      </a:lnTo>
                      <a:lnTo>
                        <a:pt x="32" y="212"/>
                      </a:lnTo>
                      <a:lnTo>
                        <a:pt x="27" y="227"/>
                      </a:lnTo>
                      <a:lnTo>
                        <a:pt x="22" y="244"/>
                      </a:lnTo>
                      <a:lnTo>
                        <a:pt x="17" y="258"/>
                      </a:lnTo>
                      <a:lnTo>
                        <a:pt x="15" y="264"/>
                      </a:lnTo>
                      <a:lnTo>
                        <a:pt x="0" y="259"/>
                      </a:lnTo>
                      <a:lnTo>
                        <a:pt x="2" y="253"/>
                      </a:lnTo>
                      <a:lnTo>
                        <a:pt x="7" y="239"/>
                      </a:lnTo>
                      <a:lnTo>
                        <a:pt x="12" y="222"/>
                      </a:lnTo>
                      <a:lnTo>
                        <a:pt x="17" y="207"/>
                      </a:lnTo>
                      <a:cubicBezTo>
                        <a:pt x="18" y="204"/>
                        <a:pt x="21" y="202"/>
                        <a:pt x="24" y="201"/>
                      </a:cubicBezTo>
                      <a:lnTo>
                        <a:pt x="65" y="200"/>
                      </a:lnTo>
                      <a:lnTo>
                        <a:pt x="104" y="202"/>
                      </a:lnTo>
                      <a:lnTo>
                        <a:pt x="143" y="199"/>
                      </a:lnTo>
                      <a:lnTo>
                        <a:pt x="140" y="200"/>
                      </a:lnTo>
                      <a:lnTo>
                        <a:pt x="176" y="185"/>
                      </a:lnTo>
                      <a:lnTo>
                        <a:pt x="173" y="188"/>
                      </a:lnTo>
                      <a:lnTo>
                        <a:pt x="186" y="169"/>
                      </a:lnTo>
                      <a:lnTo>
                        <a:pt x="184" y="173"/>
                      </a:lnTo>
                      <a:lnTo>
                        <a:pt x="186" y="147"/>
                      </a:lnTo>
                      <a:lnTo>
                        <a:pt x="186" y="148"/>
                      </a:lnTo>
                      <a:lnTo>
                        <a:pt x="184" y="119"/>
                      </a:lnTo>
                      <a:cubicBezTo>
                        <a:pt x="184" y="118"/>
                        <a:pt x="184" y="118"/>
                        <a:pt x="185" y="117"/>
                      </a:cubicBezTo>
                      <a:lnTo>
                        <a:pt x="189" y="90"/>
                      </a:lnTo>
                      <a:cubicBezTo>
                        <a:pt x="189" y="89"/>
                        <a:pt x="189" y="89"/>
                        <a:pt x="189" y="88"/>
                      </a:cubicBezTo>
                      <a:lnTo>
                        <a:pt x="200" y="66"/>
                      </a:lnTo>
                      <a:cubicBezTo>
                        <a:pt x="201" y="65"/>
                        <a:pt x="201" y="65"/>
                        <a:pt x="201" y="65"/>
                      </a:cubicBezTo>
                      <a:lnTo>
                        <a:pt x="220" y="41"/>
                      </a:lnTo>
                      <a:lnTo>
                        <a:pt x="240" y="19"/>
                      </a:lnTo>
                      <a:lnTo>
                        <a:pt x="258" y="0"/>
                      </a:lnTo>
                      <a:lnTo>
                        <a:pt x="269" y="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493" name="Freeform 118">
                  <a:extLst>
                    <a:ext uri="{FF2B5EF4-FFF2-40B4-BE49-F238E27FC236}">
                      <a16:creationId xmlns:a16="http://schemas.microsoft.com/office/drawing/2014/main" id="{E8A1B382-5631-48A9-85E1-B9B1DCAF38D3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2685052" y="2557197"/>
                  <a:ext cx="556962" cy="512846"/>
                </a:xfrm>
                <a:custGeom>
                  <a:avLst/>
                  <a:gdLst/>
                  <a:ahLst/>
                  <a:cxnLst>
                    <a:cxn ang="0">
                      <a:pos x="52" y="91"/>
                    </a:cxn>
                    <a:cxn ang="0">
                      <a:pos x="95" y="42"/>
                    </a:cxn>
                    <a:cxn ang="0">
                      <a:pos x="160" y="33"/>
                    </a:cxn>
                    <a:cxn ang="0">
                      <a:pos x="198" y="24"/>
                    </a:cxn>
                    <a:cxn ang="0">
                      <a:pos x="251" y="11"/>
                    </a:cxn>
                    <a:cxn ang="0">
                      <a:pos x="285" y="29"/>
                    </a:cxn>
                    <a:cxn ang="0">
                      <a:pos x="322" y="2"/>
                    </a:cxn>
                    <a:cxn ang="0">
                      <a:pos x="369" y="7"/>
                    </a:cxn>
                    <a:cxn ang="0">
                      <a:pos x="400" y="7"/>
                    </a:cxn>
                    <a:cxn ang="0">
                      <a:pos x="452" y="3"/>
                    </a:cxn>
                    <a:cxn ang="0">
                      <a:pos x="494" y="45"/>
                    </a:cxn>
                    <a:cxn ang="0">
                      <a:pos x="539" y="78"/>
                    </a:cxn>
                    <a:cxn ang="0">
                      <a:pos x="545" y="129"/>
                    </a:cxn>
                    <a:cxn ang="0">
                      <a:pos x="557" y="159"/>
                    </a:cxn>
                    <a:cxn ang="0">
                      <a:pos x="547" y="222"/>
                    </a:cxn>
                    <a:cxn ang="0">
                      <a:pos x="486" y="255"/>
                    </a:cxn>
                    <a:cxn ang="0">
                      <a:pos x="461" y="306"/>
                    </a:cxn>
                    <a:cxn ang="0">
                      <a:pos x="403" y="324"/>
                    </a:cxn>
                    <a:cxn ang="0">
                      <a:pos x="356" y="340"/>
                    </a:cxn>
                    <a:cxn ang="0">
                      <a:pos x="295" y="368"/>
                    </a:cxn>
                    <a:cxn ang="0">
                      <a:pos x="230" y="351"/>
                    </a:cxn>
                    <a:cxn ang="0">
                      <a:pos x="179" y="346"/>
                    </a:cxn>
                    <a:cxn ang="0">
                      <a:pos x="103" y="328"/>
                    </a:cxn>
                    <a:cxn ang="0">
                      <a:pos x="81" y="303"/>
                    </a:cxn>
                    <a:cxn ang="0">
                      <a:pos x="35" y="292"/>
                    </a:cxn>
                    <a:cxn ang="0">
                      <a:pos x="12" y="253"/>
                    </a:cxn>
                    <a:cxn ang="0">
                      <a:pos x="29" y="222"/>
                    </a:cxn>
                    <a:cxn ang="0">
                      <a:pos x="1" y="186"/>
                    </a:cxn>
                    <a:cxn ang="0">
                      <a:pos x="10" y="143"/>
                    </a:cxn>
                    <a:cxn ang="0">
                      <a:pos x="51" y="120"/>
                    </a:cxn>
                    <a:cxn ang="0">
                      <a:pos x="35" y="140"/>
                    </a:cxn>
                    <a:cxn ang="0">
                      <a:pos x="16" y="169"/>
                    </a:cxn>
                    <a:cxn ang="0">
                      <a:pos x="26" y="199"/>
                    </a:cxn>
                    <a:cxn ang="0">
                      <a:pos x="29" y="238"/>
                    </a:cxn>
                    <a:cxn ang="0">
                      <a:pos x="34" y="270"/>
                    </a:cxn>
                    <a:cxn ang="0">
                      <a:pos x="63" y="287"/>
                    </a:cxn>
                    <a:cxn ang="0">
                      <a:pos x="90" y="294"/>
                    </a:cxn>
                    <a:cxn ang="0">
                      <a:pos x="145" y="329"/>
                    </a:cxn>
                    <a:cxn ang="0">
                      <a:pos x="213" y="319"/>
                    </a:cxn>
                    <a:cxn ang="0">
                      <a:pos x="265" y="350"/>
                    </a:cxn>
                    <a:cxn ang="0">
                      <a:pos x="324" y="344"/>
                    </a:cxn>
                    <a:cxn ang="0">
                      <a:pos x="361" y="302"/>
                    </a:cxn>
                    <a:cxn ang="0">
                      <a:pos x="432" y="304"/>
                    </a:cxn>
                    <a:cxn ang="0">
                      <a:pos x="466" y="274"/>
                    </a:cxn>
                    <a:cxn ang="0">
                      <a:pos x="516" y="231"/>
                    </a:cxn>
                    <a:cxn ang="0">
                      <a:pos x="544" y="186"/>
                    </a:cxn>
                    <a:cxn ang="0">
                      <a:pos x="527" y="136"/>
                    </a:cxn>
                    <a:cxn ang="0">
                      <a:pos x="531" y="101"/>
                    </a:cxn>
                    <a:cxn ang="0">
                      <a:pos x="509" y="69"/>
                    </a:cxn>
                    <a:cxn ang="0">
                      <a:pos x="463" y="25"/>
                    </a:cxn>
                    <a:cxn ang="0">
                      <a:pos x="425" y="16"/>
                    </a:cxn>
                    <a:cxn ang="0">
                      <a:pos x="388" y="34"/>
                    </a:cxn>
                    <a:cxn ang="0">
                      <a:pos x="342" y="16"/>
                    </a:cxn>
                    <a:cxn ang="0">
                      <a:pos x="308" y="27"/>
                    </a:cxn>
                    <a:cxn ang="0">
                      <a:pos x="271" y="31"/>
                    </a:cxn>
                    <a:cxn ang="0">
                      <a:pos x="225" y="28"/>
                    </a:cxn>
                    <a:cxn ang="0">
                      <a:pos x="190" y="55"/>
                    </a:cxn>
                    <a:cxn ang="0">
                      <a:pos x="129" y="47"/>
                    </a:cxn>
                    <a:cxn ang="0">
                      <a:pos x="78" y="75"/>
                    </a:cxn>
                    <a:cxn ang="0">
                      <a:pos x="65" y="125"/>
                    </a:cxn>
                  </a:cxnLst>
                  <a:rect l="0" t="0" r="r" b="b"/>
                  <a:pathLst>
                    <a:path w="560" h="369">
                      <a:moveTo>
                        <a:pt x="52" y="119"/>
                      </a:moveTo>
                      <a:lnTo>
                        <a:pt x="49" y="124"/>
                      </a:lnTo>
                      <a:lnTo>
                        <a:pt x="51" y="94"/>
                      </a:lnTo>
                      <a:cubicBezTo>
                        <a:pt x="52" y="93"/>
                        <a:pt x="52" y="92"/>
                        <a:pt x="52" y="91"/>
                      </a:cubicBezTo>
                      <a:lnTo>
                        <a:pt x="66" y="65"/>
                      </a:lnTo>
                      <a:cubicBezTo>
                        <a:pt x="67" y="64"/>
                        <a:pt x="68" y="63"/>
                        <a:pt x="68" y="62"/>
                      </a:cubicBezTo>
                      <a:lnTo>
                        <a:pt x="92" y="43"/>
                      </a:lnTo>
                      <a:cubicBezTo>
                        <a:pt x="93" y="43"/>
                        <a:pt x="94" y="42"/>
                        <a:pt x="95" y="42"/>
                      </a:cubicBezTo>
                      <a:lnTo>
                        <a:pt x="127" y="32"/>
                      </a:lnTo>
                      <a:cubicBezTo>
                        <a:pt x="128" y="32"/>
                        <a:pt x="129" y="31"/>
                        <a:pt x="130" y="31"/>
                      </a:cubicBezTo>
                      <a:lnTo>
                        <a:pt x="158" y="32"/>
                      </a:lnTo>
                      <a:cubicBezTo>
                        <a:pt x="159" y="32"/>
                        <a:pt x="159" y="33"/>
                        <a:pt x="160" y="33"/>
                      </a:cubicBezTo>
                      <a:lnTo>
                        <a:pt x="187" y="42"/>
                      </a:lnTo>
                      <a:lnTo>
                        <a:pt x="179" y="44"/>
                      </a:lnTo>
                      <a:lnTo>
                        <a:pt x="196" y="26"/>
                      </a:lnTo>
                      <a:cubicBezTo>
                        <a:pt x="196" y="25"/>
                        <a:pt x="197" y="25"/>
                        <a:pt x="198" y="24"/>
                      </a:cubicBezTo>
                      <a:lnTo>
                        <a:pt x="221" y="13"/>
                      </a:lnTo>
                      <a:cubicBezTo>
                        <a:pt x="222" y="13"/>
                        <a:pt x="223" y="13"/>
                        <a:pt x="224" y="12"/>
                      </a:cubicBezTo>
                      <a:lnTo>
                        <a:pt x="249" y="10"/>
                      </a:lnTo>
                      <a:cubicBezTo>
                        <a:pt x="250" y="10"/>
                        <a:pt x="250" y="10"/>
                        <a:pt x="251" y="11"/>
                      </a:cubicBezTo>
                      <a:lnTo>
                        <a:pt x="277" y="17"/>
                      </a:lnTo>
                      <a:cubicBezTo>
                        <a:pt x="278" y="17"/>
                        <a:pt x="279" y="17"/>
                        <a:pt x="280" y="18"/>
                      </a:cubicBezTo>
                      <a:lnTo>
                        <a:pt x="295" y="28"/>
                      </a:lnTo>
                      <a:lnTo>
                        <a:pt x="285" y="29"/>
                      </a:lnTo>
                      <a:lnTo>
                        <a:pt x="299" y="14"/>
                      </a:lnTo>
                      <a:cubicBezTo>
                        <a:pt x="299" y="13"/>
                        <a:pt x="300" y="13"/>
                        <a:pt x="301" y="12"/>
                      </a:cubicBezTo>
                      <a:lnTo>
                        <a:pt x="319" y="3"/>
                      </a:lnTo>
                      <a:cubicBezTo>
                        <a:pt x="320" y="3"/>
                        <a:pt x="321" y="3"/>
                        <a:pt x="322" y="2"/>
                      </a:cubicBezTo>
                      <a:lnTo>
                        <a:pt x="343" y="0"/>
                      </a:lnTo>
                      <a:cubicBezTo>
                        <a:pt x="344" y="0"/>
                        <a:pt x="344" y="0"/>
                        <a:pt x="345" y="1"/>
                      </a:cubicBezTo>
                      <a:lnTo>
                        <a:pt x="366" y="6"/>
                      </a:lnTo>
                      <a:cubicBezTo>
                        <a:pt x="367" y="6"/>
                        <a:pt x="368" y="6"/>
                        <a:pt x="369" y="7"/>
                      </a:cubicBezTo>
                      <a:lnTo>
                        <a:pt x="388" y="21"/>
                      </a:lnTo>
                      <a:lnTo>
                        <a:pt x="379" y="21"/>
                      </a:lnTo>
                      <a:lnTo>
                        <a:pt x="398" y="8"/>
                      </a:lnTo>
                      <a:cubicBezTo>
                        <a:pt x="399" y="7"/>
                        <a:pt x="400" y="7"/>
                        <a:pt x="400" y="7"/>
                      </a:cubicBezTo>
                      <a:lnTo>
                        <a:pt x="423" y="1"/>
                      </a:lnTo>
                      <a:cubicBezTo>
                        <a:pt x="424" y="0"/>
                        <a:pt x="425" y="0"/>
                        <a:pt x="426" y="0"/>
                      </a:cubicBezTo>
                      <a:lnTo>
                        <a:pt x="449" y="2"/>
                      </a:lnTo>
                      <a:cubicBezTo>
                        <a:pt x="450" y="3"/>
                        <a:pt x="451" y="3"/>
                        <a:pt x="452" y="3"/>
                      </a:cubicBezTo>
                      <a:lnTo>
                        <a:pt x="473" y="13"/>
                      </a:lnTo>
                      <a:cubicBezTo>
                        <a:pt x="474" y="14"/>
                        <a:pt x="475" y="15"/>
                        <a:pt x="476" y="16"/>
                      </a:cubicBezTo>
                      <a:lnTo>
                        <a:pt x="497" y="48"/>
                      </a:lnTo>
                      <a:lnTo>
                        <a:pt x="494" y="45"/>
                      </a:lnTo>
                      <a:lnTo>
                        <a:pt x="518" y="56"/>
                      </a:lnTo>
                      <a:cubicBezTo>
                        <a:pt x="519" y="57"/>
                        <a:pt x="519" y="57"/>
                        <a:pt x="520" y="58"/>
                      </a:cubicBezTo>
                      <a:lnTo>
                        <a:pt x="537" y="75"/>
                      </a:lnTo>
                      <a:cubicBezTo>
                        <a:pt x="538" y="76"/>
                        <a:pt x="539" y="77"/>
                        <a:pt x="539" y="78"/>
                      </a:cubicBezTo>
                      <a:lnTo>
                        <a:pt x="547" y="99"/>
                      </a:lnTo>
                      <a:cubicBezTo>
                        <a:pt x="547" y="100"/>
                        <a:pt x="548" y="101"/>
                        <a:pt x="547" y="102"/>
                      </a:cubicBezTo>
                      <a:lnTo>
                        <a:pt x="545" y="126"/>
                      </a:lnTo>
                      <a:cubicBezTo>
                        <a:pt x="545" y="127"/>
                        <a:pt x="545" y="128"/>
                        <a:pt x="545" y="129"/>
                      </a:cubicBezTo>
                      <a:lnTo>
                        <a:pt x="542" y="136"/>
                      </a:lnTo>
                      <a:lnTo>
                        <a:pt x="541" y="129"/>
                      </a:lnTo>
                      <a:lnTo>
                        <a:pt x="556" y="156"/>
                      </a:lnTo>
                      <a:cubicBezTo>
                        <a:pt x="557" y="157"/>
                        <a:pt x="557" y="158"/>
                        <a:pt x="557" y="159"/>
                      </a:cubicBezTo>
                      <a:lnTo>
                        <a:pt x="559" y="188"/>
                      </a:lnTo>
                      <a:cubicBezTo>
                        <a:pt x="560" y="189"/>
                        <a:pt x="559" y="190"/>
                        <a:pt x="559" y="191"/>
                      </a:cubicBezTo>
                      <a:lnTo>
                        <a:pt x="549" y="219"/>
                      </a:lnTo>
                      <a:cubicBezTo>
                        <a:pt x="549" y="220"/>
                        <a:pt x="548" y="221"/>
                        <a:pt x="547" y="222"/>
                      </a:cubicBezTo>
                      <a:lnTo>
                        <a:pt x="524" y="244"/>
                      </a:lnTo>
                      <a:cubicBezTo>
                        <a:pt x="523" y="245"/>
                        <a:pt x="522" y="246"/>
                        <a:pt x="521" y="246"/>
                      </a:cubicBezTo>
                      <a:lnTo>
                        <a:pt x="481" y="261"/>
                      </a:lnTo>
                      <a:lnTo>
                        <a:pt x="486" y="255"/>
                      </a:lnTo>
                      <a:lnTo>
                        <a:pt x="480" y="280"/>
                      </a:lnTo>
                      <a:cubicBezTo>
                        <a:pt x="480" y="281"/>
                        <a:pt x="480" y="282"/>
                        <a:pt x="479" y="283"/>
                      </a:cubicBezTo>
                      <a:lnTo>
                        <a:pt x="464" y="303"/>
                      </a:lnTo>
                      <a:cubicBezTo>
                        <a:pt x="463" y="304"/>
                        <a:pt x="462" y="305"/>
                        <a:pt x="461" y="306"/>
                      </a:cubicBezTo>
                      <a:lnTo>
                        <a:pt x="437" y="319"/>
                      </a:lnTo>
                      <a:cubicBezTo>
                        <a:pt x="437" y="319"/>
                        <a:pt x="436" y="319"/>
                        <a:pt x="435" y="319"/>
                      </a:cubicBezTo>
                      <a:lnTo>
                        <a:pt x="407" y="324"/>
                      </a:lnTo>
                      <a:cubicBezTo>
                        <a:pt x="406" y="325"/>
                        <a:pt x="405" y="325"/>
                        <a:pt x="403" y="324"/>
                      </a:cubicBezTo>
                      <a:lnTo>
                        <a:pt x="365" y="314"/>
                      </a:lnTo>
                      <a:lnTo>
                        <a:pt x="374" y="311"/>
                      </a:lnTo>
                      <a:lnTo>
                        <a:pt x="358" y="338"/>
                      </a:lnTo>
                      <a:cubicBezTo>
                        <a:pt x="358" y="338"/>
                        <a:pt x="357" y="339"/>
                        <a:pt x="356" y="340"/>
                      </a:cubicBezTo>
                      <a:lnTo>
                        <a:pt x="331" y="358"/>
                      </a:lnTo>
                      <a:cubicBezTo>
                        <a:pt x="330" y="358"/>
                        <a:pt x="330" y="359"/>
                        <a:pt x="329" y="359"/>
                      </a:cubicBezTo>
                      <a:lnTo>
                        <a:pt x="298" y="368"/>
                      </a:lnTo>
                      <a:cubicBezTo>
                        <a:pt x="297" y="368"/>
                        <a:pt x="296" y="369"/>
                        <a:pt x="295" y="368"/>
                      </a:cubicBezTo>
                      <a:lnTo>
                        <a:pt x="261" y="365"/>
                      </a:lnTo>
                      <a:cubicBezTo>
                        <a:pt x="260" y="365"/>
                        <a:pt x="259" y="365"/>
                        <a:pt x="258" y="365"/>
                      </a:cubicBezTo>
                      <a:lnTo>
                        <a:pt x="232" y="353"/>
                      </a:lnTo>
                      <a:cubicBezTo>
                        <a:pt x="231" y="352"/>
                        <a:pt x="231" y="352"/>
                        <a:pt x="230" y="351"/>
                      </a:cubicBezTo>
                      <a:lnTo>
                        <a:pt x="210" y="332"/>
                      </a:lnTo>
                      <a:lnTo>
                        <a:pt x="218" y="334"/>
                      </a:lnTo>
                      <a:lnTo>
                        <a:pt x="182" y="346"/>
                      </a:lnTo>
                      <a:cubicBezTo>
                        <a:pt x="181" y="346"/>
                        <a:pt x="180" y="347"/>
                        <a:pt x="179" y="346"/>
                      </a:cubicBezTo>
                      <a:lnTo>
                        <a:pt x="141" y="344"/>
                      </a:lnTo>
                      <a:cubicBezTo>
                        <a:pt x="140" y="344"/>
                        <a:pt x="139" y="344"/>
                        <a:pt x="138" y="344"/>
                      </a:cubicBezTo>
                      <a:lnTo>
                        <a:pt x="105" y="330"/>
                      </a:lnTo>
                      <a:cubicBezTo>
                        <a:pt x="104" y="329"/>
                        <a:pt x="104" y="329"/>
                        <a:pt x="103" y="328"/>
                      </a:cubicBezTo>
                      <a:lnTo>
                        <a:pt x="77" y="303"/>
                      </a:lnTo>
                      <a:cubicBezTo>
                        <a:pt x="76" y="303"/>
                        <a:pt x="76" y="302"/>
                        <a:pt x="75" y="301"/>
                      </a:cubicBezTo>
                      <a:lnTo>
                        <a:pt x="74" y="299"/>
                      </a:lnTo>
                      <a:lnTo>
                        <a:pt x="81" y="303"/>
                      </a:lnTo>
                      <a:lnTo>
                        <a:pt x="59" y="302"/>
                      </a:lnTo>
                      <a:cubicBezTo>
                        <a:pt x="58" y="302"/>
                        <a:pt x="57" y="302"/>
                        <a:pt x="56" y="302"/>
                      </a:cubicBezTo>
                      <a:lnTo>
                        <a:pt x="37" y="294"/>
                      </a:lnTo>
                      <a:cubicBezTo>
                        <a:pt x="36" y="293"/>
                        <a:pt x="36" y="293"/>
                        <a:pt x="35" y="292"/>
                      </a:cubicBezTo>
                      <a:lnTo>
                        <a:pt x="21" y="278"/>
                      </a:lnTo>
                      <a:cubicBezTo>
                        <a:pt x="20" y="277"/>
                        <a:pt x="19" y="276"/>
                        <a:pt x="19" y="275"/>
                      </a:cubicBezTo>
                      <a:lnTo>
                        <a:pt x="13" y="256"/>
                      </a:lnTo>
                      <a:cubicBezTo>
                        <a:pt x="13" y="255"/>
                        <a:pt x="12" y="254"/>
                        <a:pt x="12" y="253"/>
                      </a:cubicBezTo>
                      <a:lnTo>
                        <a:pt x="14" y="233"/>
                      </a:lnTo>
                      <a:cubicBezTo>
                        <a:pt x="15" y="231"/>
                        <a:pt x="15" y="230"/>
                        <a:pt x="16" y="229"/>
                      </a:cubicBezTo>
                      <a:lnTo>
                        <a:pt x="28" y="211"/>
                      </a:lnTo>
                      <a:lnTo>
                        <a:pt x="29" y="222"/>
                      </a:lnTo>
                      <a:lnTo>
                        <a:pt x="13" y="209"/>
                      </a:lnTo>
                      <a:cubicBezTo>
                        <a:pt x="13" y="208"/>
                        <a:pt x="12" y="207"/>
                        <a:pt x="11" y="206"/>
                      </a:cubicBezTo>
                      <a:lnTo>
                        <a:pt x="2" y="189"/>
                      </a:lnTo>
                      <a:cubicBezTo>
                        <a:pt x="2" y="188"/>
                        <a:pt x="2" y="187"/>
                        <a:pt x="1" y="186"/>
                      </a:cubicBezTo>
                      <a:lnTo>
                        <a:pt x="0" y="167"/>
                      </a:lnTo>
                      <a:cubicBezTo>
                        <a:pt x="0" y="166"/>
                        <a:pt x="1" y="165"/>
                        <a:pt x="1" y="164"/>
                      </a:cubicBezTo>
                      <a:lnTo>
                        <a:pt x="8" y="146"/>
                      </a:lnTo>
                      <a:cubicBezTo>
                        <a:pt x="8" y="144"/>
                        <a:pt x="9" y="143"/>
                        <a:pt x="10" y="143"/>
                      </a:cubicBezTo>
                      <a:lnTo>
                        <a:pt x="27" y="127"/>
                      </a:lnTo>
                      <a:cubicBezTo>
                        <a:pt x="28" y="126"/>
                        <a:pt x="29" y="125"/>
                        <a:pt x="30" y="125"/>
                      </a:cubicBezTo>
                      <a:lnTo>
                        <a:pt x="54" y="118"/>
                      </a:lnTo>
                      <a:lnTo>
                        <a:pt x="51" y="120"/>
                      </a:lnTo>
                      <a:lnTo>
                        <a:pt x="52" y="119"/>
                      </a:lnTo>
                      <a:close/>
                      <a:moveTo>
                        <a:pt x="62" y="131"/>
                      </a:moveTo>
                      <a:cubicBezTo>
                        <a:pt x="61" y="132"/>
                        <a:pt x="60" y="133"/>
                        <a:pt x="59" y="133"/>
                      </a:cubicBezTo>
                      <a:lnTo>
                        <a:pt x="35" y="140"/>
                      </a:lnTo>
                      <a:lnTo>
                        <a:pt x="38" y="138"/>
                      </a:lnTo>
                      <a:lnTo>
                        <a:pt x="21" y="154"/>
                      </a:lnTo>
                      <a:lnTo>
                        <a:pt x="23" y="151"/>
                      </a:lnTo>
                      <a:lnTo>
                        <a:pt x="16" y="169"/>
                      </a:lnTo>
                      <a:lnTo>
                        <a:pt x="16" y="166"/>
                      </a:lnTo>
                      <a:lnTo>
                        <a:pt x="17" y="185"/>
                      </a:lnTo>
                      <a:lnTo>
                        <a:pt x="17" y="182"/>
                      </a:lnTo>
                      <a:lnTo>
                        <a:pt x="26" y="199"/>
                      </a:lnTo>
                      <a:lnTo>
                        <a:pt x="24" y="196"/>
                      </a:lnTo>
                      <a:lnTo>
                        <a:pt x="40" y="209"/>
                      </a:lnTo>
                      <a:cubicBezTo>
                        <a:pt x="43" y="212"/>
                        <a:pt x="43" y="216"/>
                        <a:pt x="41" y="220"/>
                      </a:cubicBezTo>
                      <a:lnTo>
                        <a:pt x="29" y="238"/>
                      </a:lnTo>
                      <a:lnTo>
                        <a:pt x="30" y="234"/>
                      </a:lnTo>
                      <a:lnTo>
                        <a:pt x="28" y="254"/>
                      </a:lnTo>
                      <a:lnTo>
                        <a:pt x="28" y="251"/>
                      </a:lnTo>
                      <a:lnTo>
                        <a:pt x="34" y="270"/>
                      </a:lnTo>
                      <a:lnTo>
                        <a:pt x="32" y="267"/>
                      </a:lnTo>
                      <a:lnTo>
                        <a:pt x="46" y="281"/>
                      </a:lnTo>
                      <a:lnTo>
                        <a:pt x="44" y="279"/>
                      </a:lnTo>
                      <a:lnTo>
                        <a:pt x="63" y="287"/>
                      </a:lnTo>
                      <a:lnTo>
                        <a:pt x="60" y="286"/>
                      </a:lnTo>
                      <a:lnTo>
                        <a:pt x="82" y="287"/>
                      </a:lnTo>
                      <a:cubicBezTo>
                        <a:pt x="85" y="288"/>
                        <a:pt x="87" y="289"/>
                        <a:pt x="89" y="292"/>
                      </a:cubicBezTo>
                      <a:lnTo>
                        <a:pt x="90" y="294"/>
                      </a:lnTo>
                      <a:lnTo>
                        <a:pt x="88" y="292"/>
                      </a:lnTo>
                      <a:lnTo>
                        <a:pt x="114" y="317"/>
                      </a:lnTo>
                      <a:lnTo>
                        <a:pt x="112" y="315"/>
                      </a:lnTo>
                      <a:lnTo>
                        <a:pt x="145" y="329"/>
                      </a:lnTo>
                      <a:lnTo>
                        <a:pt x="142" y="328"/>
                      </a:lnTo>
                      <a:lnTo>
                        <a:pt x="180" y="330"/>
                      </a:lnTo>
                      <a:lnTo>
                        <a:pt x="177" y="331"/>
                      </a:lnTo>
                      <a:lnTo>
                        <a:pt x="213" y="319"/>
                      </a:lnTo>
                      <a:cubicBezTo>
                        <a:pt x="216" y="318"/>
                        <a:pt x="219" y="319"/>
                        <a:pt x="221" y="321"/>
                      </a:cubicBezTo>
                      <a:lnTo>
                        <a:pt x="241" y="340"/>
                      </a:lnTo>
                      <a:lnTo>
                        <a:pt x="239" y="338"/>
                      </a:lnTo>
                      <a:lnTo>
                        <a:pt x="265" y="350"/>
                      </a:lnTo>
                      <a:lnTo>
                        <a:pt x="262" y="349"/>
                      </a:lnTo>
                      <a:lnTo>
                        <a:pt x="296" y="352"/>
                      </a:lnTo>
                      <a:lnTo>
                        <a:pt x="293" y="353"/>
                      </a:lnTo>
                      <a:lnTo>
                        <a:pt x="324" y="344"/>
                      </a:lnTo>
                      <a:lnTo>
                        <a:pt x="322" y="345"/>
                      </a:lnTo>
                      <a:lnTo>
                        <a:pt x="347" y="327"/>
                      </a:lnTo>
                      <a:lnTo>
                        <a:pt x="345" y="329"/>
                      </a:lnTo>
                      <a:lnTo>
                        <a:pt x="361" y="302"/>
                      </a:lnTo>
                      <a:cubicBezTo>
                        <a:pt x="362" y="299"/>
                        <a:pt x="366" y="298"/>
                        <a:pt x="370" y="299"/>
                      </a:cubicBezTo>
                      <a:lnTo>
                        <a:pt x="408" y="309"/>
                      </a:lnTo>
                      <a:lnTo>
                        <a:pt x="404" y="309"/>
                      </a:lnTo>
                      <a:lnTo>
                        <a:pt x="432" y="304"/>
                      </a:lnTo>
                      <a:lnTo>
                        <a:pt x="430" y="304"/>
                      </a:lnTo>
                      <a:lnTo>
                        <a:pt x="454" y="291"/>
                      </a:lnTo>
                      <a:lnTo>
                        <a:pt x="451" y="294"/>
                      </a:lnTo>
                      <a:lnTo>
                        <a:pt x="466" y="274"/>
                      </a:lnTo>
                      <a:lnTo>
                        <a:pt x="465" y="277"/>
                      </a:lnTo>
                      <a:lnTo>
                        <a:pt x="471" y="252"/>
                      </a:lnTo>
                      <a:cubicBezTo>
                        <a:pt x="471" y="249"/>
                        <a:pt x="473" y="247"/>
                        <a:pt x="476" y="246"/>
                      </a:cubicBezTo>
                      <a:lnTo>
                        <a:pt x="516" y="231"/>
                      </a:lnTo>
                      <a:lnTo>
                        <a:pt x="513" y="233"/>
                      </a:lnTo>
                      <a:lnTo>
                        <a:pt x="536" y="211"/>
                      </a:lnTo>
                      <a:lnTo>
                        <a:pt x="534" y="214"/>
                      </a:lnTo>
                      <a:lnTo>
                        <a:pt x="544" y="186"/>
                      </a:lnTo>
                      <a:lnTo>
                        <a:pt x="543" y="189"/>
                      </a:lnTo>
                      <a:lnTo>
                        <a:pt x="541" y="160"/>
                      </a:lnTo>
                      <a:lnTo>
                        <a:pt x="542" y="163"/>
                      </a:lnTo>
                      <a:lnTo>
                        <a:pt x="527" y="136"/>
                      </a:lnTo>
                      <a:cubicBezTo>
                        <a:pt x="526" y="134"/>
                        <a:pt x="526" y="132"/>
                        <a:pt x="527" y="129"/>
                      </a:cubicBezTo>
                      <a:lnTo>
                        <a:pt x="530" y="122"/>
                      </a:lnTo>
                      <a:lnTo>
                        <a:pt x="529" y="125"/>
                      </a:lnTo>
                      <a:lnTo>
                        <a:pt x="531" y="101"/>
                      </a:lnTo>
                      <a:lnTo>
                        <a:pt x="532" y="104"/>
                      </a:lnTo>
                      <a:lnTo>
                        <a:pt x="524" y="83"/>
                      </a:lnTo>
                      <a:lnTo>
                        <a:pt x="526" y="86"/>
                      </a:lnTo>
                      <a:lnTo>
                        <a:pt x="509" y="69"/>
                      </a:lnTo>
                      <a:lnTo>
                        <a:pt x="511" y="71"/>
                      </a:lnTo>
                      <a:lnTo>
                        <a:pt x="487" y="60"/>
                      </a:lnTo>
                      <a:cubicBezTo>
                        <a:pt x="486" y="59"/>
                        <a:pt x="485" y="58"/>
                        <a:pt x="484" y="57"/>
                      </a:cubicBezTo>
                      <a:lnTo>
                        <a:pt x="463" y="25"/>
                      </a:lnTo>
                      <a:lnTo>
                        <a:pt x="466" y="28"/>
                      </a:lnTo>
                      <a:lnTo>
                        <a:pt x="445" y="18"/>
                      </a:lnTo>
                      <a:lnTo>
                        <a:pt x="448" y="18"/>
                      </a:lnTo>
                      <a:lnTo>
                        <a:pt x="425" y="16"/>
                      </a:lnTo>
                      <a:lnTo>
                        <a:pt x="427" y="16"/>
                      </a:lnTo>
                      <a:lnTo>
                        <a:pt x="404" y="22"/>
                      </a:lnTo>
                      <a:lnTo>
                        <a:pt x="407" y="21"/>
                      </a:lnTo>
                      <a:lnTo>
                        <a:pt x="388" y="34"/>
                      </a:lnTo>
                      <a:cubicBezTo>
                        <a:pt x="385" y="36"/>
                        <a:pt x="381" y="36"/>
                        <a:pt x="379" y="34"/>
                      </a:cubicBezTo>
                      <a:lnTo>
                        <a:pt x="360" y="20"/>
                      </a:lnTo>
                      <a:lnTo>
                        <a:pt x="363" y="21"/>
                      </a:lnTo>
                      <a:lnTo>
                        <a:pt x="342" y="16"/>
                      </a:lnTo>
                      <a:lnTo>
                        <a:pt x="344" y="16"/>
                      </a:lnTo>
                      <a:lnTo>
                        <a:pt x="323" y="18"/>
                      </a:lnTo>
                      <a:lnTo>
                        <a:pt x="326" y="18"/>
                      </a:lnTo>
                      <a:lnTo>
                        <a:pt x="308" y="27"/>
                      </a:lnTo>
                      <a:lnTo>
                        <a:pt x="310" y="25"/>
                      </a:lnTo>
                      <a:lnTo>
                        <a:pt x="296" y="40"/>
                      </a:lnTo>
                      <a:cubicBezTo>
                        <a:pt x="294" y="43"/>
                        <a:pt x="289" y="43"/>
                        <a:pt x="286" y="41"/>
                      </a:cubicBezTo>
                      <a:lnTo>
                        <a:pt x="271" y="31"/>
                      </a:lnTo>
                      <a:lnTo>
                        <a:pt x="274" y="32"/>
                      </a:lnTo>
                      <a:lnTo>
                        <a:pt x="248" y="26"/>
                      </a:lnTo>
                      <a:lnTo>
                        <a:pt x="250" y="26"/>
                      </a:lnTo>
                      <a:lnTo>
                        <a:pt x="225" y="28"/>
                      </a:lnTo>
                      <a:lnTo>
                        <a:pt x="228" y="28"/>
                      </a:lnTo>
                      <a:lnTo>
                        <a:pt x="205" y="39"/>
                      </a:lnTo>
                      <a:lnTo>
                        <a:pt x="207" y="37"/>
                      </a:lnTo>
                      <a:lnTo>
                        <a:pt x="190" y="55"/>
                      </a:lnTo>
                      <a:cubicBezTo>
                        <a:pt x="188" y="57"/>
                        <a:pt x="185" y="58"/>
                        <a:pt x="182" y="57"/>
                      </a:cubicBezTo>
                      <a:lnTo>
                        <a:pt x="155" y="48"/>
                      </a:lnTo>
                      <a:lnTo>
                        <a:pt x="157" y="48"/>
                      </a:lnTo>
                      <a:lnTo>
                        <a:pt x="129" y="47"/>
                      </a:lnTo>
                      <a:lnTo>
                        <a:pt x="132" y="47"/>
                      </a:lnTo>
                      <a:lnTo>
                        <a:pt x="100" y="57"/>
                      </a:lnTo>
                      <a:lnTo>
                        <a:pt x="102" y="56"/>
                      </a:lnTo>
                      <a:lnTo>
                        <a:pt x="78" y="75"/>
                      </a:lnTo>
                      <a:lnTo>
                        <a:pt x="81" y="72"/>
                      </a:lnTo>
                      <a:lnTo>
                        <a:pt x="67" y="98"/>
                      </a:lnTo>
                      <a:lnTo>
                        <a:pt x="67" y="95"/>
                      </a:lnTo>
                      <a:lnTo>
                        <a:pt x="65" y="125"/>
                      </a:lnTo>
                      <a:cubicBezTo>
                        <a:pt x="65" y="127"/>
                        <a:pt x="64" y="129"/>
                        <a:pt x="63" y="130"/>
                      </a:cubicBezTo>
                      <a:lnTo>
                        <a:pt x="62" y="131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494" name="Freeform 125">
                  <a:extLst>
                    <a:ext uri="{FF2B5EF4-FFF2-40B4-BE49-F238E27FC236}">
                      <a16:creationId xmlns:a16="http://schemas.microsoft.com/office/drawing/2014/main" id="{F1AC67B8-D43B-4549-B880-88F40E931B8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35582" y="2546363"/>
                  <a:ext cx="218039" cy="195100"/>
                </a:xfrm>
                <a:custGeom>
                  <a:avLst/>
                  <a:gdLst/>
                  <a:ahLst/>
                  <a:cxnLst>
                    <a:cxn ang="0">
                      <a:pos x="5" y="284"/>
                    </a:cxn>
                    <a:cxn ang="0">
                      <a:pos x="10" y="267"/>
                    </a:cxn>
                    <a:cxn ang="0">
                      <a:pos x="21" y="255"/>
                    </a:cxn>
                    <a:cxn ang="0">
                      <a:pos x="50" y="241"/>
                    </a:cxn>
                    <a:cxn ang="0">
                      <a:pos x="110" y="224"/>
                    </a:cxn>
                    <a:cxn ang="0">
                      <a:pos x="121" y="223"/>
                    </a:cxn>
                    <a:cxn ang="0">
                      <a:pos x="122" y="222"/>
                    </a:cxn>
                    <a:cxn ang="0">
                      <a:pos x="141" y="198"/>
                    </a:cxn>
                    <a:cxn ang="0">
                      <a:pos x="158" y="176"/>
                    </a:cxn>
                    <a:cxn ang="0">
                      <a:pos x="183" y="130"/>
                    </a:cxn>
                    <a:cxn ang="0">
                      <a:pos x="208" y="45"/>
                    </a:cxn>
                    <a:cxn ang="0">
                      <a:pos x="227" y="1"/>
                    </a:cxn>
                    <a:cxn ang="0">
                      <a:pos x="294" y="18"/>
                    </a:cxn>
                    <a:cxn ang="0">
                      <a:pos x="323" y="39"/>
                    </a:cxn>
                    <a:cxn ang="0">
                      <a:pos x="347" y="62"/>
                    </a:cxn>
                    <a:cxn ang="0">
                      <a:pos x="371" y="79"/>
                    </a:cxn>
                    <a:cxn ang="0">
                      <a:pos x="406" y="102"/>
                    </a:cxn>
                    <a:cxn ang="0">
                      <a:pos x="365" y="93"/>
                    </a:cxn>
                    <a:cxn ang="0">
                      <a:pos x="337" y="74"/>
                    </a:cxn>
                    <a:cxn ang="0">
                      <a:pos x="287" y="32"/>
                    </a:cxn>
                    <a:cxn ang="0">
                      <a:pos x="257" y="23"/>
                    </a:cxn>
                    <a:cxn ang="0">
                      <a:pos x="233" y="11"/>
                    </a:cxn>
                    <a:cxn ang="0">
                      <a:pos x="215" y="82"/>
                    </a:cxn>
                    <a:cxn ang="0">
                      <a:pos x="198" y="136"/>
                    </a:cxn>
                    <a:cxn ang="0">
                      <a:pos x="172" y="184"/>
                    </a:cxn>
                    <a:cxn ang="0">
                      <a:pos x="130" y="235"/>
                    </a:cxn>
                    <a:cxn ang="0">
                      <a:pos x="124" y="238"/>
                    </a:cxn>
                    <a:cxn ang="0">
                      <a:pos x="113" y="239"/>
                    </a:cxn>
                    <a:cxn ang="0">
                      <a:pos x="88" y="246"/>
                    </a:cxn>
                    <a:cxn ang="0">
                      <a:pos x="56" y="256"/>
                    </a:cxn>
                    <a:cxn ang="0">
                      <a:pos x="31" y="267"/>
                    </a:cxn>
                    <a:cxn ang="0">
                      <a:pos x="24" y="275"/>
                    </a:cxn>
                    <a:cxn ang="0">
                      <a:pos x="15" y="314"/>
                    </a:cxn>
                  </a:cxnLst>
                  <a:rect l="0" t="0" r="r" b="b"/>
                  <a:pathLst>
                    <a:path w="409" h="314">
                      <a:moveTo>
                        <a:pt x="0" y="311"/>
                      </a:moveTo>
                      <a:lnTo>
                        <a:pt x="5" y="284"/>
                      </a:lnTo>
                      <a:lnTo>
                        <a:pt x="9" y="270"/>
                      </a:lnTo>
                      <a:cubicBezTo>
                        <a:pt x="9" y="269"/>
                        <a:pt x="10" y="268"/>
                        <a:pt x="10" y="267"/>
                      </a:cubicBezTo>
                      <a:lnTo>
                        <a:pt x="18" y="257"/>
                      </a:lnTo>
                      <a:cubicBezTo>
                        <a:pt x="19" y="257"/>
                        <a:pt x="20" y="256"/>
                        <a:pt x="21" y="255"/>
                      </a:cubicBezTo>
                      <a:lnTo>
                        <a:pt x="49" y="241"/>
                      </a:lnTo>
                      <a:cubicBezTo>
                        <a:pt x="49" y="241"/>
                        <a:pt x="50" y="241"/>
                        <a:pt x="50" y="241"/>
                      </a:cubicBezTo>
                      <a:lnTo>
                        <a:pt x="83" y="231"/>
                      </a:lnTo>
                      <a:lnTo>
                        <a:pt x="110" y="224"/>
                      </a:lnTo>
                      <a:cubicBezTo>
                        <a:pt x="111" y="224"/>
                        <a:pt x="111" y="224"/>
                        <a:pt x="112" y="224"/>
                      </a:cubicBezTo>
                      <a:lnTo>
                        <a:pt x="121" y="223"/>
                      </a:lnTo>
                      <a:lnTo>
                        <a:pt x="119" y="223"/>
                      </a:lnTo>
                      <a:lnTo>
                        <a:pt x="122" y="222"/>
                      </a:lnTo>
                      <a:lnTo>
                        <a:pt x="118" y="224"/>
                      </a:lnTo>
                      <a:lnTo>
                        <a:pt x="141" y="198"/>
                      </a:lnTo>
                      <a:lnTo>
                        <a:pt x="159" y="175"/>
                      </a:lnTo>
                      <a:lnTo>
                        <a:pt x="158" y="176"/>
                      </a:lnTo>
                      <a:lnTo>
                        <a:pt x="183" y="129"/>
                      </a:lnTo>
                      <a:lnTo>
                        <a:pt x="183" y="130"/>
                      </a:lnTo>
                      <a:lnTo>
                        <a:pt x="200" y="77"/>
                      </a:lnTo>
                      <a:lnTo>
                        <a:pt x="208" y="45"/>
                      </a:lnTo>
                      <a:lnTo>
                        <a:pt x="218" y="6"/>
                      </a:lnTo>
                      <a:cubicBezTo>
                        <a:pt x="219" y="2"/>
                        <a:pt x="223" y="0"/>
                        <a:pt x="227" y="1"/>
                      </a:cubicBezTo>
                      <a:lnTo>
                        <a:pt x="260" y="8"/>
                      </a:lnTo>
                      <a:lnTo>
                        <a:pt x="294" y="18"/>
                      </a:lnTo>
                      <a:cubicBezTo>
                        <a:pt x="295" y="18"/>
                        <a:pt x="295" y="18"/>
                        <a:pt x="296" y="19"/>
                      </a:cubicBezTo>
                      <a:lnTo>
                        <a:pt x="323" y="39"/>
                      </a:lnTo>
                      <a:lnTo>
                        <a:pt x="348" y="63"/>
                      </a:lnTo>
                      <a:lnTo>
                        <a:pt x="347" y="62"/>
                      </a:lnTo>
                      <a:lnTo>
                        <a:pt x="374" y="80"/>
                      </a:lnTo>
                      <a:lnTo>
                        <a:pt x="371" y="79"/>
                      </a:lnTo>
                      <a:lnTo>
                        <a:pt x="409" y="87"/>
                      </a:lnTo>
                      <a:lnTo>
                        <a:pt x="406" y="102"/>
                      </a:lnTo>
                      <a:lnTo>
                        <a:pt x="368" y="94"/>
                      </a:lnTo>
                      <a:cubicBezTo>
                        <a:pt x="367" y="94"/>
                        <a:pt x="366" y="94"/>
                        <a:pt x="365" y="93"/>
                      </a:cubicBezTo>
                      <a:lnTo>
                        <a:pt x="338" y="75"/>
                      </a:lnTo>
                      <a:cubicBezTo>
                        <a:pt x="338" y="75"/>
                        <a:pt x="337" y="75"/>
                        <a:pt x="337" y="74"/>
                      </a:cubicBezTo>
                      <a:lnTo>
                        <a:pt x="314" y="52"/>
                      </a:lnTo>
                      <a:lnTo>
                        <a:pt x="287" y="32"/>
                      </a:lnTo>
                      <a:lnTo>
                        <a:pt x="289" y="33"/>
                      </a:lnTo>
                      <a:lnTo>
                        <a:pt x="257" y="23"/>
                      </a:lnTo>
                      <a:lnTo>
                        <a:pt x="224" y="16"/>
                      </a:lnTo>
                      <a:lnTo>
                        <a:pt x="233" y="11"/>
                      </a:lnTo>
                      <a:lnTo>
                        <a:pt x="223" y="48"/>
                      </a:lnTo>
                      <a:lnTo>
                        <a:pt x="215" y="82"/>
                      </a:lnTo>
                      <a:lnTo>
                        <a:pt x="198" y="135"/>
                      </a:lnTo>
                      <a:cubicBezTo>
                        <a:pt x="198" y="135"/>
                        <a:pt x="198" y="136"/>
                        <a:pt x="198" y="136"/>
                      </a:cubicBezTo>
                      <a:lnTo>
                        <a:pt x="173" y="183"/>
                      </a:lnTo>
                      <a:cubicBezTo>
                        <a:pt x="172" y="184"/>
                        <a:pt x="172" y="184"/>
                        <a:pt x="172" y="184"/>
                      </a:cubicBezTo>
                      <a:lnTo>
                        <a:pt x="153" y="209"/>
                      </a:lnTo>
                      <a:lnTo>
                        <a:pt x="130" y="235"/>
                      </a:lnTo>
                      <a:cubicBezTo>
                        <a:pt x="130" y="236"/>
                        <a:pt x="128" y="237"/>
                        <a:pt x="127" y="237"/>
                      </a:cubicBezTo>
                      <a:lnTo>
                        <a:pt x="124" y="238"/>
                      </a:lnTo>
                      <a:cubicBezTo>
                        <a:pt x="123" y="238"/>
                        <a:pt x="123" y="238"/>
                        <a:pt x="122" y="238"/>
                      </a:cubicBezTo>
                      <a:lnTo>
                        <a:pt x="113" y="239"/>
                      </a:lnTo>
                      <a:lnTo>
                        <a:pt x="114" y="239"/>
                      </a:lnTo>
                      <a:lnTo>
                        <a:pt x="88" y="246"/>
                      </a:lnTo>
                      <a:lnTo>
                        <a:pt x="55" y="256"/>
                      </a:lnTo>
                      <a:lnTo>
                        <a:pt x="56" y="256"/>
                      </a:lnTo>
                      <a:lnTo>
                        <a:pt x="28" y="270"/>
                      </a:lnTo>
                      <a:lnTo>
                        <a:pt x="31" y="267"/>
                      </a:lnTo>
                      <a:lnTo>
                        <a:pt x="23" y="277"/>
                      </a:lnTo>
                      <a:lnTo>
                        <a:pt x="24" y="275"/>
                      </a:lnTo>
                      <a:lnTo>
                        <a:pt x="20" y="287"/>
                      </a:lnTo>
                      <a:lnTo>
                        <a:pt x="15" y="314"/>
                      </a:lnTo>
                      <a:lnTo>
                        <a:pt x="0" y="3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495" name="Freeform 126">
                  <a:extLst>
                    <a:ext uri="{FF2B5EF4-FFF2-40B4-BE49-F238E27FC236}">
                      <a16:creationId xmlns:a16="http://schemas.microsoft.com/office/drawing/2014/main" id="{7A5C9F4E-9F69-4CBD-BD93-90CA9FF1C9F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06395" y="2905822"/>
                  <a:ext cx="269707" cy="192706"/>
                </a:xfrm>
                <a:custGeom>
                  <a:avLst/>
                  <a:gdLst/>
                  <a:ahLst/>
                  <a:cxnLst>
                    <a:cxn ang="0">
                      <a:pos x="429" y="293"/>
                    </a:cxn>
                    <a:cxn ang="0">
                      <a:pos x="454" y="295"/>
                    </a:cxn>
                    <a:cxn ang="0">
                      <a:pos x="473" y="293"/>
                    </a:cxn>
                    <a:cxn ang="0">
                      <a:pos x="486" y="285"/>
                    </a:cxn>
                    <a:cxn ang="0">
                      <a:pos x="490" y="260"/>
                    </a:cxn>
                    <a:cxn ang="0">
                      <a:pos x="484" y="229"/>
                    </a:cxn>
                    <a:cxn ang="0">
                      <a:pos x="471" y="196"/>
                    </a:cxn>
                    <a:cxn ang="0">
                      <a:pos x="427" y="129"/>
                    </a:cxn>
                    <a:cxn ang="0">
                      <a:pos x="374" y="80"/>
                    </a:cxn>
                    <a:cxn ang="0">
                      <a:pos x="351" y="66"/>
                    </a:cxn>
                    <a:cxn ang="0">
                      <a:pos x="305" y="52"/>
                    </a:cxn>
                    <a:cxn ang="0">
                      <a:pos x="163" y="16"/>
                    </a:cxn>
                    <a:cxn ang="0">
                      <a:pos x="151" y="60"/>
                    </a:cxn>
                    <a:cxn ang="0">
                      <a:pos x="126" y="97"/>
                    </a:cxn>
                    <a:cxn ang="0">
                      <a:pos x="94" y="128"/>
                    </a:cxn>
                    <a:cxn ang="0">
                      <a:pos x="52" y="159"/>
                    </a:cxn>
                    <a:cxn ang="0">
                      <a:pos x="19" y="243"/>
                    </a:cxn>
                    <a:cxn ang="0">
                      <a:pos x="15" y="272"/>
                    </a:cxn>
                    <a:cxn ang="0">
                      <a:pos x="4" y="239"/>
                    </a:cxn>
                    <a:cxn ang="0">
                      <a:pos x="13" y="208"/>
                    </a:cxn>
                    <a:cxn ang="0">
                      <a:pos x="40" y="149"/>
                    </a:cxn>
                    <a:cxn ang="0">
                      <a:pos x="114" y="87"/>
                    </a:cxn>
                    <a:cxn ang="0">
                      <a:pos x="137" y="52"/>
                    </a:cxn>
                    <a:cxn ang="0">
                      <a:pos x="157" y="5"/>
                    </a:cxn>
                    <a:cxn ang="0">
                      <a:pos x="261" y="25"/>
                    </a:cxn>
                    <a:cxn ang="0">
                      <a:pos x="357" y="52"/>
                    </a:cxn>
                    <a:cxn ang="0">
                      <a:pos x="383" y="66"/>
                    </a:cxn>
                    <a:cxn ang="0">
                      <a:pos x="412" y="91"/>
                    </a:cxn>
                    <a:cxn ang="0">
                      <a:pos x="464" y="153"/>
                    </a:cxn>
                    <a:cxn ang="0">
                      <a:pos x="485" y="188"/>
                    </a:cxn>
                    <a:cxn ang="0">
                      <a:pos x="499" y="225"/>
                    </a:cxn>
                    <a:cxn ang="0">
                      <a:pos x="505" y="260"/>
                    </a:cxn>
                    <a:cxn ang="0">
                      <a:pos x="499" y="293"/>
                    </a:cxn>
                    <a:cxn ang="0">
                      <a:pos x="480" y="307"/>
                    </a:cxn>
                    <a:cxn ang="0">
                      <a:pos x="455" y="310"/>
                    </a:cxn>
                    <a:cxn ang="0">
                      <a:pos x="406" y="310"/>
                    </a:cxn>
                  </a:cxnLst>
                  <a:rect l="0" t="0" r="r" b="b"/>
                  <a:pathLst>
                    <a:path w="506" h="310">
                      <a:moveTo>
                        <a:pt x="405" y="294"/>
                      </a:moveTo>
                      <a:lnTo>
                        <a:pt x="429" y="293"/>
                      </a:lnTo>
                      <a:lnTo>
                        <a:pt x="456" y="294"/>
                      </a:lnTo>
                      <a:lnTo>
                        <a:pt x="454" y="295"/>
                      </a:lnTo>
                      <a:lnTo>
                        <a:pt x="477" y="292"/>
                      </a:lnTo>
                      <a:lnTo>
                        <a:pt x="473" y="293"/>
                      </a:lnTo>
                      <a:lnTo>
                        <a:pt x="488" y="280"/>
                      </a:lnTo>
                      <a:lnTo>
                        <a:pt x="486" y="285"/>
                      </a:lnTo>
                      <a:lnTo>
                        <a:pt x="490" y="257"/>
                      </a:lnTo>
                      <a:lnTo>
                        <a:pt x="490" y="260"/>
                      </a:lnTo>
                      <a:lnTo>
                        <a:pt x="484" y="228"/>
                      </a:lnTo>
                      <a:lnTo>
                        <a:pt x="484" y="229"/>
                      </a:lnTo>
                      <a:lnTo>
                        <a:pt x="470" y="194"/>
                      </a:lnTo>
                      <a:lnTo>
                        <a:pt x="471" y="196"/>
                      </a:lnTo>
                      <a:lnTo>
                        <a:pt x="451" y="162"/>
                      </a:lnTo>
                      <a:lnTo>
                        <a:pt x="427" y="129"/>
                      </a:lnTo>
                      <a:lnTo>
                        <a:pt x="401" y="102"/>
                      </a:lnTo>
                      <a:lnTo>
                        <a:pt x="374" y="80"/>
                      </a:lnTo>
                      <a:lnTo>
                        <a:pt x="376" y="80"/>
                      </a:lnTo>
                      <a:lnTo>
                        <a:pt x="351" y="66"/>
                      </a:lnTo>
                      <a:lnTo>
                        <a:pt x="352" y="67"/>
                      </a:lnTo>
                      <a:lnTo>
                        <a:pt x="305" y="52"/>
                      </a:lnTo>
                      <a:lnTo>
                        <a:pt x="258" y="40"/>
                      </a:lnTo>
                      <a:lnTo>
                        <a:pt x="163" y="16"/>
                      </a:lnTo>
                      <a:lnTo>
                        <a:pt x="172" y="12"/>
                      </a:lnTo>
                      <a:lnTo>
                        <a:pt x="151" y="60"/>
                      </a:lnTo>
                      <a:cubicBezTo>
                        <a:pt x="151" y="60"/>
                        <a:pt x="150" y="61"/>
                        <a:pt x="150" y="61"/>
                      </a:cubicBezTo>
                      <a:lnTo>
                        <a:pt x="126" y="97"/>
                      </a:lnTo>
                      <a:cubicBezTo>
                        <a:pt x="126" y="97"/>
                        <a:pt x="125" y="98"/>
                        <a:pt x="125" y="98"/>
                      </a:cubicBezTo>
                      <a:lnTo>
                        <a:pt x="94" y="128"/>
                      </a:lnTo>
                      <a:lnTo>
                        <a:pt x="49" y="162"/>
                      </a:lnTo>
                      <a:lnTo>
                        <a:pt x="52" y="159"/>
                      </a:lnTo>
                      <a:lnTo>
                        <a:pt x="28" y="215"/>
                      </a:lnTo>
                      <a:lnTo>
                        <a:pt x="19" y="243"/>
                      </a:lnTo>
                      <a:lnTo>
                        <a:pt x="19" y="242"/>
                      </a:lnTo>
                      <a:lnTo>
                        <a:pt x="15" y="272"/>
                      </a:lnTo>
                      <a:lnTo>
                        <a:pt x="0" y="269"/>
                      </a:lnTo>
                      <a:lnTo>
                        <a:pt x="4" y="239"/>
                      </a:lnTo>
                      <a:cubicBezTo>
                        <a:pt x="4" y="239"/>
                        <a:pt x="4" y="239"/>
                        <a:pt x="4" y="238"/>
                      </a:cubicBezTo>
                      <a:lnTo>
                        <a:pt x="13" y="208"/>
                      </a:lnTo>
                      <a:lnTo>
                        <a:pt x="37" y="152"/>
                      </a:lnTo>
                      <a:cubicBezTo>
                        <a:pt x="38" y="151"/>
                        <a:pt x="39" y="150"/>
                        <a:pt x="40" y="149"/>
                      </a:cubicBezTo>
                      <a:lnTo>
                        <a:pt x="83" y="117"/>
                      </a:lnTo>
                      <a:lnTo>
                        <a:pt x="114" y="87"/>
                      </a:lnTo>
                      <a:lnTo>
                        <a:pt x="113" y="88"/>
                      </a:lnTo>
                      <a:lnTo>
                        <a:pt x="137" y="52"/>
                      </a:lnTo>
                      <a:lnTo>
                        <a:pt x="136" y="53"/>
                      </a:lnTo>
                      <a:lnTo>
                        <a:pt x="157" y="5"/>
                      </a:lnTo>
                      <a:cubicBezTo>
                        <a:pt x="159" y="2"/>
                        <a:pt x="163" y="0"/>
                        <a:pt x="166" y="1"/>
                      </a:cubicBezTo>
                      <a:lnTo>
                        <a:pt x="261" y="25"/>
                      </a:lnTo>
                      <a:lnTo>
                        <a:pt x="310" y="37"/>
                      </a:lnTo>
                      <a:lnTo>
                        <a:pt x="357" y="52"/>
                      </a:lnTo>
                      <a:cubicBezTo>
                        <a:pt x="357" y="52"/>
                        <a:pt x="358" y="52"/>
                        <a:pt x="358" y="52"/>
                      </a:cubicBezTo>
                      <a:lnTo>
                        <a:pt x="383" y="66"/>
                      </a:lnTo>
                      <a:cubicBezTo>
                        <a:pt x="384" y="67"/>
                        <a:pt x="384" y="67"/>
                        <a:pt x="385" y="67"/>
                      </a:cubicBezTo>
                      <a:lnTo>
                        <a:pt x="412" y="91"/>
                      </a:lnTo>
                      <a:lnTo>
                        <a:pt x="440" y="120"/>
                      </a:lnTo>
                      <a:lnTo>
                        <a:pt x="464" y="153"/>
                      </a:lnTo>
                      <a:lnTo>
                        <a:pt x="484" y="187"/>
                      </a:lnTo>
                      <a:cubicBezTo>
                        <a:pt x="485" y="188"/>
                        <a:pt x="485" y="188"/>
                        <a:pt x="485" y="188"/>
                      </a:cubicBezTo>
                      <a:lnTo>
                        <a:pt x="499" y="223"/>
                      </a:lnTo>
                      <a:cubicBezTo>
                        <a:pt x="499" y="224"/>
                        <a:pt x="499" y="224"/>
                        <a:pt x="499" y="225"/>
                      </a:cubicBezTo>
                      <a:lnTo>
                        <a:pt x="505" y="257"/>
                      </a:lnTo>
                      <a:cubicBezTo>
                        <a:pt x="505" y="258"/>
                        <a:pt x="506" y="259"/>
                        <a:pt x="505" y="260"/>
                      </a:cubicBezTo>
                      <a:lnTo>
                        <a:pt x="501" y="288"/>
                      </a:lnTo>
                      <a:cubicBezTo>
                        <a:pt x="501" y="290"/>
                        <a:pt x="500" y="291"/>
                        <a:pt x="499" y="293"/>
                      </a:cubicBezTo>
                      <a:lnTo>
                        <a:pt x="484" y="306"/>
                      </a:lnTo>
                      <a:cubicBezTo>
                        <a:pt x="483" y="307"/>
                        <a:pt x="481" y="307"/>
                        <a:pt x="480" y="307"/>
                      </a:cubicBezTo>
                      <a:lnTo>
                        <a:pt x="457" y="310"/>
                      </a:lnTo>
                      <a:cubicBezTo>
                        <a:pt x="456" y="310"/>
                        <a:pt x="456" y="310"/>
                        <a:pt x="455" y="310"/>
                      </a:cubicBezTo>
                      <a:lnTo>
                        <a:pt x="430" y="309"/>
                      </a:lnTo>
                      <a:lnTo>
                        <a:pt x="406" y="310"/>
                      </a:lnTo>
                      <a:lnTo>
                        <a:pt x="405" y="29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496" name="Freeform 128">
                  <a:extLst>
                    <a:ext uri="{FF2B5EF4-FFF2-40B4-BE49-F238E27FC236}">
                      <a16:creationId xmlns:a16="http://schemas.microsoft.com/office/drawing/2014/main" id="{7DDA19B1-3D34-42E2-8D58-399BD2FDC9C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09156" y="2429840"/>
                  <a:ext cx="207705" cy="213054"/>
                </a:xfrm>
                <a:custGeom>
                  <a:avLst/>
                  <a:gdLst/>
                  <a:ahLst/>
                  <a:cxnLst>
                    <a:cxn ang="0">
                      <a:pos x="369" y="111"/>
                    </a:cxn>
                    <a:cxn ang="0">
                      <a:pos x="360" y="51"/>
                    </a:cxn>
                    <a:cxn ang="0">
                      <a:pos x="353" y="32"/>
                    </a:cxn>
                    <a:cxn ang="0">
                      <a:pos x="342" y="21"/>
                    </a:cxn>
                    <a:cxn ang="0">
                      <a:pos x="326" y="16"/>
                    </a:cxn>
                    <a:cxn ang="0">
                      <a:pos x="299" y="16"/>
                    </a:cxn>
                    <a:cxn ang="0">
                      <a:pos x="260" y="23"/>
                    </a:cxn>
                    <a:cxn ang="0">
                      <a:pos x="227" y="66"/>
                    </a:cxn>
                    <a:cxn ang="0">
                      <a:pos x="164" y="158"/>
                    </a:cxn>
                    <a:cxn ang="0">
                      <a:pos x="125" y="196"/>
                    </a:cxn>
                    <a:cxn ang="0">
                      <a:pos x="144" y="279"/>
                    </a:cxn>
                    <a:cxn ang="0">
                      <a:pos x="142" y="313"/>
                    </a:cxn>
                    <a:cxn ang="0">
                      <a:pos x="136" y="328"/>
                    </a:cxn>
                    <a:cxn ang="0">
                      <a:pos x="122" y="338"/>
                    </a:cxn>
                    <a:cxn ang="0">
                      <a:pos x="71" y="344"/>
                    </a:cxn>
                    <a:cxn ang="0">
                      <a:pos x="37" y="344"/>
                    </a:cxn>
                    <a:cxn ang="0">
                      <a:pos x="13" y="337"/>
                    </a:cxn>
                    <a:cxn ang="0">
                      <a:pos x="1" y="323"/>
                    </a:cxn>
                    <a:cxn ang="0">
                      <a:pos x="1" y="308"/>
                    </a:cxn>
                    <a:cxn ang="0">
                      <a:pos x="5" y="293"/>
                    </a:cxn>
                    <a:cxn ang="0">
                      <a:pos x="37" y="268"/>
                    </a:cxn>
                    <a:cxn ang="0">
                      <a:pos x="20" y="299"/>
                    </a:cxn>
                    <a:cxn ang="0">
                      <a:pos x="16" y="310"/>
                    </a:cxn>
                    <a:cxn ang="0">
                      <a:pos x="15" y="317"/>
                    </a:cxn>
                    <a:cxn ang="0">
                      <a:pos x="20" y="324"/>
                    </a:cxn>
                    <a:cxn ang="0">
                      <a:pos x="38" y="328"/>
                    </a:cxn>
                    <a:cxn ang="0">
                      <a:pos x="117" y="324"/>
                    </a:cxn>
                    <a:cxn ang="0">
                      <a:pos x="124" y="318"/>
                    </a:cxn>
                    <a:cxn ang="0">
                      <a:pos x="127" y="309"/>
                    </a:cxn>
                    <a:cxn ang="0">
                      <a:pos x="128" y="280"/>
                    </a:cxn>
                    <a:cxn ang="0">
                      <a:pos x="121" y="242"/>
                    </a:cxn>
                    <a:cxn ang="0">
                      <a:pos x="111" y="193"/>
                    </a:cxn>
                    <a:cxn ang="0">
                      <a:pos x="183" y="103"/>
                    </a:cxn>
                    <a:cxn ang="0">
                      <a:pos x="252" y="10"/>
                    </a:cxn>
                    <a:cxn ang="0">
                      <a:pos x="298" y="1"/>
                    </a:cxn>
                    <a:cxn ang="0">
                      <a:pos x="328" y="0"/>
                    </a:cxn>
                    <a:cxn ang="0">
                      <a:pos x="351" y="8"/>
                    </a:cxn>
                    <a:cxn ang="0">
                      <a:pos x="367" y="24"/>
                    </a:cxn>
                    <a:cxn ang="0">
                      <a:pos x="375" y="47"/>
                    </a:cxn>
                    <a:cxn ang="0">
                      <a:pos x="380" y="76"/>
                    </a:cxn>
                    <a:cxn ang="0">
                      <a:pos x="390" y="147"/>
                    </a:cxn>
                  </a:cxnLst>
                  <a:rect l="0" t="0" r="r" b="b"/>
                  <a:pathLst>
                    <a:path w="390" h="344">
                      <a:moveTo>
                        <a:pt x="375" y="150"/>
                      </a:moveTo>
                      <a:lnTo>
                        <a:pt x="369" y="111"/>
                      </a:lnTo>
                      <a:lnTo>
                        <a:pt x="365" y="77"/>
                      </a:lnTo>
                      <a:lnTo>
                        <a:pt x="360" y="51"/>
                      </a:lnTo>
                      <a:lnTo>
                        <a:pt x="360" y="52"/>
                      </a:lnTo>
                      <a:lnTo>
                        <a:pt x="353" y="32"/>
                      </a:lnTo>
                      <a:lnTo>
                        <a:pt x="354" y="35"/>
                      </a:lnTo>
                      <a:lnTo>
                        <a:pt x="342" y="21"/>
                      </a:lnTo>
                      <a:lnTo>
                        <a:pt x="346" y="23"/>
                      </a:lnTo>
                      <a:lnTo>
                        <a:pt x="326" y="16"/>
                      </a:lnTo>
                      <a:lnTo>
                        <a:pt x="328" y="16"/>
                      </a:lnTo>
                      <a:lnTo>
                        <a:pt x="299" y="16"/>
                      </a:lnTo>
                      <a:lnTo>
                        <a:pt x="301" y="16"/>
                      </a:lnTo>
                      <a:lnTo>
                        <a:pt x="260" y="23"/>
                      </a:lnTo>
                      <a:lnTo>
                        <a:pt x="265" y="21"/>
                      </a:lnTo>
                      <a:lnTo>
                        <a:pt x="227" y="66"/>
                      </a:lnTo>
                      <a:lnTo>
                        <a:pt x="196" y="112"/>
                      </a:lnTo>
                      <a:lnTo>
                        <a:pt x="164" y="158"/>
                      </a:lnTo>
                      <a:lnTo>
                        <a:pt x="123" y="204"/>
                      </a:lnTo>
                      <a:lnTo>
                        <a:pt x="125" y="196"/>
                      </a:lnTo>
                      <a:lnTo>
                        <a:pt x="136" y="237"/>
                      </a:lnTo>
                      <a:lnTo>
                        <a:pt x="144" y="279"/>
                      </a:lnTo>
                      <a:cubicBezTo>
                        <a:pt x="144" y="280"/>
                        <a:pt x="144" y="280"/>
                        <a:pt x="144" y="281"/>
                      </a:cubicBezTo>
                      <a:lnTo>
                        <a:pt x="142" y="313"/>
                      </a:lnTo>
                      <a:cubicBezTo>
                        <a:pt x="142" y="314"/>
                        <a:pt x="142" y="315"/>
                        <a:pt x="142" y="316"/>
                      </a:cubicBezTo>
                      <a:lnTo>
                        <a:pt x="136" y="328"/>
                      </a:lnTo>
                      <a:cubicBezTo>
                        <a:pt x="135" y="329"/>
                        <a:pt x="134" y="330"/>
                        <a:pt x="133" y="331"/>
                      </a:cubicBezTo>
                      <a:lnTo>
                        <a:pt x="122" y="338"/>
                      </a:lnTo>
                      <a:cubicBezTo>
                        <a:pt x="121" y="339"/>
                        <a:pt x="120" y="339"/>
                        <a:pt x="118" y="339"/>
                      </a:cubicBezTo>
                      <a:lnTo>
                        <a:pt x="71" y="344"/>
                      </a:lnTo>
                      <a:lnTo>
                        <a:pt x="38" y="344"/>
                      </a:lnTo>
                      <a:cubicBezTo>
                        <a:pt x="38" y="344"/>
                        <a:pt x="37" y="344"/>
                        <a:pt x="37" y="344"/>
                      </a:cubicBezTo>
                      <a:lnTo>
                        <a:pt x="17" y="339"/>
                      </a:lnTo>
                      <a:cubicBezTo>
                        <a:pt x="15" y="339"/>
                        <a:pt x="14" y="338"/>
                        <a:pt x="13" y="337"/>
                      </a:cubicBezTo>
                      <a:lnTo>
                        <a:pt x="4" y="328"/>
                      </a:lnTo>
                      <a:cubicBezTo>
                        <a:pt x="2" y="327"/>
                        <a:pt x="2" y="325"/>
                        <a:pt x="1" y="323"/>
                      </a:cubicBezTo>
                      <a:lnTo>
                        <a:pt x="0" y="311"/>
                      </a:lnTo>
                      <a:cubicBezTo>
                        <a:pt x="0" y="310"/>
                        <a:pt x="0" y="309"/>
                        <a:pt x="1" y="308"/>
                      </a:cubicBezTo>
                      <a:lnTo>
                        <a:pt x="5" y="294"/>
                      </a:lnTo>
                      <a:cubicBezTo>
                        <a:pt x="5" y="294"/>
                        <a:pt x="5" y="293"/>
                        <a:pt x="5" y="293"/>
                      </a:cubicBezTo>
                      <a:lnTo>
                        <a:pt x="22" y="261"/>
                      </a:lnTo>
                      <a:lnTo>
                        <a:pt x="37" y="268"/>
                      </a:lnTo>
                      <a:lnTo>
                        <a:pt x="20" y="300"/>
                      </a:lnTo>
                      <a:lnTo>
                        <a:pt x="20" y="299"/>
                      </a:lnTo>
                      <a:lnTo>
                        <a:pt x="16" y="313"/>
                      </a:lnTo>
                      <a:lnTo>
                        <a:pt x="16" y="310"/>
                      </a:lnTo>
                      <a:lnTo>
                        <a:pt x="17" y="322"/>
                      </a:lnTo>
                      <a:lnTo>
                        <a:pt x="15" y="317"/>
                      </a:lnTo>
                      <a:lnTo>
                        <a:pt x="24" y="326"/>
                      </a:lnTo>
                      <a:lnTo>
                        <a:pt x="20" y="324"/>
                      </a:lnTo>
                      <a:lnTo>
                        <a:pt x="40" y="329"/>
                      </a:lnTo>
                      <a:lnTo>
                        <a:pt x="38" y="328"/>
                      </a:lnTo>
                      <a:lnTo>
                        <a:pt x="70" y="329"/>
                      </a:lnTo>
                      <a:lnTo>
                        <a:pt x="117" y="324"/>
                      </a:lnTo>
                      <a:lnTo>
                        <a:pt x="113" y="325"/>
                      </a:lnTo>
                      <a:lnTo>
                        <a:pt x="124" y="318"/>
                      </a:lnTo>
                      <a:lnTo>
                        <a:pt x="121" y="321"/>
                      </a:lnTo>
                      <a:lnTo>
                        <a:pt x="127" y="309"/>
                      </a:lnTo>
                      <a:lnTo>
                        <a:pt x="126" y="312"/>
                      </a:lnTo>
                      <a:lnTo>
                        <a:pt x="128" y="280"/>
                      </a:lnTo>
                      <a:lnTo>
                        <a:pt x="129" y="282"/>
                      </a:lnTo>
                      <a:lnTo>
                        <a:pt x="121" y="242"/>
                      </a:lnTo>
                      <a:lnTo>
                        <a:pt x="110" y="201"/>
                      </a:lnTo>
                      <a:cubicBezTo>
                        <a:pt x="109" y="198"/>
                        <a:pt x="110" y="195"/>
                        <a:pt x="111" y="193"/>
                      </a:cubicBezTo>
                      <a:lnTo>
                        <a:pt x="151" y="149"/>
                      </a:lnTo>
                      <a:lnTo>
                        <a:pt x="183" y="103"/>
                      </a:lnTo>
                      <a:lnTo>
                        <a:pt x="214" y="55"/>
                      </a:lnTo>
                      <a:lnTo>
                        <a:pt x="252" y="10"/>
                      </a:lnTo>
                      <a:cubicBezTo>
                        <a:pt x="254" y="9"/>
                        <a:pt x="255" y="8"/>
                        <a:pt x="257" y="8"/>
                      </a:cubicBezTo>
                      <a:lnTo>
                        <a:pt x="298" y="1"/>
                      </a:lnTo>
                      <a:cubicBezTo>
                        <a:pt x="299" y="0"/>
                        <a:pt x="299" y="0"/>
                        <a:pt x="299" y="0"/>
                      </a:cubicBezTo>
                      <a:lnTo>
                        <a:pt x="328" y="0"/>
                      </a:lnTo>
                      <a:cubicBezTo>
                        <a:pt x="329" y="0"/>
                        <a:pt x="330" y="1"/>
                        <a:pt x="331" y="1"/>
                      </a:cubicBezTo>
                      <a:lnTo>
                        <a:pt x="351" y="8"/>
                      </a:lnTo>
                      <a:cubicBezTo>
                        <a:pt x="352" y="8"/>
                        <a:pt x="354" y="9"/>
                        <a:pt x="355" y="10"/>
                      </a:cubicBezTo>
                      <a:lnTo>
                        <a:pt x="367" y="24"/>
                      </a:lnTo>
                      <a:cubicBezTo>
                        <a:pt x="367" y="25"/>
                        <a:pt x="368" y="26"/>
                        <a:pt x="368" y="27"/>
                      </a:cubicBezTo>
                      <a:lnTo>
                        <a:pt x="375" y="47"/>
                      </a:lnTo>
                      <a:cubicBezTo>
                        <a:pt x="375" y="47"/>
                        <a:pt x="375" y="48"/>
                        <a:pt x="375" y="48"/>
                      </a:cubicBezTo>
                      <a:lnTo>
                        <a:pt x="380" y="76"/>
                      </a:lnTo>
                      <a:lnTo>
                        <a:pt x="384" y="108"/>
                      </a:lnTo>
                      <a:lnTo>
                        <a:pt x="390" y="147"/>
                      </a:lnTo>
                      <a:lnTo>
                        <a:pt x="375" y="15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 dirty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497" name="Freeform 129">
                  <a:extLst>
                    <a:ext uri="{FF2B5EF4-FFF2-40B4-BE49-F238E27FC236}">
                      <a16:creationId xmlns:a16="http://schemas.microsoft.com/office/drawing/2014/main" id="{0C7E86E3-E199-4DEB-9865-1A130371B31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34605" y="2985940"/>
                  <a:ext cx="63035" cy="179539"/>
                </a:xfrm>
                <a:custGeom>
                  <a:avLst/>
                  <a:gdLst/>
                  <a:ahLst/>
                  <a:cxnLst>
                    <a:cxn ang="0">
                      <a:pos x="15" y="0"/>
                    </a:cxn>
                    <a:cxn ang="0">
                      <a:pos x="26" y="96"/>
                    </a:cxn>
                    <a:cxn ang="0">
                      <a:pos x="34" y="142"/>
                    </a:cxn>
                    <a:cxn ang="0">
                      <a:pos x="34" y="141"/>
                    </a:cxn>
                    <a:cxn ang="0">
                      <a:pos x="49" y="185"/>
                    </a:cxn>
                    <a:cxn ang="0">
                      <a:pos x="46" y="181"/>
                    </a:cxn>
                    <a:cxn ang="0">
                      <a:pos x="58" y="190"/>
                    </a:cxn>
                    <a:cxn ang="0">
                      <a:pos x="54" y="188"/>
                    </a:cxn>
                    <a:cxn ang="0">
                      <a:pos x="72" y="189"/>
                    </a:cxn>
                    <a:cxn ang="0">
                      <a:pos x="90" y="189"/>
                    </a:cxn>
                    <a:cxn ang="0">
                      <a:pos x="94" y="190"/>
                    </a:cxn>
                    <a:cxn ang="0">
                      <a:pos x="108" y="197"/>
                    </a:cxn>
                    <a:cxn ang="0">
                      <a:pos x="112" y="203"/>
                    </a:cxn>
                    <a:cxn ang="0">
                      <a:pos x="116" y="222"/>
                    </a:cxn>
                    <a:cxn ang="0">
                      <a:pos x="116" y="226"/>
                    </a:cxn>
                    <a:cxn ang="0">
                      <a:pos x="110" y="247"/>
                    </a:cxn>
                    <a:cxn ang="0">
                      <a:pos x="101" y="269"/>
                    </a:cxn>
                    <a:cxn ang="0">
                      <a:pos x="101" y="268"/>
                    </a:cxn>
                    <a:cxn ang="0">
                      <a:pos x="96" y="290"/>
                    </a:cxn>
                    <a:cxn ang="0">
                      <a:pos x="81" y="287"/>
                    </a:cxn>
                    <a:cxn ang="0">
                      <a:pos x="86" y="265"/>
                    </a:cxn>
                    <a:cxn ang="0">
                      <a:pos x="86" y="263"/>
                    </a:cxn>
                    <a:cxn ang="0">
                      <a:pos x="95" y="242"/>
                    </a:cxn>
                    <a:cxn ang="0">
                      <a:pos x="101" y="221"/>
                    </a:cxn>
                    <a:cxn ang="0">
                      <a:pos x="101" y="225"/>
                    </a:cxn>
                    <a:cxn ang="0">
                      <a:pos x="97" y="206"/>
                    </a:cxn>
                    <a:cxn ang="0">
                      <a:pos x="101" y="212"/>
                    </a:cxn>
                    <a:cxn ang="0">
                      <a:pos x="87" y="205"/>
                    </a:cxn>
                    <a:cxn ang="0">
                      <a:pos x="90" y="205"/>
                    </a:cxn>
                    <a:cxn ang="0">
                      <a:pos x="71" y="205"/>
                    </a:cxn>
                    <a:cxn ang="0">
                      <a:pos x="53" y="204"/>
                    </a:cxn>
                    <a:cxn ang="0">
                      <a:pos x="49" y="203"/>
                    </a:cxn>
                    <a:cxn ang="0">
                      <a:pos x="37" y="194"/>
                    </a:cxn>
                    <a:cxn ang="0">
                      <a:pos x="34" y="190"/>
                    </a:cxn>
                    <a:cxn ang="0">
                      <a:pos x="19" y="146"/>
                    </a:cxn>
                    <a:cxn ang="0">
                      <a:pos x="19" y="145"/>
                    </a:cxn>
                    <a:cxn ang="0">
                      <a:pos x="11" y="97"/>
                    </a:cxn>
                    <a:cxn ang="0">
                      <a:pos x="0" y="1"/>
                    </a:cxn>
                    <a:cxn ang="0">
                      <a:pos x="15" y="0"/>
                    </a:cxn>
                  </a:cxnLst>
                  <a:rect l="0" t="0" r="r" b="b"/>
                  <a:pathLst>
                    <a:path w="117" h="290">
                      <a:moveTo>
                        <a:pt x="15" y="0"/>
                      </a:moveTo>
                      <a:lnTo>
                        <a:pt x="26" y="96"/>
                      </a:lnTo>
                      <a:lnTo>
                        <a:pt x="34" y="142"/>
                      </a:lnTo>
                      <a:lnTo>
                        <a:pt x="34" y="141"/>
                      </a:lnTo>
                      <a:lnTo>
                        <a:pt x="49" y="185"/>
                      </a:lnTo>
                      <a:lnTo>
                        <a:pt x="46" y="181"/>
                      </a:lnTo>
                      <a:lnTo>
                        <a:pt x="58" y="190"/>
                      </a:lnTo>
                      <a:lnTo>
                        <a:pt x="54" y="188"/>
                      </a:lnTo>
                      <a:lnTo>
                        <a:pt x="72" y="189"/>
                      </a:lnTo>
                      <a:lnTo>
                        <a:pt x="90" y="189"/>
                      </a:lnTo>
                      <a:cubicBezTo>
                        <a:pt x="92" y="189"/>
                        <a:pt x="93" y="190"/>
                        <a:pt x="94" y="190"/>
                      </a:cubicBezTo>
                      <a:lnTo>
                        <a:pt x="108" y="197"/>
                      </a:lnTo>
                      <a:cubicBezTo>
                        <a:pt x="110" y="198"/>
                        <a:pt x="112" y="200"/>
                        <a:pt x="112" y="203"/>
                      </a:cubicBezTo>
                      <a:lnTo>
                        <a:pt x="116" y="222"/>
                      </a:lnTo>
                      <a:cubicBezTo>
                        <a:pt x="117" y="223"/>
                        <a:pt x="117" y="224"/>
                        <a:pt x="116" y="226"/>
                      </a:cubicBezTo>
                      <a:lnTo>
                        <a:pt x="110" y="247"/>
                      </a:lnTo>
                      <a:lnTo>
                        <a:pt x="101" y="269"/>
                      </a:lnTo>
                      <a:lnTo>
                        <a:pt x="101" y="268"/>
                      </a:lnTo>
                      <a:lnTo>
                        <a:pt x="96" y="290"/>
                      </a:lnTo>
                      <a:lnTo>
                        <a:pt x="81" y="287"/>
                      </a:lnTo>
                      <a:lnTo>
                        <a:pt x="86" y="265"/>
                      </a:lnTo>
                      <a:cubicBezTo>
                        <a:pt x="86" y="264"/>
                        <a:pt x="86" y="264"/>
                        <a:pt x="86" y="263"/>
                      </a:cubicBezTo>
                      <a:lnTo>
                        <a:pt x="95" y="242"/>
                      </a:lnTo>
                      <a:lnTo>
                        <a:pt x="101" y="221"/>
                      </a:lnTo>
                      <a:lnTo>
                        <a:pt x="101" y="225"/>
                      </a:lnTo>
                      <a:lnTo>
                        <a:pt x="97" y="206"/>
                      </a:lnTo>
                      <a:lnTo>
                        <a:pt x="101" y="212"/>
                      </a:lnTo>
                      <a:lnTo>
                        <a:pt x="87" y="205"/>
                      </a:lnTo>
                      <a:lnTo>
                        <a:pt x="90" y="205"/>
                      </a:lnTo>
                      <a:lnTo>
                        <a:pt x="71" y="205"/>
                      </a:lnTo>
                      <a:lnTo>
                        <a:pt x="53" y="204"/>
                      </a:lnTo>
                      <a:cubicBezTo>
                        <a:pt x="51" y="204"/>
                        <a:pt x="50" y="204"/>
                        <a:pt x="49" y="203"/>
                      </a:cubicBezTo>
                      <a:lnTo>
                        <a:pt x="37" y="194"/>
                      </a:lnTo>
                      <a:cubicBezTo>
                        <a:pt x="35" y="193"/>
                        <a:pt x="34" y="192"/>
                        <a:pt x="34" y="190"/>
                      </a:cubicBezTo>
                      <a:lnTo>
                        <a:pt x="19" y="146"/>
                      </a:lnTo>
                      <a:cubicBezTo>
                        <a:pt x="19" y="146"/>
                        <a:pt x="19" y="145"/>
                        <a:pt x="19" y="145"/>
                      </a:cubicBezTo>
                      <a:lnTo>
                        <a:pt x="11" y="97"/>
                      </a:lnTo>
                      <a:lnTo>
                        <a:pt x="0" y="1"/>
                      </a:lnTo>
                      <a:lnTo>
                        <a:pt x="15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498" name="Freeform 130">
                  <a:extLst>
                    <a:ext uri="{FF2B5EF4-FFF2-40B4-BE49-F238E27FC236}">
                      <a16:creationId xmlns:a16="http://schemas.microsoft.com/office/drawing/2014/main" id="{E85D3D2C-F47F-49F2-B94C-EAB99F1EEF7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49735" y="2883680"/>
                  <a:ext cx="143637" cy="162783"/>
                </a:xfrm>
                <a:custGeom>
                  <a:avLst/>
                  <a:gdLst/>
                  <a:ahLst/>
                  <a:cxnLst>
                    <a:cxn ang="0">
                      <a:pos x="269" y="11"/>
                    </a:cxn>
                    <a:cxn ang="0">
                      <a:pos x="251" y="30"/>
                    </a:cxn>
                    <a:cxn ang="0">
                      <a:pos x="231" y="52"/>
                    </a:cxn>
                    <a:cxn ang="0">
                      <a:pos x="214" y="74"/>
                    </a:cxn>
                    <a:cxn ang="0">
                      <a:pos x="215" y="73"/>
                    </a:cxn>
                    <a:cxn ang="0">
                      <a:pos x="204" y="95"/>
                    </a:cxn>
                    <a:cxn ang="0">
                      <a:pos x="204" y="93"/>
                    </a:cxn>
                    <a:cxn ang="0">
                      <a:pos x="200" y="120"/>
                    </a:cxn>
                    <a:cxn ang="0">
                      <a:pos x="200" y="118"/>
                    </a:cxn>
                    <a:cxn ang="0">
                      <a:pos x="202" y="147"/>
                    </a:cxn>
                    <a:cxn ang="0">
                      <a:pos x="202" y="148"/>
                    </a:cxn>
                    <a:cxn ang="0">
                      <a:pos x="200" y="174"/>
                    </a:cxn>
                    <a:cxn ang="0">
                      <a:pos x="199" y="178"/>
                    </a:cxn>
                    <a:cxn ang="0">
                      <a:pos x="186" y="197"/>
                    </a:cxn>
                    <a:cxn ang="0">
                      <a:pos x="183" y="200"/>
                    </a:cxn>
                    <a:cxn ang="0">
                      <a:pos x="147" y="215"/>
                    </a:cxn>
                    <a:cxn ang="0">
                      <a:pos x="144" y="215"/>
                    </a:cxn>
                    <a:cxn ang="0">
                      <a:pos x="105" y="218"/>
                    </a:cxn>
                    <a:cxn ang="0">
                      <a:pos x="64" y="216"/>
                    </a:cxn>
                    <a:cxn ang="0">
                      <a:pos x="25" y="217"/>
                    </a:cxn>
                    <a:cxn ang="0">
                      <a:pos x="32" y="212"/>
                    </a:cxn>
                    <a:cxn ang="0">
                      <a:pos x="27" y="227"/>
                    </a:cxn>
                    <a:cxn ang="0">
                      <a:pos x="22" y="244"/>
                    </a:cxn>
                    <a:cxn ang="0">
                      <a:pos x="17" y="258"/>
                    </a:cxn>
                    <a:cxn ang="0">
                      <a:pos x="15" y="264"/>
                    </a:cxn>
                    <a:cxn ang="0">
                      <a:pos x="0" y="259"/>
                    </a:cxn>
                    <a:cxn ang="0">
                      <a:pos x="2" y="253"/>
                    </a:cxn>
                    <a:cxn ang="0">
                      <a:pos x="7" y="239"/>
                    </a:cxn>
                    <a:cxn ang="0">
                      <a:pos x="12" y="222"/>
                    </a:cxn>
                    <a:cxn ang="0">
                      <a:pos x="17" y="207"/>
                    </a:cxn>
                    <a:cxn ang="0">
                      <a:pos x="24" y="201"/>
                    </a:cxn>
                    <a:cxn ang="0">
                      <a:pos x="65" y="200"/>
                    </a:cxn>
                    <a:cxn ang="0">
                      <a:pos x="104" y="202"/>
                    </a:cxn>
                    <a:cxn ang="0">
                      <a:pos x="143" y="199"/>
                    </a:cxn>
                    <a:cxn ang="0">
                      <a:pos x="140" y="200"/>
                    </a:cxn>
                    <a:cxn ang="0">
                      <a:pos x="176" y="185"/>
                    </a:cxn>
                    <a:cxn ang="0">
                      <a:pos x="173" y="188"/>
                    </a:cxn>
                    <a:cxn ang="0">
                      <a:pos x="186" y="169"/>
                    </a:cxn>
                    <a:cxn ang="0">
                      <a:pos x="184" y="173"/>
                    </a:cxn>
                    <a:cxn ang="0">
                      <a:pos x="186" y="147"/>
                    </a:cxn>
                    <a:cxn ang="0">
                      <a:pos x="186" y="148"/>
                    </a:cxn>
                    <a:cxn ang="0">
                      <a:pos x="184" y="119"/>
                    </a:cxn>
                    <a:cxn ang="0">
                      <a:pos x="185" y="117"/>
                    </a:cxn>
                    <a:cxn ang="0">
                      <a:pos x="189" y="90"/>
                    </a:cxn>
                    <a:cxn ang="0">
                      <a:pos x="189" y="88"/>
                    </a:cxn>
                    <a:cxn ang="0">
                      <a:pos x="200" y="66"/>
                    </a:cxn>
                    <a:cxn ang="0">
                      <a:pos x="201" y="65"/>
                    </a:cxn>
                    <a:cxn ang="0">
                      <a:pos x="220" y="41"/>
                    </a:cxn>
                    <a:cxn ang="0">
                      <a:pos x="240" y="19"/>
                    </a:cxn>
                    <a:cxn ang="0">
                      <a:pos x="258" y="0"/>
                    </a:cxn>
                    <a:cxn ang="0">
                      <a:pos x="269" y="11"/>
                    </a:cxn>
                  </a:cxnLst>
                  <a:rect l="0" t="0" r="r" b="b"/>
                  <a:pathLst>
                    <a:path w="269" h="264">
                      <a:moveTo>
                        <a:pt x="269" y="11"/>
                      </a:moveTo>
                      <a:lnTo>
                        <a:pt x="251" y="30"/>
                      </a:lnTo>
                      <a:lnTo>
                        <a:pt x="231" y="52"/>
                      </a:lnTo>
                      <a:lnTo>
                        <a:pt x="214" y="74"/>
                      </a:lnTo>
                      <a:lnTo>
                        <a:pt x="215" y="73"/>
                      </a:lnTo>
                      <a:lnTo>
                        <a:pt x="204" y="95"/>
                      </a:lnTo>
                      <a:lnTo>
                        <a:pt x="204" y="93"/>
                      </a:lnTo>
                      <a:lnTo>
                        <a:pt x="200" y="120"/>
                      </a:lnTo>
                      <a:lnTo>
                        <a:pt x="200" y="118"/>
                      </a:lnTo>
                      <a:lnTo>
                        <a:pt x="202" y="147"/>
                      </a:lnTo>
                      <a:cubicBezTo>
                        <a:pt x="202" y="147"/>
                        <a:pt x="202" y="148"/>
                        <a:pt x="202" y="148"/>
                      </a:cubicBezTo>
                      <a:lnTo>
                        <a:pt x="200" y="174"/>
                      </a:lnTo>
                      <a:cubicBezTo>
                        <a:pt x="200" y="175"/>
                        <a:pt x="200" y="177"/>
                        <a:pt x="199" y="178"/>
                      </a:cubicBezTo>
                      <a:lnTo>
                        <a:pt x="186" y="197"/>
                      </a:lnTo>
                      <a:cubicBezTo>
                        <a:pt x="185" y="198"/>
                        <a:pt x="184" y="199"/>
                        <a:pt x="183" y="200"/>
                      </a:cubicBezTo>
                      <a:lnTo>
                        <a:pt x="147" y="215"/>
                      </a:lnTo>
                      <a:cubicBezTo>
                        <a:pt x="146" y="215"/>
                        <a:pt x="145" y="215"/>
                        <a:pt x="144" y="215"/>
                      </a:cubicBezTo>
                      <a:lnTo>
                        <a:pt x="105" y="218"/>
                      </a:lnTo>
                      <a:lnTo>
                        <a:pt x="64" y="216"/>
                      </a:lnTo>
                      <a:lnTo>
                        <a:pt x="25" y="217"/>
                      </a:lnTo>
                      <a:lnTo>
                        <a:pt x="32" y="212"/>
                      </a:lnTo>
                      <a:lnTo>
                        <a:pt x="27" y="227"/>
                      </a:lnTo>
                      <a:lnTo>
                        <a:pt x="22" y="244"/>
                      </a:lnTo>
                      <a:lnTo>
                        <a:pt x="17" y="258"/>
                      </a:lnTo>
                      <a:lnTo>
                        <a:pt x="15" y="264"/>
                      </a:lnTo>
                      <a:lnTo>
                        <a:pt x="0" y="259"/>
                      </a:lnTo>
                      <a:lnTo>
                        <a:pt x="2" y="253"/>
                      </a:lnTo>
                      <a:lnTo>
                        <a:pt x="7" y="239"/>
                      </a:lnTo>
                      <a:lnTo>
                        <a:pt x="12" y="222"/>
                      </a:lnTo>
                      <a:lnTo>
                        <a:pt x="17" y="207"/>
                      </a:lnTo>
                      <a:cubicBezTo>
                        <a:pt x="18" y="204"/>
                        <a:pt x="21" y="202"/>
                        <a:pt x="24" y="201"/>
                      </a:cubicBezTo>
                      <a:lnTo>
                        <a:pt x="65" y="200"/>
                      </a:lnTo>
                      <a:lnTo>
                        <a:pt x="104" y="202"/>
                      </a:lnTo>
                      <a:lnTo>
                        <a:pt x="143" y="199"/>
                      </a:lnTo>
                      <a:lnTo>
                        <a:pt x="140" y="200"/>
                      </a:lnTo>
                      <a:lnTo>
                        <a:pt x="176" y="185"/>
                      </a:lnTo>
                      <a:lnTo>
                        <a:pt x="173" y="188"/>
                      </a:lnTo>
                      <a:lnTo>
                        <a:pt x="186" y="169"/>
                      </a:lnTo>
                      <a:lnTo>
                        <a:pt x="184" y="173"/>
                      </a:lnTo>
                      <a:lnTo>
                        <a:pt x="186" y="147"/>
                      </a:lnTo>
                      <a:lnTo>
                        <a:pt x="186" y="148"/>
                      </a:lnTo>
                      <a:lnTo>
                        <a:pt x="184" y="119"/>
                      </a:lnTo>
                      <a:cubicBezTo>
                        <a:pt x="184" y="118"/>
                        <a:pt x="184" y="118"/>
                        <a:pt x="185" y="117"/>
                      </a:cubicBezTo>
                      <a:lnTo>
                        <a:pt x="189" y="90"/>
                      </a:lnTo>
                      <a:cubicBezTo>
                        <a:pt x="189" y="89"/>
                        <a:pt x="189" y="89"/>
                        <a:pt x="189" y="88"/>
                      </a:cubicBezTo>
                      <a:lnTo>
                        <a:pt x="200" y="66"/>
                      </a:lnTo>
                      <a:cubicBezTo>
                        <a:pt x="201" y="65"/>
                        <a:pt x="201" y="65"/>
                        <a:pt x="201" y="65"/>
                      </a:cubicBezTo>
                      <a:lnTo>
                        <a:pt x="220" y="41"/>
                      </a:lnTo>
                      <a:lnTo>
                        <a:pt x="240" y="19"/>
                      </a:lnTo>
                      <a:lnTo>
                        <a:pt x="258" y="0"/>
                      </a:lnTo>
                      <a:lnTo>
                        <a:pt x="269" y="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499" name="Freeform 131">
                  <a:extLst>
                    <a:ext uri="{FF2B5EF4-FFF2-40B4-BE49-F238E27FC236}">
                      <a16:creationId xmlns:a16="http://schemas.microsoft.com/office/drawing/2014/main" id="{340D3325-479C-4C9B-8A68-A1725FBB2E9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92066" y="3022141"/>
                  <a:ext cx="76469" cy="210660"/>
                </a:xfrm>
                <a:custGeom>
                  <a:avLst/>
                  <a:gdLst/>
                  <a:ahLst/>
                  <a:cxnLst>
                    <a:cxn ang="0">
                      <a:pos x="72" y="341"/>
                    </a:cxn>
                    <a:cxn ang="0">
                      <a:pos x="65" y="272"/>
                    </a:cxn>
                    <a:cxn ang="0">
                      <a:pos x="58" y="215"/>
                    </a:cxn>
                    <a:cxn ang="0">
                      <a:pos x="58" y="216"/>
                    </a:cxn>
                    <a:cxn ang="0">
                      <a:pos x="39" y="163"/>
                    </a:cxn>
                    <a:cxn ang="0">
                      <a:pos x="40" y="165"/>
                    </a:cxn>
                    <a:cxn ang="0">
                      <a:pos x="24" y="140"/>
                    </a:cxn>
                    <a:cxn ang="0">
                      <a:pos x="2" y="115"/>
                    </a:cxn>
                    <a:cxn ang="0">
                      <a:pos x="1" y="108"/>
                    </a:cxn>
                    <a:cxn ang="0">
                      <a:pos x="6" y="102"/>
                    </a:cxn>
                    <a:cxn ang="0">
                      <a:pos x="49" y="85"/>
                    </a:cxn>
                    <a:cxn ang="0">
                      <a:pos x="47" y="86"/>
                    </a:cxn>
                    <a:cxn ang="0">
                      <a:pos x="81" y="65"/>
                    </a:cxn>
                    <a:cxn ang="0">
                      <a:pos x="80" y="66"/>
                    </a:cxn>
                    <a:cxn ang="0">
                      <a:pos x="107" y="37"/>
                    </a:cxn>
                    <a:cxn ang="0">
                      <a:pos x="106" y="38"/>
                    </a:cxn>
                    <a:cxn ang="0">
                      <a:pos x="130" y="0"/>
                    </a:cxn>
                    <a:cxn ang="0">
                      <a:pos x="143" y="9"/>
                    </a:cxn>
                    <a:cxn ang="0">
                      <a:pos x="119" y="47"/>
                    </a:cxn>
                    <a:cxn ang="0">
                      <a:pos x="118" y="48"/>
                    </a:cxn>
                    <a:cxn ang="0">
                      <a:pos x="91" y="77"/>
                    </a:cxn>
                    <a:cxn ang="0">
                      <a:pos x="90" y="78"/>
                    </a:cxn>
                    <a:cxn ang="0">
                      <a:pos x="56" y="99"/>
                    </a:cxn>
                    <a:cxn ang="0">
                      <a:pos x="54" y="100"/>
                    </a:cxn>
                    <a:cxn ang="0">
                      <a:pos x="11" y="117"/>
                    </a:cxn>
                    <a:cxn ang="0">
                      <a:pos x="15" y="104"/>
                    </a:cxn>
                    <a:cxn ang="0">
                      <a:pos x="37" y="131"/>
                    </a:cxn>
                    <a:cxn ang="0">
                      <a:pos x="53" y="156"/>
                    </a:cxn>
                    <a:cxn ang="0">
                      <a:pos x="54" y="158"/>
                    </a:cxn>
                    <a:cxn ang="0">
                      <a:pos x="73" y="211"/>
                    </a:cxn>
                    <a:cxn ang="0">
                      <a:pos x="73" y="212"/>
                    </a:cxn>
                    <a:cxn ang="0">
                      <a:pos x="81" y="271"/>
                    </a:cxn>
                    <a:cxn ang="0">
                      <a:pos x="88" y="340"/>
                    </a:cxn>
                    <a:cxn ang="0">
                      <a:pos x="72" y="341"/>
                    </a:cxn>
                  </a:cxnLst>
                  <a:rect l="0" t="0" r="r" b="b"/>
                  <a:pathLst>
                    <a:path w="143" h="341">
                      <a:moveTo>
                        <a:pt x="72" y="341"/>
                      </a:moveTo>
                      <a:lnTo>
                        <a:pt x="65" y="272"/>
                      </a:lnTo>
                      <a:lnTo>
                        <a:pt x="58" y="215"/>
                      </a:lnTo>
                      <a:lnTo>
                        <a:pt x="58" y="216"/>
                      </a:lnTo>
                      <a:lnTo>
                        <a:pt x="39" y="163"/>
                      </a:lnTo>
                      <a:lnTo>
                        <a:pt x="40" y="165"/>
                      </a:lnTo>
                      <a:lnTo>
                        <a:pt x="24" y="140"/>
                      </a:lnTo>
                      <a:lnTo>
                        <a:pt x="2" y="115"/>
                      </a:lnTo>
                      <a:cubicBezTo>
                        <a:pt x="1" y="113"/>
                        <a:pt x="0" y="110"/>
                        <a:pt x="1" y="108"/>
                      </a:cubicBezTo>
                      <a:cubicBezTo>
                        <a:pt x="1" y="105"/>
                        <a:pt x="3" y="103"/>
                        <a:pt x="6" y="102"/>
                      </a:cubicBezTo>
                      <a:lnTo>
                        <a:pt x="49" y="85"/>
                      </a:lnTo>
                      <a:lnTo>
                        <a:pt x="47" y="86"/>
                      </a:lnTo>
                      <a:lnTo>
                        <a:pt x="81" y="65"/>
                      </a:lnTo>
                      <a:lnTo>
                        <a:pt x="80" y="66"/>
                      </a:lnTo>
                      <a:lnTo>
                        <a:pt x="107" y="37"/>
                      </a:lnTo>
                      <a:lnTo>
                        <a:pt x="106" y="38"/>
                      </a:lnTo>
                      <a:lnTo>
                        <a:pt x="130" y="0"/>
                      </a:lnTo>
                      <a:lnTo>
                        <a:pt x="143" y="9"/>
                      </a:lnTo>
                      <a:lnTo>
                        <a:pt x="119" y="47"/>
                      </a:lnTo>
                      <a:cubicBezTo>
                        <a:pt x="119" y="47"/>
                        <a:pt x="119" y="48"/>
                        <a:pt x="118" y="48"/>
                      </a:cubicBezTo>
                      <a:lnTo>
                        <a:pt x="91" y="77"/>
                      </a:lnTo>
                      <a:cubicBezTo>
                        <a:pt x="91" y="77"/>
                        <a:pt x="90" y="78"/>
                        <a:pt x="90" y="78"/>
                      </a:cubicBezTo>
                      <a:lnTo>
                        <a:pt x="56" y="99"/>
                      </a:lnTo>
                      <a:cubicBezTo>
                        <a:pt x="55" y="100"/>
                        <a:pt x="55" y="100"/>
                        <a:pt x="54" y="100"/>
                      </a:cubicBezTo>
                      <a:lnTo>
                        <a:pt x="11" y="117"/>
                      </a:lnTo>
                      <a:lnTo>
                        <a:pt x="15" y="104"/>
                      </a:lnTo>
                      <a:lnTo>
                        <a:pt x="37" y="131"/>
                      </a:lnTo>
                      <a:lnTo>
                        <a:pt x="53" y="156"/>
                      </a:lnTo>
                      <a:cubicBezTo>
                        <a:pt x="54" y="157"/>
                        <a:pt x="54" y="157"/>
                        <a:pt x="54" y="158"/>
                      </a:cubicBezTo>
                      <a:lnTo>
                        <a:pt x="73" y="211"/>
                      </a:lnTo>
                      <a:cubicBezTo>
                        <a:pt x="73" y="211"/>
                        <a:pt x="73" y="212"/>
                        <a:pt x="73" y="212"/>
                      </a:cubicBezTo>
                      <a:lnTo>
                        <a:pt x="81" y="271"/>
                      </a:lnTo>
                      <a:lnTo>
                        <a:pt x="88" y="340"/>
                      </a:lnTo>
                      <a:lnTo>
                        <a:pt x="72" y="34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grpSp>
              <p:nvGrpSpPr>
                <p:cNvPr id="500" name="กลุ่ม 499">
                  <a:extLst>
                    <a:ext uri="{FF2B5EF4-FFF2-40B4-BE49-F238E27FC236}">
                      <a16:creationId xmlns:a16="http://schemas.microsoft.com/office/drawing/2014/main" id="{28E39A55-F3E2-47EE-B539-907AA95BF422}"/>
                    </a:ext>
                  </a:extLst>
                </p:cNvPr>
                <p:cNvGrpSpPr/>
                <p:nvPr/>
              </p:nvGrpSpPr>
              <p:grpSpPr>
                <a:xfrm>
                  <a:off x="2678699" y="2528583"/>
                  <a:ext cx="538914" cy="481611"/>
                  <a:chOff x="2678699" y="2528583"/>
                  <a:chExt cx="538914" cy="481611"/>
                </a:xfrm>
              </p:grpSpPr>
              <p:grpSp>
                <p:nvGrpSpPr>
                  <p:cNvPr id="501" name="กลุ่ม 500">
                    <a:extLst>
                      <a:ext uri="{FF2B5EF4-FFF2-40B4-BE49-F238E27FC236}">
                        <a16:creationId xmlns:a16="http://schemas.microsoft.com/office/drawing/2014/main" id="{570A45D8-F0DA-4DFA-9955-D83A5D6CB859}"/>
                      </a:ext>
                    </a:extLst>
                  </p:cNvPr>
                  <p:cNvGrpSpPr/>
                  <p:nvPr/>
                </p:nvGrpSpPr>
                <p:grpSpPr>
                  <a:xfrm>
                    <a:off x="2678699" y="2636736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517" name="Freeform 114">
                      <a:extLst>
                        <a:ext uri="{FF2B5EF4-FFF2-40B4-BE49-F238E27FC236}">
                          <a16:creationId xmlns:a16="http://schemas.microsoft.com/office/drawing/2014/main" id="{D5BDA8A9-93DC-4BB3-AB9A-3D1EA50A75FB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518" name="Freeform 123">
                      <a:extLst>
                        <a:ext uri="{FF2B5EF4-FFF2-40B4-BE49-F238E27FC236}">
                          <a16:creationId xmlns:a16="http://schemas.microsoft.com/office/drawing/2014/main" id="{4761880D-7903-4971-B3E8-D8EEB05FA8F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502" name="กลุ่ม 501">
                    <a:extLst>
                      <a:ext uri="{FF2B5EF4-FFF2-40B4-BE49-F238E27FC236}">
                        <a16:creationId xmlns:a16="http://schemas.microsoft.com/office/drawing/2014/main" id="{72A07151-C900-40B6-A0F3-D8B211C6F0C5}"/>
                      </a:ext>
                    </a:extLst>
                  </p:cNvPr>
                  <p:cNvGrpSpPr/>
                  <p:nvPr/>
                </p:nvGrpSpPr>
                <p:grpSpPr>
                  <a:xfrm rot="8663594">
                    <a:off x="2751587" y="2789136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515" name="Freeform 114">
                      <a:extLst>
                        <a:ext uri="{FF2B5EF4-FFF2-40B4-BE49-F238E27FC236}">
                          <a16:creationId xmlns:a16="http://schemas.microsoft.com/office/drawing/2014/main" id="{655BEDB3-A68B-42F9-A9FD-90CB0131649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516" name="Freeform 123">
                      <a:extLst>
                        <a:ext uri="{FF2B5EF4-FFF2-40B4-BE49-F238E27FC236}">
                          <a16:creationId xmlns:a16="http://schemas.microsoft.com/office/drawing/2014/main" id="{BC793C54-8312-460F-AC53-D581761370EB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503" name="กลุ่ม 502">
                    <a:extLst>
                      <a:ext uri="{FF2B5EF4-FFF2-40B4-BE49-F238E27FC236}">
                        <a16:creationId xmlns:a16="http://schemas.microsoft.com/office/drawing/2014/main" id="{836D5816-8FCE-4159-8FAF-4F15F32609B6}"/>
                      </a:ext>
                    </a:extLst>
                  </p:cNvPr>
                  <p:cNvGrpSpPr/>
                  <p:nvPr/>
                </p:nvGrpSpPr>
                <p:grpSpPr>
                  <a:xfrm>
                    <a:off x="2952524" y="2812324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513" name="Freeform 114">
                      <a:extLst>
                        <a:ext uri="{FF2B5EF4-FFF2-40B4-BE49-F238E27FC236}">
                          <a16:creationId xmlns:a16="http://schemas.microsoft.com/office/drawing/2014/main" id="{63223C5A-6547-4097-9EDF-0D1A7A610B8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514" name="Freeform 123">
                      <a:extLst>
                        <a:ext uri="{FF2B5EF4-FFF2-40B4-BE49-F238E27FC236}">
                          <a16:creationId xmlns:a16="http://schemas.microsoft.com/office/drawing/2014/main" id="{17BB230F-7C23-46C3-9728-8BE81443E3F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504" name="กลุ่ม 503">
                    <a:extLst>
                      <a:ext uri="{FF2B5EF4-FFF2-40B4-BE49-F238E27FC236}">
                        <a16:creationId xmlns:a16="http://schemas.microsoft.com/office/drawing/2014/main" id="{BC7B56B2-CE8B-4B6A-9874-B2F46A42FF23}"/>
                      </a:ext>
                    </a:extLst>
                  </p:cNvPr>
                  <p:cNvGrpSpPr/>
                  <p:nvPr/>
                </p:nvGrpSpPr>
                <p:grpSpPr>
                  <a:xfrm>
                    <a:off x="2866274" y="2668027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511" name="Freeform 114">
                      <a:extLst>
                        <a:ext uri="{FF2B5EF4-FFF2-40B4-BE49-F238E27FC236}">
                          <a16:creationId xmlns:a16="http://schemas.microsoft.com/office/drawing/2014/main" id="{FF4EFCC7-A8DA-41E2-B55B-10C08DA18AD7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512" name="Freeform 123">
                      <a:extLst>
                        <a:ext uri="{FF2B5EF4-FFF2-40B4-BE49-F238E27FC236}">
                          <a16:creationId xmlns:a16="http://schemas.microsoft.com/office/drawing/2014/main" id="{159AD250-102E-4A3A-88FC-AEF706189072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 dirty="0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505" name="กลุ่ม 504">
                    <a:extLst>
                      <a:ext uri="{FF2B5EF4-FFF2-40B4-BE49-F238E27FC236}">
                        <a16:creationId xmlns:a16="http://schemas.microsoft.com/office/drawing/2014/main" id="{E72B44AE-9FD7-40AD-B59C-64FE4F9137A7}"/>
                      </a:ext>
                    </a:extLst>
                  </p:cNvPr>
                  <p:cNvGrpSpPr/>
                  <p:nvPr/>
                </p:nvGrpSpPr>
                <p:grpSpPr>
                  <a:xfrm>
                    <a:off x="3009908" y="2629315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509" name="Freeform 114">
                      <a:extLst>
                        <a:ext uri="{FF2B5EF4-FFF2-40B4-BE49-F238E27FC236}">
                          <a16:creationId xmlns:a16="http://schemas.microsoft.com/office/drawing/2014/main" id="{1F4A58A7-8B6E-46EE-AA32-682D97773F8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510" name="Freeform 123">
                      <a:extLst>
                        <a:ext uri="{FF2B5EF4-FFF2-40B4-BE49-F238E27FC236}">
                          <a16:creationId xmlns:a16="http://schemas.microsoft.com/office/drawing/2014/main" id="{38B96049-A524-473C-9675-DE9F441A6C9B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506" name="กลุ่ม 505">
                    <a:extLst>
                      <a:ext uri="{FF2B5EF4-FFF2-40B4-BE49-F238E27FC236}">
                        <a16:creationId xmlns:a16="http://schemas.microsoft.com/office/drawing/2014/main" id="{E140259A-53B2-45F5-A61A-22C079FA6F10}"/>
                      </a:ext>
                    </a:extLst>
                  </p:cNvPr>
                  <p:cNvGrpSpPr/>
                  <p:nvPr/>
                </p:nvGrpSpPr>
                <p:grpSpPr>
                  <a:xfrm rot="3907596">
                    <a:off x="2833748" y="2533501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507" name="Freeform 114">
                      <a:extLst>
                        <a:ext uri="{FF2B5EF4-FFF2-40B4-BE49-F238E27FC236}">
                          <a16:creationId xmlns:a16="http://schemas.microsoft.com/office/drawing/2014/main" id="{0BAFB10C-7D5B-41EA-B8CD-EB3F29B48CF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508" name="Freeform 123">
                      <a:extLst>
                        <a:ext uri="{FF2B5EF4-FFF2-40B4-BE49-F238E27FC236}">
                          <a16:creationId xmlns:a16="http://schemas.microsoft.com/office/drawing/2014/main" id="{B5A33DDD-4193-452E-8B1C-4BB575ACF842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</p:grpSp>
          </p:grpSp>
          <p:grpSp>
            <p:nvGrpSpPr>
              <p:cNvPr id="20" name="กลุ่ม 19">
                <a:extLst>
                  <a:ext uri="{FF2B5EF4-FFF2-40B4-BE49-F238E27FC236}">
                    <a16:creationId xmlns:a16="http://schemas.microsoft.com/office/drawing/2014/main" id="{6BC74DB3-A1DB-464F-B48D-D3196BE10E41}"/>
                  </a:ext>
                </a:extLst>
              </p:cNvPr>
              <p:cNvGrpSpPr/>
              <p:nvPr/>
            </p:nvGrpSpPr>
            <p:grpSpPr>
              <a:xfrm rot="17422289">
                <a:off x="3374149" y="3647862"/>
                <a:ext cx="661484" cy="568692"/>
                <a:chOff x="2549626" y="2389544"/>
                <a:chExt cx="803995" cy="843257"/>
              </a:xfrm>
            </p:grpSpPr>
            <p:sp>
              <p:nvSpPr>
                <p:cNvPr id="463" name="Freeform 18">
                  <a:extLst>
                    <a:ext uri="{FF2B5EF4-FFF2-40B4-BE49-F238E27FC236}">
                      <a16:creationId xmlns:a16="http://schemas.microsoft.com/office/drawing/2014/main" id="{B101D64A-283D-45FA-9BB9-DC3032582D7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49626" y="2519437"/>
                  <a:ext cx="262473" cy="201085"/>
                </a:xfrm>
                <a:custGeom>
                  <a:avLst/>
                  <a:gdLst/>
                  <a:ahLst/>
                  <a:cxnLst>
                    <a:cxn ang="0">
                      <a:pos x="416" y="308"/>
                    </a:cxn>
                    <a:cxn ang="0">
                      <a:pos x="441" y="310"/>
                    </a:cxn>
                    <a:cxn ang="0">
                      <a:pos x="459" y="309"/>
                    </a:cxn>
                    <a:cxn ang="0">
                      <a:pos x="471" y="299"/>
                    </a:cxn>
                    <a:cxn ang="0">
                      <a:pos x="475" y="273"/>
                    </a:cxn>
                    <a:cxn ang="0">
                      <a:pos x="469" y="240"/>
                    </a:cxn>
                    <a:cxn ang="0">
                      <a:pos x="436" y="169"/>
                    </a:cxn>
                    <a:cxn ang="0">
                      <a:pos x="387" y="106"/>
                    </a:cxn>
                    <a:cxn ang="0">
                      <a:pos x="363" y="83"/>
                    </a:cxn>
                    <a:cxn ang="0">
                      <a:pos x="341" y="69"/>
                    </a:cxn>
                    <a:cxn ang="0">
                      <a:pos x="157" y="16"/>
                    </a:cxn>
                    <a:cxn ang="0">
                      <a:pos x="147" y="62"/>
                    </a:cxn>
                    <a:cxn ang="0">
                      <a:pos x="123" y="101"/>
                    </a:cxn>
                    <a:cxn ang="0">
                      <a:pos x="91" y="135"/>
                    </a:cxn>
                    <a:cxn ang="0">
                      <a:pos x="51" y="166"/>
                    </a:cxn>
                    <a:cxn ang="0">
                      <a:pos x="19" y="255"/>
                    </a:cxn>
                    <a:cxn ang="0">
                      <a:pos x="15" y="284"/>
                    </a:cxn>
                    <a:cxn ang="0">
                      <a:pos x="4" y="251"/>
                    </a:cxn>
                    <a:cxn ang="0">
                      <a:pos x="13" y="220"/>
                    </a:cxn>
                    <a:cxn ang="0">
                      <a:pos x="38" y="157"/>
                    </a:cxn>
                    <a:cxn ang="0">
                      <a:pos x="111" y="91"/>
                    </a:cxn>
                    <a:cxn ang="0">
                      <a:pos x="133" y="55"/>
                    </a:cxn>
                    <a:cxn ang="0">
                      <a:pos x="152" y="6"/>
                    </a:cxn>
                    <a:cxn ang="0">
                      <a:pos x="255" y="26"/>
                    </a:cxn>
                    <a:cxn ang="0">
                      <a:pos x="348" y="55"/>
                    </a:cxn>
                    <a:cxn ang="0">
                      <a:pos x="373" y="71"/>
                    </a:cxn>
                    <a:cxn ang="0">
                      <a:pos x="426" y="126"/>
                    </a:cxn>
                    <a:cxn ang="0">
                      <a:pos x="470" y="199"/>
                    </a:cxn>
                    <a:cxn ang="0">
                      <a:pos x="484" y="236"/>
                    </a:cxn>
                    <a:cxn ang="0">
                      <a:pos x="490" y="273"/>
                    </a:cxn>
                    <a:cxn ang="0">
                      <a:pos x="484" y="306"/>
                    </a:cxn>
                    <a:cxn ang="0">
                      <a:pos x="466" y="322"/>
                    </a:cxn>
                    <a:cxn ang="0">
                      <a:pos x="442" y="325"/>
                    </a:cxn>
                    <a:cxn ang="0">
                      <a:pos x="394" y="325"/>
                    </a:cxn>
                  </a:cxnLst>
                  <a:rect l="0" t="0" r="r" b="b"/>
                  <a:pathLst>
                    <a:path w="491" h="325">
                      <a:moveTo>
                        <a:pt x="393" y="309"/>
                      </a:moveTo>
                      <a:lnTo>
                        <a:pt x="416" y="308"/>
                      </a:lnTo>
                      <a:lnTo>
                        <a:pt x="443" y="309"/>
                      </a:lnTo>
                      <a:lnTo>
                        <a:pt x="441" y="310"/>
                      </a:lnTo>
                      <a:lnTo>
                        <a:pt x="463" y="307"/>
                      </a:lnTo>
                      <a:lnTo>
                        <a:pt x="459" y="309"/>
                      </a:lnTo>
                      <a:lnTo>
                        <a:pt x="473" y="295"/>
                      </a:lnTo>
                      <a:lnTo>
                        <a:pt x="471" y="299"/>
                      </a:lnTo>
                      <a:lnTo>
                        <a:pt x="475" y="270"/>
                      </a:lnTo>
                      <a:lnTo>
                        <a:pt x="475" y="273"/>
                      </a:lnTo>
                      <a:lnTo>
                        <a:pt x="469" y="239"/>
                      </a:lnTo>
                      <a:lnTo>
                        <a:pt x="469" y="240"/>
                      </a:lnTo>
                      <a:lnTo>
                        <a:pt x="455" y="204"/>
                      </a:lnTo>
                      <a:lnTo>
                        <a:pt x="436" y="169"/>
                      </a:lnTo>
                      <a:lnTo>
                        <a:pt x="413" y="135"/>
                      </a:lnTo>
                      <a:lnTo>
                        <a:pt x="387" y="106"/>
                      </a:lnTo>
                      <a:lnTo>
                        <a:pt x="362" y="82"/>
                      </a:lnTo>
                      <a:lnTo>
                        <a:pt x="363" y="83"/>
                      </a:lnTo>
                      <a:lnTo>
                        <a:pt x="339" y="68"/>
                      </a:lnTo>
                      <a:lnTo>
                        <a:pt x="341" y="69"/>
                      </a:lnTo>
                      <a:lnTo>
                        <a:pt x="250" y="41"/>
                      </a:lnTo>
                      <a:lnTo>
                        <a:pt x="157" y="16"/>
                      </a:lnTo>
                      <a:lnTo>
                        <a:pt x="167" y="11"/>
                      </a:lnTo>
                      <a:lnTo>
                        <a:pt x="147" y="62"/>
                      </a:lnTo>
                      <a:cubicBezTo>
                        <a:pt x="147" y="63"/>
                        <a:pt x="147" y="63"/>
                        <a:pt x="146" y="64"/>
                      </a:cubicBezTo>
                      <a:lnTo>
                        <a:pt x="123" y="101"/>
                      </a:lnTo>
                      <a:cubicBezTo>
                        <a:pt x="123" y="101"/>
                        <a:pt x="123" y="102"/>
                        <a:pt x="122" y="102"/>
                      </a:cubicBezTo>
                      <a:lnTo>
                        <a:pt x="91" y="135"/>
                      </a:lnTo>
                      <a:lnTo>
                        <a:pt x="49" y="170"/>
                      </a:lnTo>
                      <a:lnTo>
                        <a:pt x="51" y="166"/>
                      </a:lnTo>
                      <a:lnTo>
                        <a:pt x="28" y="225"/>
                      </a:lnTo>
                      <a:lnTo>
                        <a:pt x="19" y="255"/>
                      </a:lnTo>
                      <a:lnTo>
                        <a:pt x="19" y="253"/>
                      </a:lnTo>
                      <a:lnTo>
                        <a:pt x="15" y="284"/>
                      </a:lnTo>
                      <a:lnTo>
                        <a:pt x="0" y="282"/>
                      </a:lnTo>
                      <a:lnTo>
                        <a:pt x="4" y="251"/>
                      </a:lnTo>
                      <a:cubicBezTo>
                        <a:pt x="4" y="251"/>
                        <a:pt x="4" y="251"/>
                        <a:pt x="4" y="250"/>
                      </a:cubicBezTo>
                      <a:lnTo>
                        <a:pt x="13" y="220"/>
                      </a:lnTo>
                      <a:lnTo>
                        <a:pt x="36" y="161"/>
                      </a:lnTo>
                      <a:cubicBezTo>
                        <a:pt x="37" y="159"/>
                        <a:pt x="37" y="158"/>
                        <a:pt x="38" y="157"/>
                      </a:cubicBezTo>
                      <a:lnTo>
                        <a:pt x="80" y="124"/>
                      </a:lnTo>
                      <a:lnTo>
                        <a:pt x="111" y="91"/>
                      </a:lnTo>
                      <a:lnTo>
                        <a:pt x="110" y="92"/>
                      </a:lnTo>
                      <a:lnTo>
                        <a:pt x="133" y="55"/>
                      </a:lnTo>
                      <a:lnTo>
                        <a:pt x="132" y="57"/>
                      </a:lnTo>
                      <a:lnTo>
                        <a:pt x="152" y="6"/>
                      </a:lnTo>
                      <a:cubicBezTo>
                        <a:pt x="153" y="2"/>
                        <a:pt x="158" y="0"/>
                        <a:pt x="162" y="1"/>
                      </a:cubicBezTo>
                      <a:lnTo>
                        <a:pt x="255" y="26"/>
                      </a:lnTo>
                      <a:lnTo>
                        <a:pt x="346" y="54"/>
                      </a:lnTo>
                      <a:cubicBezTo>
                        <a:pt x="346" y="54"/>
                        <a:pt x="347" y="54"/>
                        <a:pt x="348" y="55"/>
                      </a:cubicBezTo>
                      <a:lnTo>
                        <a:pt x="372" y="70"/>
                      </a:lnTo>
                      <a:cubicBezTo>
                        <a:pt x="372" y="70"/>
                        <a:pt x="373" y="70"/>
                        <a:pt x="373" y="71"/>
                      </a:cubicBezTo>
                      <a:lnTo>
                        <a:pt x="400" y="95"/>
                      </a:lnTo>
                      <a:lnTo>
                        <a:pt x="426" y="126"/>
                      </a:lnTo>
                      <a:lnTo>
                        <a:pt x="451" y="162"/>
                      </a:lnTo>
                      <a:lnTo>
                        <a:pt x="470" y="199"/>
                      </a:lnTo>
                      <a:lnTo>
                        <a:pt x="484" y="235"/>
                      </a:lnTo>
                      <a:cubicBezTo>
                        <a:pt x="484" y="235"/>
                        <a:pt x="484" y="236"/>
                        <a:pt x="484" y="236"/>
                      </a:cubicBezTo>
                      <a:lnTo>
                        <a:pt x="490" y="270"/>
                      </a:lnTo>
                      <a:cubicBezTo>
                        <a:pt x="490" y="271"/>
                        <a:pt x="491" y="272"/>
                        <a:pt x="490" y="273"/>
                      </a:cubicBezTo>
                      <a:lnTo>
                        <a:pt x="486" y="302"/>
                      </a:lnTo>
                      <a:cubicBezTo>
                        <a:pt x="486" y="303"/>
                        <a:pt x="485" y="305"/>
                        <a:pt x="484" y="306"/>
                      </a:cubicBezTo>
                      <a:lnTo>
                        <a:pt x="470" y="320"/>
                      </a:lnTo>
                      <a:cubicBezTo>
                        <a:pt x="469" y="321"/>
                        <a:pt x="467" y="322"/>
                        <a:pt x="466" y="322"/>
                      </a:cubicBezTo>
                      <a:lnTo>
                        <a:pt x="444" y="325"/>
                      </a:lnTo>
                      <a:cubicBezTo>
                        <a:pt x="443" y="325"/>
                        <a:pt x="443" y="325"/>
                        <a:pt x="442" y="325"/>
                      </a:cubicBezTo>
                      <a:lnTo>
                        <a:pt x="417" y="324"/>
                      </a:lnTo>
                      <a:lnTo>
                        <a:pt x="394" y="325"/>
                      </a:lnTo>
                      <a:lnTo>
                        <a:pt x="393" y="30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464" name="Freeform 76">
                  <a:extLst>
                    <a:ext uri="{FF2B5EF4-FFF2-40B4-BE49-F238E27FC236}">
                      <a16:creationId xmlns:a16="http://schemas.microsoft.com/office/drawing/2014/main" id="{AC2EBE7B-6557-445C-B187-FA01DEAF92E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20049970">
                  <a:off x="2814585" y="2389544"/>
                  <a:ext cx="143637" cy="163979"/>
                </a:xfrm>
                <a:custGeom>
                  <a:avLst/>
                  <a:gdLst/>
                  <a:ahLst/>
                  <a:cxnLst>
                    <a:cxn ang="0">
                      <a:pos x="269" y="11"/>
                    </a:cxn>
                    <a:cxn ang="0">
                      <a:pos x="251" y="30"/>
                    </a:cxn>
                    <a:cxn ang="0">
                      <a:pos x="231" y="52"/>
                    </a:cxn>
                    <a:cxn ang="0">
                      <a:pos x="214" y="74"/>
                    </a:cxn>
                    <a:cxn ang="0">
                      <a:pos x="215" y="73"/>
                    </a:cxn>
                    <a:cxn ang="0">
                      <a:pos x="204" y="95"/>
                    </a:cxn>
                    <a:cxn ang="0">
                      <a:pos x="204" y="93"/>
                    </a:cxn>
                    <a:cxn ang="0">
                      <a:pos x="200" y="120"/>
                    </a:cxn>
                    <a:cxn ang="0">
                      <a:pos x="200" y="118"/>
                    </a:cxn>
                    <a:cxn ang="0">
                      <a:pos x="202" y="147"/>
                    </a:cxn>
                    <a:cxn ang="0">
                      <a:pos x="202" y="148"/>
                    </a:cxn>
                    <a:cxn ang="0">
                      <a:pos x="200" y="174"/>
                    </a:cxn>
                    <a:cxn ang="0">
                      <a:pos x="199" y="178"/>
                    </a:cxn>
                    <a:cxn ang="0">
                      <a:pos x="186" y="197"/>
                    </a:cxn>
                    <a:cxn ang="0">
                      <a:pos x="183" y="200"/>
                    </a:cxn>
                    <a:cxn ang="0">
                      <a:pos x="147" y="215"/>
                    </a:cxn>
                    <a:cxn ang="0">
                      <a:pos x="144" y="215"/>
                    </a:cxn>
                    <a:cxn ang="0">
                      <a:pos x="105" y="218"/>
                    </a:cxn>
                    <a:cxn ang="0">
                      <a:pos x="64" y="216"/>
                    </a:cxn>
                    <a:cxn ang="0">
                      <a:pos x="25" y="217"/>
                    </a:cxn>
                    <a:cxn ang="0">
                      <a:pos x="32" y="212"/>
                    </a:cxn>
                    <a:cxn ang="0">
                      <a:pos x="27" y="227"/>
                    </a:cxn>
                    <a:cxn ang="0">
                      <a:pos x="22" y="244"/>
                    </a:cxn>
                    <a:cxn ang="0">
                      <a:pos x="17" y="258"/>
                    </a:cxn>
                    <a:cxn ang="0">
                      <a:pos x="15" y="264"/>
                    </a:cxn>
                    <a:cxn ang="0">
                      <a:pos x="0" y="259"/>
                    </a:cxn>
                    <a:cxn ang="0">
                      <a:pos x="2" y="253"/>
                    </a:cxn>
                    <a:cxn ang="0">
                      <a:pos x="7" y="239"/>
                    </a:cxn>
                    <a:cxn ang="0">
                      <a:pos x="12" y="222"/>
                    </a:cxn>
                    <a:cxn ang="0">
                      <a:pos x="17" y="207"/>
                    </a:cxn>
                    <a:cxn ang="0">
                      <a:pos x="24" y="201"/>
                    </a:cxn>
                    <a:cxn ang="0">
                      <a:pos x="65" y="200"/>
                    </a:cxn>
                    <a:cxn ang="0">
                      <a:pos x="104" y="202"/>
                    </a:cxn>
                    <a:cxn ang="0">
                      <a:pos x="143" y="199"/>
                    </a:cxn>
                    <a:cxn ang="0">
                      <a:pos x="140" y="200"/>
                    </a:cxn>
                    <a:cxn ang="0">
                      <a:pos x="176" y="185"/>
                    </a:cxn>
                    <a:cxn ang="0">
                      <a:pos x="173" y="188"/>
                    </a:cxn>
                    <a:cxn ang="0">
                      <a:pos x="186" y="169"/>
                    </a:cxn>
                    <a:cxn ang="0">
                      <a:pos x="184" y="173"/>
                    </a:cxn>
                    <a:cxn ang="0">
                      <a:pos x="186" y="147"/>
                    </a:cxn>
                    <a:cxn ang="0">
                      <a:pos x="186" y="148"/>
                    </a:cxn>
                    <a:cxn ang="0">
                      <a:pos x="184" y="119"/>
                    </a:cxn>
                    <a:cxn ang="0">
                      <a:pos x="185" y="117"/>
                    </a:cxn>
                    <a:cxn ang="0">
                      <a:pos x="189" y="90"/>
                    </a:cxn>
                    <a:cxn ang="0">
                      <a:pos x="189" y="88"/>
                    </a:cxn>
                    <a:cxn ang="0">
                      <a:pos x="200" y="66"/>
                    </a:cxn>
                    <a:cxn ang="0">
                      <a:pos x="201" y="65"/>
                    </a:cxn>
                    <a:cxn ang="0">
                      <a:pos x="220" y="41"/>
                    </a:cxn>
                    <a:cxn ang="0">
                      <a:pos x="240" y="19"/>
                    </a:cxn>
                    <a:cxn ang="0">
                      <a:pos x="258" y="0"/>
                    </a:cxn>
                    <a:cxn ang="0">
                      <a:pos x="269" y="11"/>
                    </a:cxn>
                  </a:cxnLst>
                  <a:rect l="0" t="0" r="r" b="b"/>
                  <a:pathLst>
                    <a:path w="269" h="264">
                      <a:moveTo>
                        <a:pt x="269" y="11"/>
                      </a:moveTo>
                      <a:lnTo>
                        <a:pt x="251" y="30"/>
                      </a:lnTo>
                      <a:lnTo>
                        <a:pt x="231" y="52"/>
                      </a:lnTo>
                      <a:lnTo>
                        <a:pt x="214" y="74"/>
                      </a:lnTo>
                      <a:lnTo>
                        <a:pt x="215" y="73"/>
                      </a:lnTo>
                      <a:lnTo>
                        <a:pt x="204" y="95"/>
                      </a:lnTo>
                      <a:lnTo>
                        <a:pt x="204" y="93"/>
                      </a:lnTo>
                      <a:lnTo>
                        <a:pt x="200" y="120"/>
                      </a:lnTo>
                      <a:lnTo>
                        <a:pt x="200" y="118"/>
                      </a:lnTo>
                      <a:lnTo>
                        <a:pt x="202" y="147"/>
                      </a:lnTo>
                      <a:cubicBezTo>
                        <a:pt x="202" y="147"/>
                        <a:pt x="202" y="148"/>
                        <a:pt x="202" y="148"/>
                      </a:cubicBezTo>
                      <a:lnTo>
                        <a:pt x="200" y="174"/>
                      </a:lnTo>
                      <a:cubicBezTo>
                        <a:pt x="200" y="175"/>
                        <a:pt x="200" y="177"/>
                        <a:pt x="199" y="178"/>
                      </a:cubicBezTo>
                      <a:lnTo>
                        <a:pt x="186" y="197"/>
                      </a:lnTo>
                      <a:cubicBezTo>
                        <a:pt x="185" y="198"/>
                        <a:pt x="184" y="199"/>
                        <a:pt x="183" y="200"/>
                      </a:cubicBezTo>
                      <a:lnTo>
                        <a:pt x="147" y="215"/>
                      </a:lnTo>
                      <a:cubicBezTo>
                        <a:pt x="146" y="215"/>
                        <a:pt x="145" y="215"/>
                        <a:pt x="144" y="215"/>
                      </a:cubicBezTo>
                      <a:lnTo>
                        <a:pt x="105" y="218"/>
                      </a:lnTo>
                      <a:lnTo>
                        <a:pt x="64" y="216"/>
                      </a:lnTo>
                      <a:lnTo>
                        <a:pt x="25" y="217"/>
                      </a:lnTo>
                      <a:lnTo>
                        <a:pt x="32" y="212"/>
                      </a:lnTo>
                      <a:lnTo>
                        <a:pt x="27" y="227"/>
                      </a:lnTo>
                      <a:lnTo>
                        <a:pt x="22" y="244"/>
                      </a:lnTo>
                      <a:lnTo>
                        <a:pt x="17" y="258"/>
                      </a:lnTo>
                      <a:lnTo>
                        <a:pt x="15" y="264"/>
                      </a:lnTo>
                      <a:lnTo>
                        <a:pt x="0" y="259"/>
                      </a:lnTo>
                      <a:lnTo>
                        <a:pt x="2" y="253"/>
                      </a:lnTo>
                      <a:lnTo>
                        <a:pt x="7" y="239"/>
                      </a:lnTo>
                      <a:lnTo>
                        <a:pt x="12" y="222"/>
                      </a:lnTo>
                      <a:lnTo>
                        <a:pt x="17" y="207"/>
                      </a:lnTo>
                      <a:cubicBezTo>
                        <a:pt x="18" y="204"/>
                        <a:pt x="21" y="202"/>
                        <a:pt x="24" y="201"/>
                      </a:cubicBezTo>
                      <a:lnTo>
                        <a:pt x="65" y="200"/>
                      </a:lnTo>
                      <a:lnTo>
                        <a:pt x="104" y="202"/>
                      </a:lnTo>
                      <a:lnTo>
                        <a:pt x="143" y="199"/>
                      </a:lnTo>
                      <a:lnTo>
                        <a:pt x="140" y="200"/>
                      </a:lnTo>
                      <a:lnTo>
                        <a:pt x="176" y="185"/>
                      </a:lnTo>
                      <a:lnTo>
                        <a:pt x="173" y="188"/>
                      </a:lnTo>
                      <a:lnTo>
                        <a:pt x="186" y="169"/>
                      </a:lnTo>
                      <a:lnTo>
                        <a:pt x="184" y="173"/>
                      </a:lnTo>
                      <a:lnTo>
                        <a:pt x="186" y="147"/>
                      </a:lnTo>
                      <a:lnTo>
                        <a:pt x="186" y="148"/>
                      </a:lnTo>
                      <a:lnTo>
                        <a:pt x="184" y="119"/>
                      </a:lnTo>
                      <a:cubicBezTo>
                        <a:pt x="184" y="118"/>
                        <a:pt x="184" y="118"/>
                        <a:pt x="185" y="117"/>
                      </a:cubicBezTo>
                      <a:lnTo>
                        <a:pt x="189" y="90"/>
                      </a:lnTo>
                      <a:cubicBezTo>
                        <a:pt x="189" y="89"/>
                        <a:pt x="189" y="89"/>
                        <a:pt x="189" y="88"/>
                      </a:cubicBezTo>
                      <a:lnTo>
                        <a:pt x="200" y="66"/>
                      </a:lnTo>
                      <a:cubicBezTo>
                        <a:pt x="201" y="65"/>
                        <a:pt x="201" y="65"/>
                        <a:pt x="201" y="65"/>
                      </a:cubicBezTo>
                      <a:lnTo>
                        <a:pt x="220" y="41"/>
                      </a:lnTo>
                      <a:lnTo>
                        <a:pt x="240" y="19"/>
                      </a:lnTo>
                      <a:lnTo>
                        <a:pt x="258" y="0"/>
                      </a:lnTo>
                      <a:lnTo>
                        <a:pt x="269" y="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465" name="Freeform 118">
                  <a:extLst>
                    <a:ext uri="{FF2B5EF4-FFF2-40B4-BE49-F238E27FC236}">
                      <a16:creationId xmlns:a16="http://schemas.microsoft.com/office/drawing/2014/main" id="{E4CA3CC9-6FE3-4997-9864-9366C1EA6310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2685052" y="2557197"/>
                  <a:ext cx="556962" cy="512846"/>
                </a:xfrm>
                <a:custGeom>
                  <a:avLst/>
                  <a:gdLst/>
                  <a:ahLst/>
                  <a:cxnLst>
                    <a:cxn ang="0">
                      <a:pos x="52" y="91"/>
                    </a:cxn>
                    <a:cxn ang="0">
                      <a:pos x="95" y="42"/>
                    </a:cxn>
                    <a:cxn ang="0">
                      <a:pos x="160" y="33"/>
                    </a:cxn>
                    <a:cxn ang="0">
                      <a:pos x="198" y="24"/>
                    </a:cxn>
                    <a:cxn ang="0">
                      <a:pos x="251" y="11"/>
                    </a:cxn>
                    <a:cxn ang="0">
                      <a:pos x="285" y="29"/>
                    </a:cxn>
                    <a:cxn ang="0">
                      <a:pos x="322" y="2"/>
                    </a:cxn>
                    <a:cxn ang="0">
                      <a:pos x="369" y="7"/>
                    </a:cxn>
                    <a:cxn ang="0">
                      <a:pos x="400" y="7"/>
                    </a:cxn>
                    <a:cxn ang="0">
                      <a:pos x="452" y="3"/>
                    </a:cxn>
                    <a:cxn ang="0">
                      <a:pos x="494" y="45"/>
                    </a:cxn>
                    <a:cxn ang="0">
                      <a:pos x="539" y="78"/>
                    </a:cxn>
                    <a:cxn ang="0">
                      <a:pos x="545" y="129"/>
                    </a:cxn>
                    <a:cxn ang="0">
                      <a:pos x="557" y="159"/>
                    </a:cxn>
                    <a:cxn ang="0">
                      <a:pos x="547" y="222"/>
                    </a:cxn>
                    <a:cxn ang="0">
                      <a:pos x="486" y="255"/>
                    </a:cxn>
                    <a:cxn ang="0">
                      <a:pos x="461" y="306"/>
                    </a:cxn>
                    <a:cxn ang="0">
                      <a:pos x="403" y="324"/>
                    </a:cxn>
                    <a:cxn ang="0">
                      <a:pos x="356" y="340"/>
                    </a:cxn>
                    <a:cxn ang="0">
                      <a:pos x="295" y="368"/>
                    </a:cxn>
                    <a:cxn ang="0">
                      <a:pos x="230" y="351"/>
                    </a:cxn>
                    <a:cxn ang="0">
                      <a:pos x="179" y="346"/>
                    </a:cxn>
                    <a:cxn ang="0">
                      <a:pos x="103" y="328"/>
                    </a:cxn>
                    <a:cxn ang="0">
                      <a:pos x="81" y="303"/>
                    </a:cxn>
                    <a:cxn ang="0">
                      <a:pos x="35" y="292"/>
                    </a:cxn>
                    <a:cxn ang="0">
                      <a:pos x="12" y="253"/>
                    </a:cxn>
                    <a:cxn ang="0">
                      <a:pos x="29" y="222"/>
                    </a:cxn>
                    <a:cxn ang="0">
                      <a:pos x="1" y="186"/>
                    </a:cxn>
                    <a:cxn ang="0">
                      <a:pos x="10" y="143"/>
                    </a:cxn>
                    <a:cxn ang="0">
                      <a:pos x="51" y="120"/>
                    </a:cxn>
                    <a:cxn ang="0">
                      <a:pos x="35" y="140"/>
                    </a:cxn>
                    <a:cxn ang="0">
                      <a:pos x="16" y="169"/>
                    </a:cxn>
                    <a:cxn ang="0">
                      <a:pos x="26" y="199"/>
                    </a:cxn>
                    <a:cxn ang="0">
                      <a:pos x="29" y="238"/>
                    </a:cxn>
                    <a:cxn ang="0">
                      <a:pos x="34" y="270"/>
                    </a:cxn>
                    <a:cxn ang="0">
                      <a:pos x="63" y="287"/>
                    </a:cxn>
                    <a:cxn ang="0">
                      <a:pos x="90" y="294"/>
                    </a:cxn>
                    <a:cxn ang="0">
                      <a:pos x="145" y="329"/>
                    </a:cxn>
                    <a:cxn ang="0">
                      <a:pos x="213" y="319"/>
                    </a:cxn>
                    <a:cxn ang="0">
                      <a:pos x="265" y="350"/>
                    </a:cxn>
                    <a:cxn ang="0">
                      <a:pos x="324" y="344"/>
                    </a:cxn>
                    <a:cxn ang="0">
                      <a:pos x="361" y="302"/>
                    </a:cxn>
                    <a:cxn ang="0">
                      <a:pos x="432" y="304"/>
                    </a:cxn>
                    <a:cxn ang="0">
                      <a:pos x="466" y="274"/>
                    </a:cxn>
                    <a:cxn ang="0">
                      <a:pos x="516" y="231"/>
                    </a:cxn>
                    <a:cxn ang="0">
                      <a:pos x="544" y="186"/>
                    </a:cxn>
                    <a:cxn ang="0">
                      <a:pos x="527" y="136"/>
                    </a:cxn>
                    <a:cxn ang="0">
                      <a:pos x="531" y="101"/>
                    </a:cxn>
                    <a:cxn ang="0">
                      <a:pos x="509" y="69"/>
                    </a:cxn>
                    <a:cxn ang="0">
                      <a:pos x="463" y="25"/>
                    </a:cxn>
                    <a:cxn ang="0">
                      <a:pos x="425" y="16"/>
                    </a:cxn>
                    <a:cxn ang="0">
                      <a:pos x="388" y="34"/>
                    </a:cxn>
                    <a:cxn ang="0">
                      <a:pos x="342" y="16"/>
                    </a:cxn>
                    <a:cxn ang="0">
                      <a:pos x="308" y="27"/>
                    </a:cxn>
                    <a:cxn ang="0">
                      <a:pos x="271" y="31"/>
                    </a:cxn>
                    <a:cxn ang="0">
                      <a:pos x="225" y="28"/>
                    </a:cxn>
                    <a:cxn ang="0">
                      <a:pos x="190" y="55"/>
                    </a:cxn>
                    <a:cxn ang="0">
                      <a:pos x="129" y="47"/>
                    </a:cxn>
                    <a:cxn ang="0">
                      <a:pos x="78" y="75"/>
                    </a:cxn>
                    <a:cxn ang="0">
                      <a:pos x="65" y="125"/>
                    </a:cxn>
                  </a:cxnLst>
                  <a:rect l="0" t="0" r="r" b="b"/>
                  <a:pathLst>
                    <a:path w="560" h="369">
                      <a:moveTo>
                        <a:pt x="52" y="119"/>
                      </a:moveTo>
                      <a:lnTo>
                        <a:pt x="49" y="124"/>
                      </a:lnTo>
                      <a:lnTo>
                        <a:pt x="51" y="94"/>
                      </a:lnTo>
                      <a:cubicBezTo>
                        <a:pt x="52" y="93"/>
                        <a:pt x="52" y="92"/>
                        <a:pt x="52" y="91"/>
                      </a:cubicBezTo>
                      <a:lnTo>
                        <a:pt x="66" y="65"/>
                      </a:lnTo>
                      <a:cubicBezTo>
                        <a:pt x="67" y="64"/>
                        <a:pt x="68" y="63"/>
                        <a:pt x="68" y="62"/>
                      </a:cubicBezTo>
                      <a:lnTo>
                        <a:pt x="92" y="43"/>
                      </a:lnTo>
                      <a:cubicBezTo>
                        <a:pt x="93" y="43"/>
                        <a:pt x="94" y="42"/>
                        <a:pt x="95" y="42"/>
                      </a:cubicBezTo>
                      <a:lnTo>
                        <a:pt x="127" y="32"/>
                      </a:lnTo>
                      <a:cubicBezTo>
                        <a:pt x="128" y="32"/>
                        <a:pt x="129" y="31"/>
                        <a:pt x="130" y="31"/>
                      </a:cubicBezTo>
                      <a:lnTo>
                        <a:pt x="158" y="32"/>
                      </a:lnTo>
                      <a:cubicBezTo>
                        <a:pt x="159" y="32"/>
                        <a:pt x="159" y="33"/>
                        <a:pt x="160" y="33"/>
                      </a:cubicBezTo>
                      <a:lnTo>
                        <a:pt x="187" y="42"/>
                      </a:lnTo>
                      <a:lnTo>
                        <a:pt x="179" y="44"/>
                      </a:lnTo>
                      <a:lnTo>
                        <a:pt x="196" y="26"/>
                      </a:lnTo>
                      <a:cubicBezTo>
                        <a:pt x="196" y="25"/>
                        <a:pt x="197" y="25"/>
                        <a:pt x="198" y="24"/>
                      </a:cubicBezTo>
                      <a:lnTo>
                        <a:pt x="221" y="13"/>
                      </a:lnTo>
                      <a:cubicBezTo>
                        <a:pt x="222" y="13"/>
                        <a:pt x="223" y="13"/>
                        <a:pt x="224" y="12"/>
                      </a:cubicBezTo>
                      <a:lnTo>
                        <a:pt x="249" y="10"/>
                      </a:lnTo>
                      <a:cubicBezTo>
                        <a:pt x="250" y="10"/>
                        <a:pt x="250" y="10"/>
                        <a:pt x="251" y="11"/>
                      </a:cubicBezTo>
                      <a:lnTo>
                        <a:pt x="277" y="17"/>
                      </a:lnTo>
                      <a:cubicBezTo>
                        <a:pt x="278" y="17"/>
                        <a:pt x="279" y="17"/>
                        <a:pt x="280" y="18"/>
                      </a:cubicBezTo>
                      <a:lnTo>
                        <a:pt x="295" y="28"/>
                      </a:lnTo>
                      <a:lnTo>
                        <a:pt x="285" y="29"/>
                      </a:lnTo>
                      <a:lnTo>
                        <a:pt x="299" y="14"/>
                      </a:lnTo>
                      <a:cubicBezTo>
                        <a:pt x="299" y="13"/>
                        <a:pt x="300" y="13"/>
                        <a:pt x="301" y="12"/>
                      </a:cubicBezTo>
                      <a:lnTo>
                        <a:pt x="319" y="3"/>
                      </a:lnTo>
                      <a:cubicBezTo>
                        <a:pt x="320" y="3"/>
                        <a:pt x="321" y="3"/>
                        <a:pt x="322" y="2"/>
                      </a:cubicBezTo>
                      <a:lnTo>
                        <a:pt x="343" y="0"/>
                      </a:lnTo>
                      <a:cubicBezTo>
                        <a:pt x="344" y="0"/>
                        <a:pt x="344" y="0"/>
                        <a:pt x="345" y="1"/>
                      </a:cubicBezTo>
                      <a:lnTo>
                        <a:pt x="366" y="6"/>
                      </a:lnTo>
                      <a:cubicBezTo>
                        <a:pt x="367" y="6"/>
                        <a:pt x="368" y="6"/>
                        <a:pt x="369" y="7"/>
                      </a:cubicBezTo>
                      <a:lnTo>
                        <a:pt x="388" y="21"/>
                      </a:lnTo>
                      <a:lnTo>
                        <a:pt x="379" y="21"/>
                      </a:lnTo>
                      <a:lnTo>
                        <a:pt x="398" y="8"/>
                      </a:lnTo>
                      <a:cubicBezTo>
                        <a:pt x="399" y="7"/>
                        <a:pt x="400" y="7"/>
                        <a:pt x="400" y="7"/>
                      </a:cubicBezTo>
                      <a:lnTo>
                        <a:pt x="423" y="1"/>
                      </a:lnTo>
                      <a:cubicBezTo>
                        <a:pt x="424" y="0"/>
                        <a:pt x="425" y="0"/>
                        <a:pt x="426" y="0"/>
                      </a:cubicBezTo>
                      <a:lnTo>
                        <a:pt x="449" y="2"/>
                      </a:lnTo>
                      <a:cubicBezTo>
                        <a:pt x="450" y="3"/>
                        <a:pt x="451" y="3"/>
                        <a:pt x="452" y="3"/>
                      </a:cubicBezTo>
                      <a:lnTo>
                        <a:pt x="473" y="13"/>
                      </a:lnTo>
                      <a:cubicBezTo>
                        <a:pt x="474" y="14"/>
                        <a:pt x="475" y="15"/>
                        <a:pt x="476" y="16"/>
                      </a:cubicBezTo>
                      <a:lnTo>
                        <a:pt x="497" y="48"/>
                      </a:lnTo>
                      <a:lnTo>
                        <a:pt x="494" y="45"/>
                      </a:lnTo>
                      <a:lnTo>
                        <a:pt x="518" y="56"/>
                      </a:lnTo>
                      <a:cubicBezTo>
                        <a:pt x="519" y="57"/>
                        <a:pt x="519" y="57"/>
                        <a:pt x="520" y="58"/>
                      </a:cubicBezTo>
                      <a:lnTo>
                        <a:pt x="537" y="75"/>
                      </a:lnTo>
                      <a:cubicBezTo>
                        <a:pt x="538" y="76"/>
                        <a:pt x="539" y="77"/>
                        <a:pt x="539" y="78"/>
                      </a:cubicBezTo>
                      <a:lnTo>
                        <a:pt x="547" y="99"/>
                      </a:lnTo>
                      <a:cubicBezTo>
                        <a:pt x="547" y="100"/>
                        <a:pt x="548" y="101"/>
                        <a:pt x="547" y="102"/>
                      </a:cubicBezTo>
                      <a:lnTo>
                        <a:pt x="545" y="126"/>
                      </a:lnTo>
                      <a:cubicBezTo>
                        <a:pt x="545" y="127"/>
                        <a:pt x="545" y="128"/>
                        <a:pt x="545" y="129"/>
                      </a:cubicBezTo>
                      <a:lnTo>
                        <a:pt x="542" y="136"/>
                      </a:lnTo>
                      <a:lnTo>
                        <a:pt x="541" y="129"/>
                      </a:lnTo>
                      <a:lnTo>
                        <a:pt x="556" y="156"/>
                      </a:lnTo>
                      <a:cubicBezTo>
                        <a:pt x="557" y="157"/>
                        <a:pt x="557" y="158"/>
                        <a:pt x="557" y="159"/>
                      </a:cubicBezTo>
                      <a:lnTo>
                        <a:pt x="559" y="188"/>
                      </a:lnTo>
                      <a:cubicBezTo>
                        <a:pt x="560" y="189"/>
                        <a:pt x="559" y="190"/>
                        <a:pt x="559" y="191"/>
                      </a:cubicBezTo>
                      <a:lnTo>
                        <a:pt x="549" y="219"/>
                      </a:lnTo>
                      <a:cubicBezTo>
                        <a:pt x="549" y="220"/>
                        <a:pt x="548" y="221"/>
                        <a:pt x="547" y="222"/>
                      </a:cubicBezTo>
                      <a:lnTo>
                        <a:pt x="524" y="244"/>
                      </a:lnTo>
                      <a:cubicBezTo>
                        <a:pt x="523" y="245"/>
                        <a:pt x="522" y="246"/>
                        <a:pt x="521" y="246"/>
                      </a:cubicBezTo>
                      <a:lnTo>
                        <a:pt x="481" y="261"/>
                      </a:lnTo>
                      <a:lnTo>
                        <a:pt x="486" y="255"/>
                      </a:lnTo>
                      <a:lnTo>
                        <a:pt x="480" y="280"/>
                      </a:lnTo>
                      <a:cubicBezTo>
                        <a:pt x="480" y="281"/>
                        <a:pt x="480" y="282"/>
                        <a:pt x="479" y="283"/>
                      </a:cubicBezTo>
                      <a:lnTo>
                        <a:pt x="464" y="303"/>
                      </a:lnTo>
                      <a:cubicBezTo>
                        <a:pt x="463" y="304"/>
                        <a:pt x="462" y="305"/>
                        <a:pt x="461" y="306"/>
                      </a:cubicBezTo>
                      <a:lnTo>
                        <a:pt x="437" y="319"/>
                      </a:lnTo>
                      <a:cubicBezTo>
                        <a:pt x="437" y="319"/>
                        <a:pt x="436" y="319"/>
                        <a:pt x="435" y="319"/>
                      </a:cubicBezTo>
                      <a:lnTo>
                        <a:pt x="407" y="324"/>
                      </a:lnTo>
                      <a:cubicBezTo>
                        <a:pt x="406" y="325"/>
                        <a:pt x="405" y="325"/>
                        <a:pt x="403" y="324"/>
                      </a:cubicBezTo>
                      <a:lnTo>
                        <a:pt x="365" y="314"/>
                      </a:lnTo>
                      <a:lnTo>
                        <a:pt x="374" y="311"/>
                      </a:lnTo>
                      <a:lnTo>
                        <a:pt x="358" y="338"/>
                      </a:lnTo>
                      <a:cubicBezTo>
                        <a:pt x="358" y="338"/>
                        <a:pt x="357" y="339"/>
                        <a:pt x="356" y="340"/>
                      </a:cubicBezTo>
                      <a:lnTo>
                        <a:pt x="331" y="358"/>
                      </a:lnTo>
                      <a:cubicBezTo>
                        <a:pt x="330" y="358"/>
                        <a:pt x="330" y="359"/>
                        <a:pt x="329" y="359"/>
                      </a:cubicBezTo>
                      <a:lnTo>
                        <a:pt x="298" y="368"/>
                      </a:lnTo>
                      <a:cubicBezTo>
                        <a:pt x="297" y="368"/>
                        <a:pt x="296" y="369"/>
                        <a:pt x="295" y="368"/>
                      </a:cubicBezTo>
                      <a:lnTo>
                        <a:pt x="261" y="365"/>
                      </a:lnTo>
                      <a:cubicBezTo>
                        <a:pt x="260" y="365"/>
                        <a:pt x="259" y="365"/>
                        <a:pt x="258" y="365"/>
                      </a:cubicBezTo>
                      <a:lnTo>
                        <a:pt x="232" y="353"/>
                      </a:lnTo>
                      <a:cubicBezTo>
                        <a:pt x="231" y="352"/>
                        <a:pt x="231" y="352"/>
                        <a:pt x="230" y="351"/>
                      </a:cubicBezTo>
                      <a:lnTo>
                        <a:pt x="210" y="332"/>
                      </a:lnTo>
                      <a:lnTo>
                        <a:pt x="218" y="334"/>
                      </a:lnTo>
                      <a:lnTo>
                        <a:pt x="182" y="346"/>
                      </a:lnTo>
                      <a:cubicBezTo>
                        <a:pt x="181" y="346"/>
                        <a:pt x="180" y="347"/>
                        <a:pt x="179" y="346"/>
                      </a:cubicBezTo>
                      <a:lnTo>
                        <a:pt x="141" y="344"/>
                      </a:lnTo>
                      <a:cubicBezTo>
                        <a:pt x="140" y="344"/>
                        <a:pt x="139" y="344"/>
                        <a:pt x="138" y="344"/>
                      </a:cubicBezTo>
                      <a:lnTo>
                        <a:pt x="105" y="330"/>
                      </a:lnTo>
                      <a:cubicBezTo>
                        <a:pt x="104" y="329"/>
                        <a:pt x="104" y="329"/>
                        <a:pt x="103" y="328"/>
                      </a:cubicBezTo>
                      <a:lnTo>
                        <a:pt x="77" y="303"/>
                      </a:lnTo>
                      <a:cubicBezTo>
                        <a:pt x="76" y="303"/>
                        <a:pt x="76" y="302"/>
                        <a:pt x="75" y="301"/>
                      </a:cubicBezTo>
                      <a:lnTo>
                        <a:pt x="74" y="299"/>
                      </a:lnTo>
                      <a:lnTo>
                        <a:pt x="81" y="303"/>
                      </a:lnTo>
                      <a:lnTo>
                        <a:pt x="59" y="302"/>
                      </a:lnTo>
                      <a:cubicBezTo>
                        <a:pt x="58" y="302"/>
                        <a:pt x="57" y="302"/>
                        <a:pt x="56" y="302"/>
                      </a:cubicBezTo>
                      <a:lnTo>
                        <a:pt x="37" y="294"/>
                      </a:lnTo>
                      <a:cubicBezTo>
                        <a:pt x="36" y="293"/>
                        <a:pt x="36" y="293"/>
                        <a:pt x="35" y="292"/>
                      </a:cubicBezTo>
                      <a:lnTo>
                        <a:pt x="21" y="278"/>
                      </a:lnTo>
                      <a:cubicBezTo>
                        <a:pt x="20" y="277"/>
                        <a:pt x="19" y="276"/>
                        <a:pt x="19" y="275"/>
                      </a:cubicBezTo>
                      <a:lnTo>
                        <a:pt x="13" y="256"/>
                      </a:lnTo>
                      <a:cubicBezTo>
                        <a:pt x="13" y="255"/>
                        <a:pt x="12" y="254"/>
                        <a:pt x="12" y="253"/>
                      </a:cubicBezTo>
                      <a:lnTo>
                        <a:pt x="14" y="233"/>
                      </a:lnTo>
                      <a:cubicBezTo>
                        <a:pt x="15" y="231"/>
                        <a:pt x="15" y="230"/>
                        <a:pt x="16" y="229"/>
                      </a:cubicBezTo>
                      <a:lnTo>
                        <a:pt x="28" y="211"/>
                      </a:lnTo>
                      <a:lnTo>
                        <a:pt x="29" y="222"/>
                      </a:lnTo>
                      <a:lnTo>
                        <a:pt x="13" y="209"/>
                      </a:lnTo>
                      <a:cubicBezTo>
                        <a:pt x="13" y="208"/>
                        <a:pt x="12" y="207"/>
                        <a:pt x="11" y="206"/>
                      </a:cubicBezTo>
                      <a:lnTo>
                        <a:pt x="2" y="189"/>
                      </a:lnTo>
                      <a:cubicBezTo>
                        <a:pt x="2" y="188"/>
                        <a:pt x="2" y="187"/>
                        <a:pt x="1" y="186"/>
                      </a:cubicBezTo>
                      <a:lnTo>
                        <a:pt x="0" y="167"/>
                      </a:lnTo>
                      <a:cubicBezTo>
                        <a:pt x="0" y="166"/>
                        <a:pt x="1" y="165"/>
                        <a:pt x="1" y="164"/>
                      </a:cubicBezTo>
                      <a:lnTo>
                        <a:pt x="8" y="146"/>
                      </a:lnTo>
                      <a:cubicBezTo>
                        <a:pt x="8" y="144"/>
                        <a:pt x="9" y="143"/>
                        <a:pt x="10" y="143"/>
                      </a:cubicBezTo>
                      <a:lnTo>
                        <a:pt x="27" y="127"/>
                      </a:lnTo>
                      <a:cubicBezTo>
                        <a:pt x="28" y="126"/>
                        <a:pt x="29" y="125"/>
                        <a:pt x="30" y="125"/>
                      </a:cubicBezTo>
                      <a:lnTo>
                        <a:pt x="54" y="118"/>
                      </a:lnTo>
                      <a:lnTo>
                        <a:pt x="51" y="120"/>
                      </a:lnTo>
                      <a:lnTo>
                        <a:pt x="52" y="119"/>
                      </a:lnTo>
                      <a:close/>
                      <a:moveTo>
                        <a:pt x="62" y="131"/>
                      </a:moveTo>
                      <a:cubicBezTo>
                        <a:pt x="61" y="132"/>
                        <a:pt x="60" y="133"/>
                        <a:pt x="59" y="133"/>
                      </a:cubicBezTo>
                      <a:lnTo>
                        <a:pt x="35" y="140"/>
                      </a:lnTo>
                      <a:lnTo>
                        <a:pt x="38" y="138"/>
                      </a:lnTo>
                      <a:lnTo>
                        <a:pt x="21" y="154"/>
                      </a:lnTo>
                      <a:lnTo>
                        <a:pt x="23" y="151"/>
                      </a:lnTo>
                      <a:lnTo>
                        <a:pt x="16" y="169"/>
                      </a:lnTo>
                      <a:lnTo>
                        <a:pt x="16" y="166"/>
                      </a:lnTo>
                      <a:lnTo>
                        <a:pt x="17" y="185"/>
                      </a:lnTo>
                      <a:lnTo>
                        <a:pt x="17" y="182"/>
                      </a:lnTo>
                      <a:lnTo>
                        <a:pt x="26" y="199"/>
                      </a:lnTo>
                      <a:lnTo>
                        <a:pt x="24" y="196"/>
                      </a:lnTo>
                      <a:lnTo>
                        <a:pt x="40" y="209"/>
                      </a:lnTo>
                      <a:cubicBezTo>
                        <a:pt x="43" y="212"/>
                        <a:pt x="43" y="216"/>
                        <a:pt x="41" y="220"/>
                      </a:cubicBezTo>
                      <a:lnTo>
                        <a:pt x="29" y="238"/>
                      </a:lnTo>
                      <a:lnTo>
                        <a:pt x="30" y="234"/>
                      </a:lnTo>
                      <a:lnTo>
                        <a:pt x="28" y="254"/>
                      </a:lnTo>
                      <a:lnTo>
                        <a:pt x="28" y="251"/>
                      </a:lnTo>
                      <a:lnTo>
                        <a:pt x="34" y="270"/>
                      </a:lnTo>
                      <a:lnTo>
                        <a:pt x="32" y="267"/>
                      </a:lnTo>
                      <a:lnTo>
                        <a:pt x="46" y="281"/>
                      </a:lnTo>
                      <a:lnTo>
                        <a:pt x="44" y="279"/>
                      </a:lnTo>
                      <a:lnTo>
                        <a:pt x="63" y="287"/>
                      </a:lnTo>
                      <a:lnTo>
                        <a:pt x="60" y="286"/>
                      </a:lnTo>
                      <a:lnTo>
                        <a:pt x="82" y="287"/>
                      </a:lnTo>
                      <a:cubicBezTo>
                        <a:pt x="85" y="288"/>
                        <a:pt x="87" y="289"/>
                        <a:pt x="89" y="292"/>
                      </a:cubicBezTo>
                      <a:lnTo>
                        <a:pt x="90" y="294"/>
                      </a:lnTo>
                      <a:lnTo>
                        <a:pt x="88" y="292"/>
                      </a:lnTo>
                      <a:lnTo>
                        <a:pt x="114" y="317"/>
                      </a:lnTo>
                      <a:lnTo>
                        <a:pt x="112" y="315"/>
                      </a:lnTo>
                      <a:lnTo>
                        <a:pt x="145" y="329"/>
                      </a:lnTo>
                      <a:lnTo>
                        <a:pt x="142" y="328"/>
                      </a:lnTo>
                      <a:lnTo>
                        <a:pt x="180" y="330"/>
                      </a:lnTo>
                      <a:lnTo>
                        <a:pt x="177" y="331"/>
                      </a:lnTo>
                      <a:lnTo>
                        <a:pt x="213" y="319"/>
                      </a:lnTo>
                      <a:cubicBezTo>
                        <a:pt x="216" y="318"/>
                        <a:pt x="219" y="319"/>
                        <a:pt x="221" y="321"/>
                      </a:cubicBezTo>
                      <a:lnTo>
                        <a:pt x="241" y="340"/>
                      </a:lnTo>
                      <a:lnTo>
                        <a:pt x="239" y="338"/>
                      </a:lnTo>
                      <a:lnTo>
                        <a:pt x="265" y="350"/>
                      </a:lnTo>
                      <a:lnTo>
                        <a:pt x="262" y="349"/>
                      </a:lnTo>
                      <a:lnTo>
                        <a:pt x="296" y="352"/>
                      </a:lnTo>
                      <a:lnTo>
                        <a:pt x="293" y="353"/>
                      </a:lnTo>
                      <a:lnTo>
                        <a:pt x="324" y="344"/>
                      </a:lnTo>
                      <a:lnTo>
                        <a:pt x="322" y="345"/>
                      </a:lnTo>
                      <a:lnTo>
                        <a:pt x="347" y="327"/>
                      </a:lnTo>
                      <a:lnTo>
                        <a:pt x="345" y="329"/>
                      </a:lnTo>
                      <a:lnTo>
                        <a:pt x="361" y="302"/>
                      </a:lnTo>
                      <a:cubicBezTo>
                        <a:pt x="362" y="299"/>
                        <a:pt x="366" y="298"/>
                        <a:pt x="370" y="299"/>
                      </a:cubicBezTo>
                      <a:lnTo>
                        <a:pt x="408" y="309"/>
                      </a:lnTo>
                      <a:lnTo>
                        <a:pt x="404" y="309"/>
                      </a:lnTo>
                      <a:lnTo>
                        <a:pt x="432" y="304"/>
                      </a:lnTo>
                      <a:lnTo>
                        <a:pt x="430" y="304"/>
                      </a:lnTo>
                      <a:lnTo>
                        <a:pt x="454" y="291"/>
                      </a:lnTo>
                      <a:lnTo>
                        <a:pt x="451" y="294"/>
                      </a:lnTo>
                      <a:lnTo>
                        <a:pt x="466" y="274"/>
                      </a:lnTo>
                      <a:lnTo>
                        <a:pt x="465" y="277"/>
                      </a:lnTo>
                      <a:lnTo>
                        <a:pt x="471" y="252"/>
                      </a:lnTo>
                      <a:cubicBezTo>
                        <a:pt x="471" y="249"/>
                        <a:pt x="473" y="247"/>
                        <a:pt x="476" y="246"/>
                      </a:cubicBezTo>
                      <a:lnTo>
                        <a:pt x="516" y="231"/>
                      </a:lnTo>
                      <a:lnTo>
                        <a:pt x="513" y="233"/>
                      </a:lnTo>
                      <a:lnTo>
                        <a:pt x="536" y="211"/>
                      </a:lnTo>
                      <a:lnTo>
                        <a:pt x="534" y="214"/>
                      </a:lnTo>
                      <a:lnTo>
                        <a:pt x="544" y="186"/>
                      </a:lnTo>
                      <a:lnTo>
                        <a:pt x="543" y="189"/>
                      </a:lnTo>
                      <a:lnTo>
                        <a:pt x="541" y="160"/>
                      </a:lnTo>
                      <a:lnTo>
                        <a:pt x="542" y="163"/>
                      </a:lnTo>
                      <a:lnTo>
                        <a:pt x="527" y="136"/>
                      </a:lnTo>
                      <a:cubicBezTo>
                        <a:pt x="526" y="134"/>
                        <a:pt x="526" y="132"/>
                        <a:pt x="527" y="129"/>
                      </a:cubicBezTo>
                      <a:lnTo>
                        <a:pt x="530" y="122"/>
                      </a:lnTo>
                      <a:lnTo>
                        <a:pt x="529" y="125"/>
                      </a:lnTo>
                      <a:lnTo>
                        <a:pt x="531" y="101"/>
                      </a:lnTo>
                      <a:lnTo>
                        <a:pt x="532" y="104"/>
                      </a:lnTo>
                      <a:lnTo>
                        <a:pt x="524" y="83"/>
                      </a:lnTo>
                      <a:lnTo>
                        <a:pt x="526" y="86"/>
                      </a:lnTo>
                      <a:lnTo>
                        <a:pt x="509" y="69"/>
                      </a:lnTo>
                      <a:lnTo>
                        <a:pt x="511" y="71"/>
                      </a:lnTo>
                      <a:lnTo>
                        <a:pt x="487" y="60"/>
                      </a:lnTo>
                      <a:cubicBezTo>
                        <a:pt x="486" y="59"/>
                        <a:pt x="485" y="58"/>
                        <a:pt x="484" y="57"/>
                      </a:cubicBezTo>
                      <a:lnTo>
                        <a:pt x="463" y="25"/>
                      </a:lnTo>
                      <a:lnTo>
                        <a:pt x="466" y="28"/>
                      </a:lnTo>
                      <a:lnTo>
                        <a:pt x="445" y="18"/>
                      </a:lnTo>
                      <a:lnTo>
                        <a:pt x="448" y="18"/>
                      </a:lnTo>
                      <a:lnTo>
                        <a:pt x="425" y="16"/>
                      </a:lnTo>
                      <a:lnTo>
                        <a:pt x="427" y="16"/>
                      </a:lnTo>
                      <a:lnTo>
                        <a:pt x="404" y="22"/>
                      </a:lnTo>
                      <a:lnTo>
                        <a:pt x="407" y="21"/>
                      </a:lnTo>
                      <a:lnTo>
                        <a:pt x="388" y="34"/>
                      </a:lnTo>
                      <a:cubicBezTo>
                        <a:pt x="385" y="36"/>
                        <a:pt x="381" y="36"/>
                        <a:pt x="379" y="34"/>
                      </a:cubicBezTo>
                      <a:lnTo>
                        <a:pt x="360" y="20"/>
                      </a:lnTo>
                      <a:lnTo>
                        <a:pt x="363" y="21"/>
                      </a:lnTo>
                      <a:lnTo>
                        <a:pt x="342" y="16"/>
                      </a:lnTo>
                      <a:lnTo>
                        <a:pt x="344" y="16"/>
                      </a:lnTo>
                      <a:lnTo>
                        <a:pt x="323" y="18"/>
                      </a:lnTo>
                      <a:lnTo>
                        <a:pt x="326" y="18"/>
                      </a:lnTo>
                      <a:lnTo>
                        <a:pt x="308" y="27"/>
                      </a:lnTo>
                      <a:lnTo>
                        <a:pt x="310" y="25"/>
                      </a:lnTo>
                      <a:lnTo>
                        <a:pt x="296" y="40"/>
                      </a:lnTo>
                      <a:cubicBezTo>
                        <a:pt x="294" y="43"/>
                        <a:pt x="289" y="43"/>
                        <a:pt x="286" y="41"/>
                      </a:cubicBezTo>
                      <a:lnTo>
                        <a:pt x="271" y="31"/>
                      </a:lnTo>
                      <a:lnTo>
                        <a:pt x="274" y="32"/>
                      </a:lnTo>
                      <a:lnTo>
                        <a:pt x="248" y="26"/>
                      </a:lnTo>
                      <a:lnTo>
                        <a:pt x="250" y="26"/>
                      </a:lnTo>
                      <a:lnTo>
                        <a:pt x="225" y="28"/>
                      </a:lnTo>
                      <a:lnTo>
                        <a:pt x="228" y="28"/>
                      </a:lnTo>
                      <a:lnTo>
                        <a:pt x="205" y="39"/>
                      </a:lnTo>
                      <a:lnTo>
                        <a:pt x="207" y="37"/>
                      </a:lnTo>
                      <a:lnTo>
                        <a:pt x="190" y="55"/>
                      </a:lnTo>
                      <a:cubicBezTo>
                        <a:pt x="188" y="57"/>
                        <a:pt x="185" y="58"/>
                        <a:pt x="182" y="57"/>
                      </a:cubicBezTo>
                      <a:lnTo>
                        <a:pt x="155" y="48"/>
                      </a:lnTo>
                      <a:lnTo>
                        <a:pt x="157" y="48"/>
                      </a:lnTo>
                      <a:lnTo>
                        <a:pt x="129" y="47"/>
                      </a:lnTo>
                      <a:lnTo>
                        <a:pt x="132" y="47"/>
                      </a:lnTo>
                      <a:lnTo>
                        <a:pt x="100" y="57"/>
                      </a:lnTo>
                      <a:lnTo>
                        <a:pt x="102" y="56"/>
                      </a:lnTo>
                      <a:lnTo>
                        <a:pt x="78" y="75"/>
                      </a:lnTo>
                      <a:lnTo>
                        <a:pt x="81" y="72"/>
                      </a:lnTo>
                      <a:lnTo>
                        <a:pt x="67" y="98"/>
                      </a:lnTo>
                      <a:lnTo>
                        <a:pt x="67" y="95"/>
                      </a:lnTo>
                      <a:lnTo>
                        <a:pt x="65" y="125"/>
                      </a:lnTo>
                      <a:cubicBezTo>
                        <a:pt x="65" y="127"/>
                        <a:pt x="64" y="129"/>
                        <a:pt x="63" y="130"/>
                      </a:cubicBezTo>
                      <a:lnTo>
                        <a:pt x="62" y="131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466" name="Freeform 125">
                  <a:extLst>
                    <a:ext uri="{FF2B5EF4-FFF2-40B4-BE49-F238E27FC236}">
                      <a16:creationId xmlns:a16="http://schemas.microsoft.com/office/drawing/2014/main" id="{3C79C166-D986-45AB-8C0E-63827F23A9D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35582" y="2546363"/>
                  <a:ext cx="218039" cy="195100"/>
                </a:xfrm>
                <a:custGeom>
                  <a:avLst/>
                  <a:gdLst/>
                  <a:ahLst/>
                  <a:cxnLst>
                    <a:cxn ang="0">
                      <a:pos x="5" y="284"/>
                    </a:cxn>
                    <a:cxn ang="0">
                      <a:pos x="10" y="267"/>
                    </a:cxn>
                    <a:cxn ang="0">
                      <a:pos x="21" y="255"/>
                    </a:cxn>
                    <a:cxn ang="0">
                      <a:pos x="50" y="241"/>
                    </a:cxn>
                    <a:cxn ang="0">
                      <a:pos x="110" y="224"/>
                    </a:cxn>
                    <a:cxn ang="0">
                      <a:pos x="121" y="223"/>
                    </a:cxn>
                    <a:cxn ang="0">
                      <a:pos x="122" y="222"/>
                    </a:cxn>
                    <a:cxn ang="0">
                      <a:pos x="141" y="198"/>
                    </a:cxn>
                    <a:cxn ang="0">
                      <a:pos x="158" y="176"/>
                    </a:cxn>
                    <a:cxn ang="0">
                      <a:pos x="183" y="130"/>
                    </a:cxn>
                    <a:cxn ang="0">
                      <a:pos x="208" y="45"/>
                    </a:cxn>
                    <a:cxn ang="0">
                      <a:pos x="227" y="1"/>
                    </a:cxn>
                    <a:cxn ang="0">
                      <a:pos x="294" y="18"/>
                    </a:cxn>
                    <a:cxn ang="0">
                      <a:pos x="323" y="39"/>
                    </a:cxn>
                    <a:cxn ang="0">
                      <a:pos x="347" y="62"/>
                    </a:cxn>
                    <a:cxn ang="0">
                      <a:pos x="371" y="79"/>
                    </a:cxn>
                    <a:cxn ang="0">
                      <a:pos x="406" y="102"/>
                    </a:cxn>
                    <a:cxn ang="0">
                      <a:pos x="365" y="93"/>
                    </a:cxn>
                    <a:cxn ang="0">
                      <a:pos x="337" y="74"/>
                    </a:cxn>
                    <a:cxn ang="0">
                      <a:pos x="287" y="32"/>
                    </a:cxn>
                    <a:cxn ang="0">
                      <a:pos x="257" y="23"/>
                    </a:cxn>
                    <a:cxn ang="0">
                      <a:pos x="233" y="11"/>
                    </a:cxn>
                    <a:cxn ang="0">
                      <a:pos x="215" y="82"/>
                    </a:cxn>
                    <a:cxn ang="0">
                      <a:pos x="198" y="136"/>
                    </a:cxn>
                    <a:cxn ang="0">
                      <a:pos x="172" y="184"/>
                    </a:cxn>
                    <a:cxn ang="0">
                      <a:pos x="130" y="235"/>
                    </a:cxn>
                    <a:cxn ang="0">
                      <a:pos x="124" y="238"/>
                    </a:cxn>
                    <a:cxn ang="0">
                      <a:pos x="113" y="239"/>
                    </a:cxn>
                    <a:cxn ang="0">
                      <a:pos x="88" y="246"/>
                    </a:cxn>
                    <a:cxn ang="0">
                      <a:pos x="56" y="256"/>
                    </a:cxn>
                    <a:cxn ang="0">
                      <a:pos x="31" y="267"/>
                    </a:cxn>
                    <a:cxn ang="0">
                      <a:pos x="24" y="275"/>
                    </a:cxn>
                    <a:cxn ang="0">
                      <a:pos x="15" y="314"/>
                    </a:cxn>
                  </a:cxnLst>
                  <a:rect l="0" t="0" r="r" b="b"/>
                  <a:pathLst>
                    <a:path w="409" h="314">
                      <a:moveTo>
                        <a:pt x="0" y="311"/>
                      </a:moveTo>
                      <a:lnTo>
                        <a:pt x="5" y="284"/>
                      </a:lnTo>
                      <a:lnTo>
                        <a:pt x="9" y="270"/>
                      </a:lnTo>
                      <a:cubicBezTo>
                        <a:pt x="9" y="269"/>
                        <a:pt x="10" y="268"/>
                        <a:pt x="10" y="267"/>
                      </a:cubicBezTo>
                      <a:lnTo>
                        <a:pt x="18" y="257"/>
                      </a:lnTo>
                      <a:cubicBezTo>
                        <a:pt x="19" y="257"/>
                        <a:pt x="20" y="256"/>
                        <a:pt x="21" y="255"/>
                      </a:cubicBezTo>
                      <a:lnTo>
                        <a:pt x="49" y="241"/>
                      </a:lnTo>
                      <a:cubicBezTo>
                        <a:pt x="49" y="241"/>
                        <a:pt x="50" y="241"/>
                        <a:pt x="50" y="241"/>
                      </a:cubicBezTo>
                      <a:lnTo>
                        <a:pt x="83" y="231"/>
                      </a:lnTo>
                      <a:lnTo>
                        <a:pt x="110" y="224"/>
                      </a:lnTo>
                      <a:cubicBezTo>
                        <a:pt x="111" y="224"/>
                        <a:pt x="111" y="224"/>
                        <a:pt x="112" y="224"/>
                      </a:cubicBezTo>
                      <a:lnTo>
                        <a:pt x="121" y="223"/>
                      </a:lnTo>
                      <a:lnTo>
                        <a:pt x="119" y="223"/>
                      </a:lnTo>
                      <a:lnTo>
                        <a:pt x="122" y="222"/>
                      </a:lnTo>
                      <a:lnTo>
                        <a:pt x="118" y="224"/>
                      </a:lnTo>
                      <a:lnTo>
                        <a:pt x="141" y="198"/>
                      </a:lnTo>
                      <a:lnTo>
                        <a:pt x="159" y="175"/>
                      </a:lnTo>
                      <a:lnTo>
                        <a:pt x="158" y="176"/>
                      </a:lnTo>
                      <a:lnTo>
                        <a:pt x="183" y="129"/>
                      </a:lnTo>
                      <a:lnTo>
                        <a:pt x="183" y="130"/>
                      </a:lnTo>
                      <a:lnTo>
                        <a:pt x="200" y="77"/>
                      </a:lnTo>
                      <a:lnTo>
                        <a:pt x="208" y="45"/>
                      </a:lnTo>
                      <a:lnTo>
                        <a:pt x="218" y="6"/>
                      </a:lnTo>
                      <a:cubicBezTo>
                        <a:pt x="219" y="2"/>
                        <a:pt x="223" y="0"/>
                        <a:pt x="227" y="1"/>
                      </a:cubicBezTo>
                      <a:lnTo>
                        <a:pt x="260" y="8"/>
                      </a:lnTo>
                      <a:lnTo>
                        <a:pt x="294" y="18"/>
                      </a:lnTo>
                      <a:cubicBezTo>
                        <a:pt x="295" y="18"/>
                        <a:pt x="295" y="18"/>
                        <a:pt x="296" y="19"/>
                      </a:cubicBezTo>
                      <a:lnTo>
                        <a:pt x="323" y="39"/>
                      </a:lnTo>
                      <a:lnTo>
                        <a:pt x="348" y="63"/>
                      </a:lnTo>
                      <a:lnTo>
                        <a:pt x="347" y="62"/>
                      </a:lnTo>
                      <a:lnTo>
                        <a:pt x="374" y="80"/>
                      </a:lnTo>
                      <a:lnTo>
                        <a:pt x="371" y="79"/>
                      </a:lnTo>
                      <a:lnTo>
                        <a:pt x="409" y="87"/>
                      </a:lnTo>
                      <a:lnTo>
                        <a:pt x="406" y="102"/>
                      </a:lnTo>
                      <a:lnTo>
                        <a:pt x="368" y="94"/>
                      </a:lnTo>
                      <a:cubicBezTo>
                        <a:pt x="367" y="94"/>
                        <a:pt x="366" y="94"/>
                        <a:pt x="365" y="93"/>
                      </a:cubicBezTo>
                      <a:lnTo>
                        <a:pt x="338" y="75"/>
                      </a:lnTo>
                      <a:cubicBezTo>
                        <a:pt x="338" y="75"/>
                        <a:pt x="337" y="75"/>
                        <a:pt x="337" y="74"/>
                      </a:cubicBezTo>
                      <a:lnTo>
                        <a:pt x="314" y="52"/>
                      </a:lnTo>
                      <a:lnTo>
                        <a:pt x="287" y="32"/>
                      </a:lnTo>
                      <a:lnTo>
                        <a:pt x="289" y="33"/>
                      </a:lnTo>
                      <a:lnTo>
                        <a:pt x="257" y="23"/>
                      </a:lnTo>
                      <a:lnTo>
                        <a:pt x="224" y="16"/>
                      </a:lnTo>
                      <a:lnTo>
                        <a:pt x="233" y="11"/>
                      </a:lnTo>
                      <a:lnTo>
                        <a:pt x="223" y="48"/>
                      </a:lnTo>
                      <a:lnTo>
                        <a:pt x="215" y="82"/>
                      </a:lnTo>
                      <a:lnTo>
                        <a:pt x="198" y="135"/>
                      </a:lnTo>
                      <a:cubicBezTo>
                        <a:pt x="198" y="135"/>
                        <a:pt x="198" y="136"/>
                        <a:pt x="198" y="136"/>
                      </a:cubicBezTo>
                      <a:lnTo>
                        <a:pt x="173" y="183"/>
                      </a:lnTo>
                      <a:cubicBezTo>
                        <a:pt x="172" y="184"/>
                        <a:pt x="172" y="184"/>
                        <a:pt x="172" y="184"/>
                      </a:cubicBezTo>
                      <a:lnTo>
                        <a:pt x="153" y="209"/>
                      </a:lnTo>
                      <a:lnTo>
                        <a:pt x="130" y="235"/>
                      </a:lnTo>
                      <a:cubicBezTo>
                        <a:pt x="130" y="236"/>
                        <a:pt x="128" y="237"/>
                        <a:pt x="127" y="237"/>
                      </a:cubicBezTo>
                      <a:lnTo>
                        <a:pt x="124" y="238"/>
                      </a:lnTo>
                      <a:cubicBezTo>
                        <a:pt x="123" y="238"/>
                        <a:pt x="123" y="238"/>
                        <a:pt x="122" y="238"/>
                      </a:cubicBezTo>
                      <a:lnTo>
                        <a:pt x="113" y="239"/>
                      </a:lnTo>
                      <a:lnTo>
                        <a:pt x="114" y="239"/>
                      </a:lnTo>
                      <a:lnTo>
                        <a:pt x="88" y="246"/>
                      </a:lnTo>
                      <a:lnTo>
                        <a:pt x="55" y="256"/>
                      </a:lnTo>
                      <a:lnTo>
                        <a:pt x="56" y="256"/>
                      </a:lnTo>
                      <a:lnTo>
                        <a:pt x="28" y="270"/>
                      </a:lnTo>
                      <a:lnTo>
                        <a:pt x="31" y="267"/>
                      </a:lnTo>
                      <a:lnTo>
                        <a:pt x="23" y="277"/>
                      </a:lnTo>
                      <a:lnTo>
                        <a:pt x="24" y="275"/>
                      </a:lnTo>
                      <a:lnTo>
                        <a:pt x="20" y="287"/>
                      </a:lnTo>
                      <a:lnTo>
                        <a:pt x="15" y="314"/>
                      </a:lnTo>
                      <a:lnTo>
                        <a:pt x="0" y="3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467" name="Freeform 126">
                  <a:extLst>
                    <a:ext uri="{FF2B5EF4-FFF2-40B4-BE49-F238E27FC236}">
                      <a16:creationId xmlns:a16="http://schemas.microsoft.com/office/drawing/2014/main" id="{7B652B0B-ECE4-4335-9FA4-005ABBEA2C4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06395" y="2905822"/>
                  <a:ext cx="269707" cy="192706"/>
                </a:xfrm>
                <a:custGeom>
                  <a:avLst/>
                  <a:gdLst/>
                  <a:ahLst/>
                  <a:cxnLst>
                    <a:cxn ang="0">
                      <a:pos x="429" y="293"/>
                    </a:cxn>
                    <a:cxn ang="0">
                      <a:pos x="454" y="295"/>
                    </a:cxn>
                    <a:cxn ang="0">
                      <a:pos x="473" y="293"/>
                    </a:cxn>
                    <a:cxn ang="0">
                      <a:pos x="486" y="285"/>
                    </a:cxn>
                    <a:cxn ang="0">
                      <a:pos x="490" y="260"/>
                    </a:cxn>
                    <a:cxn ang="0">
                      <a:pos x="484" y="229"/>
                    </a:cxn>
                    <a:cxn ang="0">
                      <a:pos x="471" y="196"/>
                    </a:cxn>
                    <a:cxn ang="0">
                      <a:pos x="427" y="129"/>
                    </a:cxn>
                    <a:cxn ang="0">
                      <a:pos x="374" y="80"/>
                    </a:cxn>
                    <a:cxn ang="0">
                      <a:pos x="351" y="66"/>
                    </a:cxn>
                    <a:cxn ang="0">
                      <a:pos x="305" y="52"/>
                    </a:cxn>
                    <a:cxn ang="0">
                      <a:pos x="163" y="16"/>
                    </a:cxn>
                    <a:cxn ang="0">
                      <a:pos x="151" y="60"/>
                    </a:cxn>
                    <a:cxn ang="0">
                      <a:pos x="126" y="97"/>
                    </a:cxn>
                    <a:cxn ang="0">
                      <a:pos x="94" y="128"/>
                    </a:cxn>
                    <a:cxn ang="0">
                      <a:pos x="52" y="159"/>
                    </a:cxn>
                    <a:cxn ang="0">
                      <a:pos x="19" y="243"/>
                    </a:cxn>
                    <a:cxn ang="0">
                      <a:pos x="15" y="272"/>
                    </a:cxn>
                    <a:cxn ang="0">
                      <a:pos x="4" y="239"/>
                    </a:cxn>
                    <a:cxn ang="0">
                      <a:pos x="13" y="208"/>
                    </a:cxn>
                    <a:cxn ang="0">
                      <a:pos x="40" y="149"/>
                    </a:cxn>
                    <a:cxn ang="0">
                      <a:pos x="114" y="87"/>
                    </a:cxn>
                    <a:cxn ang="0">
                      <a:pos x="137" y="52"/>
                    </a:cxn>
                    <a:cxn ang="0">
                      <a:pos x="157" y="5"/>
                    </a:cxn>
                    <a:cxn ang="0">
                      <a:pos x="261" y="25"/>
                    </a:cxn>
                    <a:cxn ang="0">
                      <a:pos x="357" y="52"/>
                    </a:cxn>
                    <a:cxn ang="0">
                      <a:pos x="383" y="66"/>
                    </a:cxn>
                    <a:cxn ang="0">
                      <a:pos x="412" y="91"/>
                    </a:cxn>
                    <a:cxn ang="0">
                      <a:pos x="464" y="153"/>
                    </a:cxn>
                    <a:cxn ang="0">
                      <a:pos x="485" y="188"/>
                    </a:cxn>
                    <a:cxn ang="0">
                      <a:pos x="499" y="225"/>
                    </a:cxn>
                    <a:cxn ang="0">
                      <a:pos x="505" y="260"/>
                    </a:cxn>
                    <a:cxn ang="0">
                      <a:pos x="499" y="293"/>
                    </a:cxn>
                    <a:cxn ang="0">
                      <a:pos x="480" y="307"/>
                    </a:cxn>
                    <a:cxn ang="0">
                      <a:pos x="455" y="310"/>
                    </a:cxn>
                    <a:cxn ang="0">
                      <a:pos x="406" y="310"/>
                    </a:cxn>
                  </a:cxnLst>
                  <a:rect l="0" t="0" r="r" b="b"/>
                  <a:pathLst>
                    <a:path w="506" h="310">
                      <a:moveTo>
                        <a:pt x="405" y="294"/>
                      </a:moveTo>
                      <a:lnTo>
                        <a:pt x="429" y="293"/>
                      </a:lnTo>
                      <a:lnTo>
                        <a:pt x="456" y="294"/>
                      </a:lnTo>
                      <a:lnTo>
                        <a:pt x="454" y="295"/>
                      </a:lnTo>
                      <a:lnTo>
                        <a:pt x="477" y="292"/>
                      </a:lnTo>
                      <a:lnTo>
                        <a:pt x="473" y="293"/>
                      </a:lnTo>
                      <a:lnTo>
                        <a:pt x="488" y="280"/>
                      </a:lnTo>
                      <a:lnTo>
                        <a:pt x="486" y="285"/>
                      </a:lnTo>
                      <a:lnTo>
                        <a:pt x="490" y="257"/>
                      </a:lnTo>
                      <a:lnTo>
                        <a:pt x="490" y="260"/>
                      </a:lnTo>
                      <a:lnTo>
                        <a:pt x="484" y="228"/>
                      </a:lnTo>
                      <a:lnTo>
                        <a:pt x="484" y="229"/>
                      </a:lnTo>
                      <a:lnTo>
                        <a:pt x="470" y="194"/>
                      </a:lnTo>
                      <a:lnTo>
                        <a:pt x="471" y="196"/>
                      </a:lnTo>
                      <a:lnTo>
                        <a:pt x="451" y="162"/>
                      </a:lnTo>
                      <a:lnTo>
                        <a:pt x="427" y="129"/>
                      </a:lnTo>
                      <a:lnTo>
                        <a:pt x="401" y="102"/>
                      </a:lnTo>
                      <a:lnTo>
                        <a:pt x="374" y="80"/>
                      </a:lnTo>
                      <a:lnTo>
                        <a:pt x="376" y="80"/>
                      </a:lnTo>
                      <a:lnTo>
                        <a:pt x="351" y="66"/>
                      </a:lnTo>
                      <a:lnTo>
                        <a:pt x="352" y="67"/>
                      </a:lnTo>
                      <a:lnTo>
                        <a:pt x="305" y="52"/>
                      </a:lnTo>
                      <a:lnTo>
                        <a:pt x="258" y="40"/>
                      </a:lnTo>
                      <a:lnTo>
                        <a:pt x="163" y="16"/>
                      </a:lnTo>
                      <a:lnTo>
                        <a:pt x="172" y="12"/>
                      </a:lnTo>
                      <a:lnTo>
                        <a:pt x="151" y="60"/>
                      </a:lnTo>
                      <a:cubicBezTo>
                        <a:pt x="151" y="60"/>
                        <a:pt x="150" y="61"/>
                        <a:pt x="150" y="61"/>
                      </a:cubicBezTo>
                      <a:lnTo>
                        <a:pt x="126" y="97"/>
                      </a:lnTo>
                      <a:cubicBezTo>
                        <a:pt x="126" y="97"/>
                        <a:pt x="125" y="98"/>
                        <a:pt x="125" y="98"/>
                      </a:cubicBezTo>
                      <a:lnTo>
                        <a:pt x="94" y="128"/>
                      </a:lnTo>
                      <a:lnTo>
                        <a:pt x="49" y="162"/>
                      </a:lnTo>
                      <a:lnTo>
                        <a:pt x="52" y="159"/>
                      </a:lnTo>
                      <a:lnTo>
                        <a:pt x="28" y="215"/>
                      </a:lnTo>
                      <a:lnTo>
                        <a:pt x="19" y="243"/>
                      </a:lnTo>
                      <a:lnTo>
                        <a:pt x="19" y="242"/>
                      </a:lnTo>
                      <a:lnTo>
                        <a:pt x="15" y="272"/>
                      </a:lnTo>
                      <a:lnTo>
                        <a:pt x="0" y="269"/>
                      </a:lnTo>
                      <a:lnTo>
                        <a:pt x="4" y="239"/>
                      </a:lnTo>
                      <a:cubicBezTo>
                        <a:pt x="4" y="239"/>
                        <a:pt x="4" y="239"/>
                        <a:pt x="4" y="238"/>
                      </a:cubicBezTo>
                      <a:lnTo>
                        <a:pt x="13" y="208"/>
                      </a:lnTo>
                      <a:lnTo>
                        <a:pt x="37" y="152"/>
                      </a:lnTo>
                      <a:cubicBezTo>
                        <a:pt x="38" y="151"/>
                        <a:pt x="39" y="150"/>
                        <a:pt x="40" y="149"/>
                      </a:cubicBezTo>
                      <a:lnTo>
                        <a:pt x="83" y="117"/>
                      </a:lnTo>
                      <a:lnTo>
                        <a:pt x="114" y="87"/>
                      </a:lnTo>
                      <a:lnTo>
                        <a:pt x="113" y="88"/>
                      </a:lnTo>
                      <a:lnTo>
                        <a:pt x="137" y="52"/>
                      </a:lnTo>
                      <a:lnTo>
                        <a:pt x="136" y="53"/>
                      </a:lnTo>
                      <a:lnTo>
                        <a:pt x="157" y="5"/>
                      </a:lnTo>
                      <a:cubicBezTo>
                        <a:pt x="159" y="2"/>
                        <a:pt x="163" y="0"/>
                        <a:pt x="166" y="1"/>
                      </a:cubicBezTo>
                      <a:lnTo>
                        <a:pt x="261" y="25"/>
                      </a:lnTo>
                      <a:lnTo>
                        <a:pt x="310" y="37"/>
                      </a:lnTo>
                      <a:lnTo>
                        <a:pt x="357" y="52"/>
                      </a:lnTo>
                      <a:cubicBezTo>
                        <a:pt x="357" y="52"/>
                        <a:pt x="358" y="52"/>
                        <a:pt x="358" y="52"/>
                      </a:cubicBezTo>
                      <a:lnTo>
                        <a:pt x="383" y="66"/>
                      </a:lnTo>
                      <a:cubicBezTo>
                        <a:pt x="384" y="67"/>
                        <a:pt x="384" y="67"/>
                        <a:pt x="385" y="67"/>
                      </a:cubicBezTo>
                      <a:lnTo>
                        <a:pt x="412" y="91"/>
                      </a:lnTo>
                      <a:lnTo>
                        <a:pt x="440" y="120"/>
                      </a:lnTo>
                      <a:lnTo>
                        <a:pt x="464" y="153"/>
                      </a:lnTo>
                      <a:lnTo>
                        <a:pt x="484" y="187"/>
                      </a:lnTo>
                      <a:cubicBezTo>
                        <a:pt x="485" y="188"/>
                        <a:pt x="485" y="188"/>
                        <a:pt x="485" y="188"/>
                      </a:cubicBezTo>
                      <a:lnTo>
                        <a:pt x="499" y="223"/>
                      </a:lnTo>
                      <a:cubicBezTo>
                        <a:pt x="499" y="224"/>
                        <a:pt x="499" y="224"/>
                        <a:pt x="499" y="225"/>
                      </a:cubicBezTo>
                      <a:lnTo>
                        <a:pt x="505" y="257"/>
                      </a:lnTo>
                      <a:cubicBezTo>
                        <a:pt x="505" y="258"/>
                        <a:pt x="506" y="259"/>
                        <a:pt x="505" y="260"/>
                      </a:cubicBezTo>
                      <a:lnTo>
                        <a:pt x="501" y="288"/>
                      </a:lnTo>
                      <a:cubicBezTo>
                        <a:pt x="501" y="290"/>
                        <a:pt x="500" y="291"/>
                        <a:pt x="499" y="293"/>
                      </a:cubicBezTo>
                      <a:lnTo>
                        <a:pt x="484" y="306"/>
                      </a:lnTo>
                      <a:cubicBezTo>
                        <a:pt x="483" y="307"/>
                        <a:pt x="481" y="307"/>
                        <a:pt x="480" y="307"/>
                      </a:cubicBezTo>
                      <a:lnTo>
                        <a:pt x="457" y="310"/>
                      </a:lnTo>
                      <a:cubicBezTo>
                        <a:pt x="456" y="310"/>
                        <a:pt x="456" y="310"/>
                        <a:pt x="455" y="310"/>
                      </a:cubicBezTo>
                      <a:lnTo>
                        <a:pt x="430" y="309"/>
                      </a:lnTo>
                      <a:lnTo>
                        <a:pt x="406" y="310"/>
                      </a:lnTo>
                      <a:lnTo>
                        <a:pt x="405" y="29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468" name="Freeform 128">
                  <a:extLst>
                    <a:ext uri="{FF2B5EF4-FFF2-40B4-BE49-F238E27FC236}">
                      <a16:creationId xmlns:a16="http://schemas.microsoft.com/office/drawing/2014/main" id="{FC754969-F64A-4F48-A4B5-4F53C644EAE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09156" y="2429840"/>
                  <a:ext cx="207705" cy="213054"/>
                </a:xfrm>
                <a:custGeom>
                  <a:avLst/>
                  <a:gdLst/>
                  <a:ahLst/>
                  <a:cxnLst>
                    <a:cxn ang="0">
                      <a:pos x="369" y="111"/>
                    </a:cxn>
                    <a:cxn ang="0">
                      <a:pos x="360" y="51"/>
                    </a:cxn>
                    <a:cxn ang="0">
                      <a:pos x="353" y="32"/>
                    </a:cxn>
                    <a:cxn ang="0">
                      <a:pos x="342" y="21"/>
                    </a:cxn>
                    <a:cxn ang="0">
                      <a:pos x="326" y="16"/>
                    </a:cxn>
                    <a:cxn ang="0">
                      <a:pos x="299" y="16"/>
                    </a:cxn>
                    <a:cxn ang="0">
                      <a:pos x="260" y="23"/>
                    </a:cxn>
                    <a:cxn ang="0">
                      <a:pos x="227" y="66"/>
                    </a:cxn>
                    <a:cxn ang="0">
                      <a:pos x="164" y="158"/>
                    </a:cxn>
                    <a:cxn ang="0">
                      <a:pos x="125" y="196"/>
                    </a:cxn>
                    <a:cxn ang="0">
                      <a:pos x="144" y="279"/>
                    </a:cxn>
                    <a:cxn ang="0">
                      <a:pos x="142" y="313"/>
                    </a:cxn>
                    <a:cxn ang="0">
                      <a:pos x="136" y="328"/>
                    </a:cxn>
                    <a:cxn ang="0">
                      <a:pos x="122" y="338"/>
                    </a:cxn>
                    <a:cxn ang="0">
                      <a:pos x="71" y="344"/>
                    </a:cxn>
                    <a:cxn ang="0">
                      <a:pos x="37" y="344"/>
                    </a:cxn>
                    <a:cxn ang="0">
                      <a:pos x="13" y="337"/>
                    </a:cxn>
                    <a:cxn ang="0">
                      <a:pos x="1" y="323"/>
                    </a:cxn>
                    <a:cxn ang="0">
                      <a:pos x="1" y="308"/>
                    </a:cxn>
                    <a:cxn ang="0">
                      <a:pos x="5" y="293"/>
                    </a:cxn>
                    <a:cxn ang="0">
                      <a:pos x="37" y="268"/>
                    </a:cxn>
                    <a:cxn ang="0">
                      <a:pos x="20" y="299"/>
                    </a:cxn>
                    <a:cxn ang="0">
                      <a:pos x="16" y="310"/>
                    </a:cxn>
                    <a:cxn ang="0">
                      <a:pos x="15" y="317"/>
                    </a:cxn>
                    <a:cxn ang="0">
                      <a:pos x="20" y="324"/>
                    </a:cxn>
                    <a:cxn ang="0">
                      <a:pos x="38" y="328"/>
                    </a:cxn>
                    <a:cxn ang="0">
                      <a:pos x="117" y="324"/>
                    </a:cxn>
                    <a:cxn ang="0">
                      <a:pos x="124" y="318"/>
                    </a:cxn>
                    <a:cxn ang="0">
                      <a:pos x="127" y="309"/>
                    </a:cxn>
                    <a:cxn ang="0">
                      <a:pos x="128" y="280"/>
                    </a:cxn>
                    <a:cxn ang="0">
                      <a:pos x="121" y="242"/>
                    </a:cxn>
                    <a:cxn ang="0">
                      <a:pos x="111" y="193"/>
                    </a:cxn>
                    <a:cxn ang="0">
                      <a:pos x="183" y="103"/>
                    </a:cxn>
                    <a:cxn ang="0">
                      <a:pos x="252" y="10"/>
                    </a:cxn>
                    <a:cxn ang="0">
                      <a:pos x="298" y="1"/>
                    </a:cxn>
                    <a:cxn ang="0">
                      <a:pos x="328" y="0"/>
                    </a:cxn>
                    <a:cxn ang="0">
                      <a:pos x="351" y="8"/>
                    </a:cxn>
                    <a:cxn ang="0">
                      <a:pos x="367" y="24"/>
                    </a:cxn>
                    <a:cxn ang="0">
                      <a:pos x="375" y="47"/>
                    </a:cxn>
                    <a:cxn ang="0">
                      <a:pos x="380" y="76"/>
                    </a:cxn>
                    <a:cxn ang="0">
                      <a:pos x="390" y="147"/>
                    </a:cxn>
                  </a:cxnLst>
                  <a:rect l="0" t="0" r="r" b="b"/>
                  <a:pathLst>
                    <a:path w="390" h="344">
                      <a:moveTo>
                        <a:pt x="375" y="150"/>
                      </a:moveTo>
                      <a:lnTo>
                        <a:pt x="369" y="111"/>
                      </a:lnTo>
                      <a:lnTo>
                        <a:pt x="365" y="77"/>
                      </a:lnTo>
                      <a:lnTo>
                        <a:pt x="360" y="51"/>
                      </a:lnTo>
                      <a:lnTo>
                        <a:pt x="360" y="52"/>
                      </a:lnTo>
                      <a:lnTo>
                        <a:pt x="353" y="32"/>
                      </a:lnTo>
                      <a:lnTo>
                        <a:pt x="354" y="35"/>
                      </a:lnTo>
                      <a:lnTo>
                        <a:pt x="342" y="21"/>
                      </a:lnTo>
                      <a:lnTo>
                        <a:pt x="346" y="23"/>
                      </a:lnTo>
                      <a:lnTo>
                        <a:pt x="326" y="16"/>
                      </a:lnTo>
                      <a:lnTo>
                        <a:pt x="328" y="16"/>
                      </a:lnTo>
                      <a:lnTo>
                        <a:pt x="299" y="16"/>
                      </a:lnTo>
                      <a:lnTo>
                        <a:pt x="301" y="16"/>
                      </a:lnTo>
                      <a:lnTo>
                        <a:pt x="260" y="23"/>
                      </a:lnTo>
                      <a:lnTo>
                        <a:pt x="265" y="21"/>
                      </a:lnTo>
                      <a:lnTo>
                        <a:pt x="227" y="66"/>
                      </a:lnTo>
                      <a:lnTo>
                        <a:pt x="196" y="112"/>
                      </a:lnTo>
                      <a:lnTo>
                        <a:pt x="164" y="158"/>
                      </a:lnTo>
                      <a:lnTo>
                        <a:pt x="123" y="204"/>
                      </a:lnTo>
                      <a:lnTo>
                        <a:pt x="125" y="196"/>
                      </a:lnTo>
                      <a:lnTo>
                        <a:pt x="136" y="237"/>
                      </a:lnTo>
                      <a:lnTo>
                        <a:pt x="144" y="279"/>
                      </a:lnTo>
                      <a:cubicBezTo>
                        <a:pt x="144" y="280"/>
                        <a:pt x="144" y="280"/>
                        <a:pt x="144" y="281"/>
                      </a:cubicBezTo>
                      <a:lnTo>
                        <a:pt x="142" y="313"/>
                      </a:lnTo>
                      <a:cubicBezTo>
                        <a:pt x="142" y="314"/>
                        <a:pt x="142" y="315"/>
                        <a:pt x="142" y="316"/>
                      </a:cubicBezTo>
                      <a:lnTo>
                        <a:pt x="136" y="328"/>
                      </a:lnTo>
                      <a:cubicBezTo>
                        <a:pt x="135" y="329"/>
                        <a:pt x="134" y="330"/>
                        <a:pt x="133" y="331"/>
                      </a:cubicBezTo>
                      <a:lnTo>
                        <a:pt x="122" y="338"/>
                      </a:lnTo>
                      <a:cubicBezTo>
                        <a:pt x="121" y="339"/>
                        <a:pt x="120" y="339"/>
                        <a:pt x="118" y="339"/>
                      </a:cubicBezTo>
                      <a:lnTo>
                        <a:pt x="71" y="344"/>
                      </a:lnTo>
                      <a:lnTo>
                        <a:pt x="38" y="344"/>
                      </a:lnTo>
                      <a:cubicBezTo>
                        <a:pt x="38" y="344"/>
                        <a:pt x="37" y="344"/>
                        <a:pt x="37" y="344"/>
                      </a:cubicBezTo>
                      <a:lnTo>
                        <a:pt x="17" y="339"/>
                      </a:lnTo>
                      <a:cubicBezTo>
                        <a:pt x="15" y="339"/>
                        <a:pt x="14" y="338"/>
                        <a:pt x="13" y="337"/>
                      </a:cubicBezTo>
                      <a:lnTo>
                        <a:pt x="4" y="328"/>
                      </a:lnTo>
                      <a:cubicBezTo>
                        <a:pt x="2" y="327"/>
                        <a:pt x="2" y="325"/>
                        <a:pt x="1" y="323"/>
                      </a:cubicBezTo>
                      <a:lnTo>
                        <a:pt x="0" y="311"/>
                      </a:lnTo>
                      <a:cubicBezTo>
                        <a:pt x="0" y="310"/>
                        <a:pt x="0" y="309"/>
                        <a:pt x="1" y="308"/>
                      </a:cubicBezTo>
                      <a:lnTo>
                        <a:pt x="5" y="294"/>
                      </a:lnTo>
                      <a:cubicBezTo>
                        <a:pt x="5" y="294"/>
                        <a:pt x="5" y="293"/>
                        <a:pt x="5" y="293"/>
                      </a:cubicBezTo>
                      <a:lnTo>
                        <a:pt x="22" y="261"/>
                      </a:lnTo>
                      <a:lnTo>
                        <a:pt x="37" y="268"/>
                      </a:lnTo>
                      <a:lnTo>
                        <a:pt x="20" y="300"/>
                      </a:lnTo>
                      <a:lnTo>
                        <a:pt x="20" y="299"/>
                      </a:lnTo>
                      <a:lnTo>
                        <a:pt x="16" y="313"/>
                      </a:lnTo>
                      <a:lnTo>
                        <a:pt x="16" y="310"/>
                      </a:lnTo>
                      <a:lnTo>
                        <a:pt x="17" y="322"/>
                      </a:lnTo>
                      <a:lnTo>
                        <a:pt x="15" y="317"/>
                      </a:lnTo>
                      <a:lnTo>
                        <a:pt x="24" y="326"/>
                      </a:lnTo>
                      <a:lnTo>
                        <a:pt x="20" y="324"/>
                      </a:lnTo>
                      <a:lnTo>
                        <a:pt x="40" y="329"/>
                      </a:lnTo>
                      <a:lnTo>
                        <a:pt x="38" y="328"/>
                      </a:lnTo>
                      <a:lnTo>
                        <a:pt x="70" y="329"/>
                      </a:lnTo>
                      <a:lnTo>
                        <a:pt x="117" y="324"/>
                      </a:lnTo>
                      <a:lnTo>
                        <a:pt x="113" y="325"/>
                      </a:lnTo>
                      <a:lnTo>
                        <a:pt x="124" y="318"/>
                      </a:lnTo>
                      <a:lnTo>
                        <a:pt x="121" y="321"/>
                      </a:lnTo>
                      <a:lnTo>
                        <a:pt x="127" y="309"/>
                      </a:lnTo>
                      <a:lnTo>
                        <a:pt x="126" y="312"/>
                      </a:lnTo>
                      <a:lnTo>
                        <a:pt x="128" y="280"/>
                      </a:lnTo>
                      <a:lnTo>
                        <a:pt x="129" y="282"/>
                      </a:lnTo>
                      <a:lnTo>
                        <a:pt x="121" y="242"/>
                      </a:lnTo>
                      <a:lnTo>
                        <a:pt x="110" y="201"/>
                      </a:lnTo>
                      <a:cubicBezTo>
                        <a:pt x="109" y="198"/>
                        <a:pt x="110" y="195"/>
                        <a:pt x="111" y="193"/>
                      </a:cubicBezTo>
                      <a:lnTo>
                        <a:pt x="151" y="149"/>
                      </a:lnTo>
                      <a:lnTo>
                        <a:pt x="183" y="103"/>
                      </a:lnTo>
                      <a:lnTo>
                        <a:pt x="214" y="55"/>
                      </a:lnTo>
                      <a:lnTo>
                        <a:pt x="252" y="10"/>
                      </a:lnTo>
                      <a:cubicBezTo>
                        <a:pt x="254" y="9"/>
                        <a:pt x="255" y="8"/>
                        <a:pt x="257" y="8"/>
                      </a:cubicBezTo>
                      <a:lnTo>
                        <a:pt x="298" y="1"/>
                      </a:lnTo>
                      <a:cubicBezTo>
                        <a:pt x="299" y="0"/>
                        <a:pt x="299" y="0"/>
                        <a:pt x="299" y="0"/>
                      </a:cubicBezTo>
                      <a:lnTo>
                        <a:pt x="328" y="0"/>
                      </a:lnTo>
                      <a:cubicBezTo>
                        <a:pt x="329" y="0"/>
                        <a:pt x="330" y="1"/>
                        <a:pt x="331" y="1"/>
                      </a:cubicBezTo>
                      <a:lnTo>
                        <a:pt x="351" y="8"/>
                      </a:lnTo>
                      <a:cubicBezTo>
                        <a:pt x="352" y="8"/>
                        <a:pt x="354" y="9"/>
                        <a:pt x="355" y="10"/>
                      </a:cubicBezTo>
                      <a:lnTo>
                        <a:pt x="367" y="24"/>
                      </a:lnTo>
                      <a:cubicBezTo>
                        <a:pt x="367" y="25"/>
                        <a:pt x="368" y="26"/>
                        <a:pt x="368" y="27"/>
                      </a:cubicBezTo>
                      <a:lnTo>
                        <a:pt x="375" y="47"/>
                      </a:lnTo>
                      <a:cubicBezTo>
                        <a:pt x="375" y="47"/>
                        <a:pt x="375" y="48"/>
                        <a:pt x="375" y="48"/>
                      </a:cubicBezTo>
                      <a:lnTo>
                        <a:pt x="380" y="76"/>
                      </a:lnTo>
                      <a:lnTo>
                        <a:pt x="384" y="108"/>
                      </a:lnTo>
                      <a:lnTo>
                        <a:pt x="390" y="147"/>
                      </a:lnTo>
                      <a:lnTo>
                        <a:pt x="375" y="15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 dirty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469" name="Freeform 129">
                  <a:extLst>
                    <a:ext uri="{FF2B5EF4-FFF2-40B4-BE49-F238E27FC236}">
                      <a16:creationId xmlns:a16="http://schemas.microsoft.com/office/drawing/2014/main" id="{845AFB41-5FE6-4A71-9EA7-AB41B7D6ACF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34605" y="2985940"/>
                  <a:ext cx="63035" cy="179539"/>
                </a:xfrm>
                <a:custGeom>
                  <a:avLst/>
                  <a:gdLst/>
                  <a:ahLst/>
                  <a:cxnLst>
                    <a:cxn ang="0">
                      <a:pos x="15" y="0"/>
                    </a:cxn>
                    <a:cxn ang="0">
                      <a:pos x="26" y="96"/>
                    </a:cxn>
                    <a:cxn ang="0">
                      <a:pos x="34" y="142"/>
                    </a:cxn>
                    <a:cxn ang="0">
                      <a:pos x="34" y="141"/>
                    </a:cxn>
                    <a:cxn ang="0">
                      <a:pos x="49" y="185"/>
                    </a:cxn>
                    <a:cxn ang="0">
                      <a:pos x="46" y="181"/>
                    </a:cxn>
                    <a:cxn ang="0">
                      <a:pos x="58" y="190"/>
                    </a:cxn>
                    <a:cxn ang="0">
                      <a:pos x="54" y="188"/>
                    </a:cxn>
                    <a:cxn ang="0">
                      <a:pos x="72" y="189"/>
                    </a:cxn>
                    <a:cxn ang="0">
                      <a:pos x="90" y="189"/>
                    </a:cxn>
                    <a:cxn ang="0">
                      <a:pos x="94" y="190"/>
                    </a:cxn>
                    <a:cxn ang="0">
                      <a:pos x="108" y="197"/>
                    </a:cxn>
                    <a:cxn ang="0">
                      <a:pos x="112" y="203"/>
                    </a:cxn>
                    <a:cxn ang="0">
                      <a:pos x="116" y="222"/>
                    </a:cxn>
                    <a:cxn ang="0">
                      <a:pos x="116" y="226"/>
                    </a:cxn>
                    <a:cxn ang="0">
                      <a:pos x="110" y="247"/>
                    </a:cxn>
                    <a:cxn ang="0">
                      <a:pos x="101" y="269"/>
                    </a:cxn>
                    <a:cxn ang="0">
                      <a:pos x="101" y="268"/>
                    </a:cxn>
                    <a:cxn ang="0">
                      <a:pos x="96" y="290"/>
                    </a:cxn>
                    <a:cxn ang="0">
                      <a:pos x="81" y="287"/>
                    </a:cxn>
                    <a:cxn ang="0">
                      <a:pos x="86" y="265"/>
                    </a:cxn>
                    <a:cxn ang="0">
                      <a:pos x="86" y="263"/>
                    </a:cxn>
                    <a:cxn ang="0">
                      <a:pos x="95" y="242"/>
                    </a:cxn>
                    <a:cxn ang="0">
                      <a:pos x="101" y="221"/>
                    </a:cxn>
                    <a:cxn ang="0">
                      <a:pos x="101" y="225"/>
                    </a:cxn>
                    <a:cxn ang="0">
                      <a:pos x="97" y="206"/>
                    </a:cxn>
                    <a:cxn ang="0">
                      <a:pos x="101" y="212"/>
                    </a:cxn>
                    <a:cxn ang="0">
                      <a:pos x="87" y="205"/>
                    </a:cxn>
                    <a:cxn ang="0">
                      <a:pos x="90" y="205"/>
                    </a:cxn>
                    <a:cxn ang="0">
                      <a:pos x="71" y="205"/>
                    </a:cxn>
                    <a:cxn ang="0">
                      <a:pos x="53" y="204"/>
                    </a:cxn>
                    <a:cxn ang="0">
                      <a:pos x="49" y="203"/>
                    </a:cxn>
                    <a:cxn ang="0">
                      <a:pos x="37" y="194"/>
                    </a:cxn>
                    <a:cxn ang="0">
                      <a:pos x="34" y="190"/>
                    </a:cxn>
                    <a:cxn ang="0">
                      <a:pos x="19" y="146"/>
                    </a:cxn>
                    <a:cxn ang="0">
                      <a:pos x="19" y="145"/>
                    </a:cxn>
                    <a:cxn ang="0">
                      <a:pos x="11" y="97"/>
                    </a:cxn>
                    <a:cxn ang="0">
                      <a:pos x="0" y="1"/>
                    </a:cxn>
                    <a:cxn ang="0">
                      <a:pos x="15" y="0"/>
                    </a:cxn>
                  </a:cxnLst>
                  <a:rect l="0" t="0" r="r" b="b"/>
                  <a:pathLst>
                    <a:path w="117" h="290">
                      <a:moveTo>
                        <a:pt x="15" y="0"/>
                      </a:moveTo>
                      <a:lnTo>
                        <a:pt x="26" y="96"/>
                      </a:lnTo>
                      <a:lnTo>
                        <a:pt x="34" y="142"/>
                      </a:lnTo>
                      <a:lnTo>
                        <a:pt x="34" y="141"/>
                      </a:lnTo>
                      <a:lnTo>
                        <a:pt x="49" y="185"/>
                      </a:lnTo>
                      <a:lnTo>
                        <a:pt x="46" y="181"/>
                      </a:lnTo>
                      <a:lnTo>
                        <a:pt x="58" y="190"/>
                      </a:lnTo>
                      <a:lnTo>
                        <a:pt x="54" y="188"/>
                      </a:lnTo>
                      <a:lnTo>
                        <a:pt x="72" y="189"/>
                      </a:lnTo>
                      <a:lnTo>
                        <a:pt x="90" y="189"/>
                      </a:lnTo>
                      <a:cubicBezTo>
                        <a:pt x="92" y="189"/>
                        <a:pt x="93" y="190"/>
                        <a:pt x="94" y="190"/>
                      </a:cubicBezTo>
                      <a:lnTo>
                        <a:pt x="108" y="197"/>
                      </a:lnTo>
                      <a:cubicBezTo>
                        <a:pt x="110" y="198"/>
                        <a:pt x="112" y="200"/>
                        <a:pt x="112" y="203"/>
                      </a:cubicBezTo>
                      <a:lnTo>
                        <a:pt x="116" y="222"/>
                      </a:lnTo>
                      <a:cubicBezTo>
                        <a:pt x="117" y="223"/>
                        <a:pt x="117" y="224"/>
                        <a:pt x="116" y="226"/>
                      </a:cubicBezTo>
                      <a:lnTo>
                        <a:pt x="110" y="247"/>
                      </a:lnTo>
                      <a:lnTo>
                        <a:pt x="101" y="269"/>
                      </a:lnTo>
                      <a:lnTo>
                        <a:pt x="101" y="268"/>
                      </a:lnTo>
                      <a:lnTo>
                        <a:pt x="96" y="290"/>
                      </a:lnTo>
                      <a:lnTo>
                        <a:pt x="81" y="287"/>
                      </a:lnTo>
                      <a:lnTo>
                        <a:pt x="86" y="265"/>
                      </a:lnTo>
                      <a:cubicBezTo>
                        <a:pt x="86" y="264"/>
                        <a:pt x="86" y="264"/>
                        <a:pt x="86" y="263"/>
                      </a:cubicBezTo>
                      <a:lnTo>
                        <a:pt x="95" y="242"/>
                      </a:lnTo>
                      <a:lnTo>
                        <a:pt x="101" y="221"/>
                      </a:lnTo>
                      <a:lnTo>
                        <a:pt x="101" y="225"/>
                      </a:lnTo>
                      <a:lnTo>
                        <a:pt x="97" y="206"/>
                      </a:lnTo>
                      <a:lnTo>
                        <a:pt x="101" y="212"/>
                      </a:lnTo>
                      <a:lnTo>
                        <a:pt x="87" y="205"/>
                      </a:lnTo>
                      <a:lnTo>
                        <a:pt x="90" y="205"/>
                      </a:lnTo>
                      <a:lnTo>
                        <a:pt x="71" y="205"/>
                      </a:lnTo>
                      <a:lnTo>
                        <a:pt x="53" y="204"/>
                      </a:lnTo>
                      <a:cubicBezTo>
                        <a:pt x="51" y="204"/>
                        <a:pt x="50" y="204"/>
                        <a:pt x="49" y="203"/>
                      </a:cubicBezTo>
                      <a:lnTo>
                        <a:pt x="37" y="194"/>
                      </a:lnTo>
                      <a:cubicBezTo>
                        <a:pt x="35" y="193"/>
                        <a:pt x="34" y="192"/>
                        <a:pt x="34" y="190"/>
                      </a:cubicBezTo>
                      <a:lnTo>
                        <a:pt x="19" y="146"/>
                      </a:lnTo>
                      <a:cubicBezTo>
                        <a:pt x="19" y="146"/>
                        <a:pt x="19" y="145"/>
                        <a:pt x="19" y="145"/>
                      </a:cubicBezTo>
                      <a:lnTo>
                        <a:pt x="11" y="97"/>
                      </a:lnTo>
                      <a:lnTo>
                        <a:pt x="0" y="1"/>
                      </a:lnTo>
                      <a:lnTo>
                        <a:pt x="15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470" name="Freeform 130">
                  <a:extLst>
                    <a:ext uri="{FF2B5EF4-FFF2-40B4-BE49-F238E27FC236}">
                      <a16:creationId xmlns:a16="http://schemas.microsoft.com/office/drawing/2014/main" id="{DA39D1A7-A929-4140-A341-5FD62A9AD52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49735" y="2883680"/>
                  <a:ext cx="143637" cy="162783"/>
                </a:xfrm>
                <a:custGeom>
                  <a:avLst/>
                  <a:gdLst/>
                  <a:ahLst/>
                  <a:cxnLst>
                    <a:cxn ang="0">
                      <a:pos x="269" y="11"/>
                    </a:cxn>
                    <a:cxn ang="0">
                      <a:pos x="251" y="30"/>
                    </a:cxn>
                    <a:cxn ang="0">
                      <a:pos x="231" y="52"/>
                    </a:cxn>
                    <a:cxn ang="0">
                      <a:pos x="214" y="74"/>
                    </a:cxn>
                    <a:cxn ang="0">
                      <a:pos x="215" y="73"/>
                    </a:cxn>
                    <a:cxn ang="0">
                      <a:pos x="204" y="95"/>
                    </a:cxn>
                    <a:cxn ang="0">
                      <a:pos x="204" y="93"/>
                    </a:cxn>
                    <a:cxn ang="0">
                      <a:pos x="200" y="120"/>
                    </a:cxn>
                    <a:cxn ang="0">
                      <a:pos x="200" y="118"/>
                    </a:cxn>
                    <a:cxn ang="0">
                      <a:pos x="202" y="147"/>
                    </a:cxn>
                    <a:cxn ang="0">
                      <a:pos x="202" y="148"/>
                    </a:cxn>
                    <a:cxn ang="0">
                      <a:pos x="200" y="174"/>
                    </a:cxn>
                    <a:cxn ang="0">
                      <a:pos x="199" y="178"/>
                    </a:cxn>
                    <a:cxn ang="0">
                      <a:pos x="186" y="197"/>
                    </a:cxn>
                    <a:cxn ang="0">
                      <a:pos x="183" y="200"/>
                    </a:cxn>
                    <a:cxn ang="0">
                      <a:pos x="147" y="215"/>
                    </a:cxn>
                    <a:cxn ang="0">
                      <a:pos x="144" y="215"/>
                    </a:cxn>
                    <a:cxn ang="0">
                      <a:pos x="105" y="218"/>
                    </a:cxn>
                    <a:cxn ang="0">
                      <a:pos x="64" y="216"/>
                    </a:cxn>
                    <a:cxn ang="0">
                      <a:pos x="25" y="217"/>
                    </a:cxn>
                    <a:cxn ang="0">
                      <a:pos x="32" y="212"/>
                    </a:cxn>
                    <a:cxn ang="0">
                      <a:pos x="27" y="227"/>
                    </a:cxn>
                    <a:cxn ang="0">
                      <a:pos x="22" y="244"/>
                    </a:cxn>
                    <a:cxn ang="0">
                      <a:pos x="17" y="258"/>
                    </a:cxn>
                    <a:cxn ang="0">
                      <a:pos x="15" y="264"/>
                    </a:cxn>
                    <a:cxn ang="0">
                      <a:pos x="0" y="259"/>
                    </a:cxn>
                    <a:cxn ang="0">
                      <a:pos x="2" y="253"/>
                    </a:cxn>
                    <a:cxn ang="0">
                      <a:pos x="7" y="239"/>
                    </a:cxn>
                    <a:cxn ang="0">
                      <a:pos x="12" y="222"/>
                    </a:cxn>
                    <a:cxn ang="0">
                      <a:pos x="17" y="207"/>
                    </a:cxn>
                    <a:cxn ang="0">
                      <a:pos x="24" y="201"/>
                    </a:cxn>
                    <a:cxn ang="0">
                      <a:pos x="65" y="200"/>
                    </a:cxn>
                    <a:cxn ang="0">
                      <a:pos x="104" y="202"/>
                    </a:cxn>
                    <a:cxn ang="0">
                      <a:pos x="143" y="199"/>
                    </a:cxn>
                    <a:cxn ang="0">
                      <a:pos x="140" y="200"/>
                    </a:cxn>
                    <a:cxn ang="0">
                      <a:pos x="176" y="185"/>
                    </a:cxn>
                    <a:cxn ang="0">
                      <a:pos x="173" y="188"/>
                    </a:cxn>
                    <a:cxn ang="0">
                      <a:pos x="186" y="169"/>
                    </a:cxn>
                    <a:cxn ang="0">
                      <a:pos x="184" y="173"/>
                    </a:cxn>
                    <a:cxn ang="0">
                      <a:pos x="186" y="147"/>
                    </a:cxn>
                    <a:cxn ang="0">
                      <a:pos x="186" y="148"/>
                    </a:cxn>
                    <a:cxn ang="0">
                      <a:pos x="184" y="119"/>
                    </a:cxn>
                    <a:cxn ang="0">
                      <a:pos x="185" y="117"/>
                    </a:cxn>
                    <a:cxn ang="0">
                      <a:pos x="189" y="90"/>
                    </a:cxn>
                    <a:cxn ang="0">
                      <a:pos x="189" y="88"/>
                    </a:cxn>
                    <a:cxn ang="0">
                      <a:pos x="200" y="66"/>
                    </a:cxn>
                    <a:cxn ang="0">
                      <a:pos x="201" y="65"/>
                    </a:cxn>
                    <a:cxn ang="0">
                      <a:pos x="220" y="41"/>
                    </a:cxn>
                    <a:cxn ang="0">
                      <a:pos x="240" y="19"/>
                    </a:cxn>
                    <a:cxn ang="0">
                      <a:pos x="258" y="0"/>
                    </a:cxn>
                    <a:cxn ang="0">
                      <a:pos x="269" y="11"/>
                    </a:cxn>
                  </a:cxnLst>
                  <a:rect l="0" t="0" r="r" b="b"/>
                  <a:pathLst>
                    <a:path w="269" h="264">
                      <a:moveTo>
                        <a:pt x="269" y="11"/>
                      </a:moveTo>
                      <a:lnTo>
                        <a:pt x="251" y="30"/>
                      </a:lnTo>
                      <a:lnTo>
                        <a:pt x="231" y="52"/>
                      </a:lnTo>
                      <a:lnTo>
                        <a:pt x="214" y="74"/>
                      </a:lnTo>
                      <a:lnTo>
                        <a:pt x="215" y="73"/>
                      </a:lnTo>
                      <a:lnTo>
                        <a:pt x="204" y="95"/>
                      </a:lnTo>
                      <a:lnTo>
                        <a:pt x="204" y="93"/>
                      </a:lnTo>
                      <a:lnTo>
                        <a:pt x="200" y="120"/>
                      </a:lnTo>
                      <a:lnTo>
                        <a:pt x="200" y="118"/>
                      </a:lnTo>
                      <a:lnTo>
                        <a:pt x="202" y="147"/>
                      </a:lnTo>
                      <a:cubicBezTo>
                        <a:pt x="202" y="147"/>
                        <a:pt x="202" y="148"/>
                        <a:pt x="202" y="148"/>
                      </a:cubicBezTo>
                      <a:lnTo>
                        <a:pt x="200" y="174"/>
                      </a:lnTo>
                      <a:cubicBezTo>
                        <a:pt x="200" y="175"/>
                        <a:pt x="200" y="177"/>
                        <a:pt x="199" y="178"/>
                      </a:cubicBezTo>
                      <a:lnTo>
                        <a:pt x="186" y="197"/>
                      </a:lnTo>
                      <a:cubicBezTo>
                        <a:pt x="185" y="198"/>
                        <a:pt x="184" y="199"/>
                        <a:pt x="183" y="200"/>
                      </a:cubicBezTo>
                      <a:lnTo>
                        <a:pt x="147" y="215"/>
                      </a:lnTo>
                      <a:cubicBezTo>
                        <a:pt x="146" y="215"/>
                        <a:pt x="145" y="215"/>
                        <a:pt x="144" y="215"/>
                      </a:cubicBezTo>
                      <a:lnTo>
                        <a:pt x="105" y="218"/>
                      </a:lnTo>
                      <a:lnTo>
                        <a:pt x="64" y="216"/>
                      </a:lnTo>
                      <a:lnTo>
                        <a:pt x="25" y="217"/>
                      </a:lnTo>
                      <a:lnTo>
                        <a:pt x="32" y="212"/>
                      </a:lnTo>
                      <a:lnTo>
                        <a:pt x="27" y="227"/>
                      </a:lnTo>
                      <a:lnTo>
                        <a:pt x="22" y="244"/>
                      </a:lnTo>
                      <a:lnTo>
                        <a:pt x="17" y="258"/>
                      </a:lnTo>
                      <a:lnTo>
                        <a:pt x="15" y="264"/>
                      </a:lnTo>
                      <a:lnTo>
                        <a:pt x="0" y="259"/>
                      </a:lnTo>
                      <a:lnTo>
                        <a:pt x="2" y="253"/>
                      </a:lnTo>
                      <a:lnTo>
                        <a:pt x="7" y="239"/>
                      </a:lnTo>
                      <a:lnTo>
                        <a:pt x="12" y="222"/>
                      </a:lnTo>
                      <a:lnTo>
                        <a:pt x="17" y="207"/>
                      </a:lnTo>
                      <a:cubicBezTo>
                        <a:pt x="18" y="204"/>
                        <a:pt x="21" y="202"/>
                        <a:pt x="24" y="201"/>
                      </a:cubicBezTo>
                      <a:lnTo>
                        <a:pt x="65" y="200"/>
                      </a:lnTo>
                      <a:lnTo>
                        <a:pt x="104" y="202"/>
                      </a:lnTo>
                      <a:lnTo>
                        <a:pt x="143" y="199"/>
                      </a:lnTo>
                      <a:lnTo>
                        <a:pt x="140" y="200"/>
                      </a:lnTo>
                      <a:lnTo>
                        <a:pt x="176" y="185"/>
                      </a:lnTo>
                      <a:lnTo>
                        <a:pt x="173" y="188"/>
                      </a:lnTo>
                      <a:lnTo>
                        <a:pt x="186" y="169"/>
                      </a:lnTo>
                      <a:lnTo>
                        <a:pt x="184" y="173"/>
                      </a:lnTo>
                      <a:lnTo>
                        <a:pt x="186" y="147"/>
                      </a:lnTo>
                      <a:lnTo>
                        <a:pt x="186" y="148"/>
                      </a:lnTo>
                      <a:lnTo>
                        <a:pt x="184" y="119"/>
                      </a:lnTo>
                      <a:cubicBezTo>
                        <a:pt x="184" y="118"/>
                        <a:pt x="184" y="118"/>
                        <a:pt x="185" y="117"/>
                      </a:cubicBezTo>
                      <a:lnTo>
                        <a:pt x="189" y="90"/>
                      </a:lnTo>
                      <a:cubicBezTo>
                        <a:pt x="189" y="89"/>
                        <a:pt x="189" y="89"/>
                        <a:pt x="189" y="88"/>
                      </a:cubicBezTo>
                      <a:lnTo>
                        <a:pt x="200" y="66"/>
                      </a:lnTo>
                      <a:cubicBezTo>
                        <a:pt x="201" y="65"/>
                        <a:pt x="201" y="65"/>
                        <a:pt x="201" y="65"/>
                      </a:cubicBezTo>
                      <a:lnTo>
                        <a:pt x="220" y="41"/>
                      </a:lnTo>
                      <a:lnTo>
                        <a:pt x="240" y="19"/>
                      </a:lnTo>
                      <a:lnTo>
                        <a:pt x="258" y="0"/>
                      </a:lnTo>
                      <a:lnTo>
                        <a:pt x="269" y="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471" name="Freeform 131">
                  <a:extLst>
                    <a:ext uri="{FF2B5EF4-FFF2-40B4-BE49-F238E27FC236}">
                      <a16:creationId xmlns:a16="http://schemas.microsoft.com/office/drawing/2014/main" id="{0C794374-76AE-4EB6-A95F-D733C309342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92066" y="3022141"/>
                  <a:ext cx="76469" cy="210660"/>
                </a:xfrm>
                <a:custGeom>
                  <a:avLst/>
                  <a:gdLst/>
                  <a:ahLst/>
                  <a:cxnLst>
                    <a:cxn ang="0">
                      <a:pos x="72" y="341"/>
                    </a:cxn>
                    <a:cxn ang="0">
                      <a:pos x="65" y="272"/>
                    </a:cxn>
                    <a:cxn ang="0">
                      <a:pos x="58" y="215"/>
                    </a:cxn>
                    <a:cxn ang="0">
                      <a:pos x="58" y="216"/>
                    </a:cxn>
                    <a:cxn ang="0">
                      <a:pos x="39" y="163"/>
                    </a:cxn>
                    <a:cxn ang="0">
                      <a:pos x="40" y="165"/>
                    </a:cxn>
                    <a:cxn ang="0">
                      <a:pos x="24" y="140"/>
                    </a:cxn>
                    <a:cxn ang="0">
                      <a:pos x="2" y="115"/>
                    </a:cxn>
                    <a:cxn ang="0">
                      <a:pos x="1" y="108"/>
                    </a:cxn>
                    <a:cxn ang="0">
                      <a:pos x="6" y="102"/>
                    </a:cxn>
                    <a:cxn ang="0">
                      <a:pos x="49" y="85"/>
                    </a:cxn>
                    <a:cxn ang="0">
                      <a:pos x="47" y="86"/>
                    </a:cxn>
                    <a:cxn ang="0">
                      <a:pos x="81" y="65"/>
                    </a:cxn>
                    <a:cxn ang="0">
                      <a:pos x="80" y="66"/>
                    </a:cxn>
                    <a:cxn ang="0">
                      <a:pos x="107" y="37"/>
                    </a:cxn>
                    <a:cxn ang="0">
                      <a:pos x="106" y="38"/>
                    </a:cxn>
                    <a:cxn ang="0">
                      <a:pos x="130" y="0"/>
                    </a:cxn>
                    <a:cxn ang="0">
                      <a:pos x="143" y="9"/>
                    </a:cxn>
                    <a:cxn ang="0">
                      <a:pos x="119" y="47"/>
                    </a:cxn>
                    <a:cxn ang="0">
                      <a:pos x="118" y="48"/>
                    </a:cxn>
                    <a:cxn ang="0">
                      <a:pos x="91" y="77"/>
                    </a:cxn>
                    <a:cxn ang="0">
                      <a:pos x="90" y="78"/>
                    </a:cxn>
                    <a:cxn ang="0">
                      <a:pos x="56" y="99"/>
                    </a:cxn>
                    <a:cxn ang="0">
                      <a:pos x="54" y="100"/>
                    </a:cxn>
                    <a:cxn ang="0">
                      <a:pos x="11" y="117"/>
                    </a:cxn>
                    <a:cxn ang="0">
                      <a:pos x="15" y="104"/>
                    </a:cxn>
                    <a:cxn ang="0">
                      <a:pos x="37" y="131"/>
                    </a:cxn>
                    <a:cxn ang="0">
                      <a:pos x="53" y="156"/>
                    </a:cxn>
                    <a:cxn ang="0">
                      <a:pos x="54" y="158"/>
                    </a:cxn>
                    <a:cxn ang="0">
                      <a:pos x="73" y="211"/>
                    </a:cxn>
                    <a:cxn ang="0">
                      <a:pos x="73" y="212"/>
                    </a:cxn>
                    <a:cxn ang="0">
                      <a:pos x="81" y="271"/>
                    </a:cxn>
                    <a:cxn ang="0">
                      <a:pos x="88" y="340"/>
                    </a:cxn>
                    <a:cxn ang="0">
                      <a:pos x="72" y="341"/>
                    </a:cxn>
                  </a:cxnLst>
                  <a:rect l="0" t="0" r="r" b="b"/>
                  <a:pathLst>
                    <a:path w="143" h="341">
                      <a:moveTo>
                        <a:pt x="72" y="341"/>
                      </a:moveTo>
                      <a:lnTo>
                        <a:pt x="65" y="272"/>
                      </a:lnTo>
                      <a:lnTo>
                        <a:pt x="58" y="215"/>
                      </a:lnTo>
                      <a:lnTo>
                        <a:pt x="58" y="216"/>
                      </a:lnTo>
                      <a:lnTo>
                        <a:pt x="39" y="163"/>
                      </a:lnTo>
                      <a:lnTo>
                        <a:pt x="40" y="165"/>
                      </a:lnTo>
                      <a:lnTo>
                        <a:pt x="24" y="140"/>
                      </a:lnTo>
                      <a:lnTo>
                        <a:pt x="2" y="115"/>
                      </a:lnTo>
                      <a:cubicBezTo>
                        <a:pt x="1" y="113"/>
                        <a:pt x="0" y="110"/>
                        <a:pt x="1" y="108"/>
                      </a:cubicBezTo>
                      <a:cubicBezTo>
                        <a:pt x="1" y="105"/>
                        <a:pt x="3" y="103"/>
                        <a:pt x="6" y="102"/>
                      </a:cubicBezTo>
                      <a:lnTo>
                        <a:pt x="49" y="85"/>
                      </a:lnTo>
                      <a:lnTo>
                        <a:pt x="47" y="86"/>
                      </a:lnTo>
                      <a:lnTo>
                        <a:pt x="81" y="65"/>
                      </a:lnTo>
                      <a:lnTo>
                        <a:pt x="80" y="66"/>
                      </a:lnTo>
                      <a:lnTo>
                        <a:pt x="107" y="37"/>
                      </a:lnTo>
                      <a:lnTo>
                        <a:pt x="106" y="38"/>
                      </a:lnTo>
                      <a:lnTo>
                        <a:pt x="130" y="0"/>
                      </a:lnTo>
                      <a:lnTo>
                        <a:pt x="143" y="9"/>
                      </a:lnTo>
                      <a:lnTo>
                        <a:pt x="119" y="47"/>
                      </a:lnTo>
                      <a:cubicBezTo>
                        <a:pt x="119" y="47"/>
                        <a:pt x="119" y="48"/>
                        <a:pt x="118" y="48"/>
                      </a:cubicBezTo>
                      <a:lnTo>
                        <a:pt x="91" y="77"/>
                      </a:lnTo>
                      <a:cubicBezTo>
                        <a:pt x="91" y="77"/>
                        <a:pt x="90" y="78"/>
                        <a:pt x="90" y="78"/>
                      </a:cubicBezTo>
                      <a:lnTo>
                        <a:pt x="56" y="99"/>
                      </a:lnTo>
                      <a:cubicBezTo>
                        <a:pt x="55" y="100"/>
                        <a:pt x="55" y="100"/>
                        <a:pt x="54" y="100"/>
                      </a:cubicBezTo>
                      <a:lnTo>
                        <a:pt x="11" y="117"/>
                      </a:lnTo>
                      <a:lnTo>
                        <a:pt x="15" y="104"/>
                      </a:lnTo>
                      <a:lnTo>
                        <a:pt x="37" y="131"/>
                      </a:lnTo>
                      <a:lnTo>
                        <a:pt x="53" y="156"/>
                      </a:lnTo>
                      <a:cubicBezTo>
                        <a:pt x="54" y="157"/>
                        <a:pt x="54" y="157"/>
                        <a:pt x="54" y="158"/>
                      </a:cubicBezTo>
                      <a:lnTo>
                        <a:pt x="73" y="211"/>
                      </a:lnTo>
                      <a:cubicBezTo>
                        <a:pt x="73" y="211"/>
                        <a:pt x="73" y="212"/>
                        <a:pt x="73" y="212"/>
                      </a:cubicBezTo>
                      <a:lnTo>
                        <a:pt x="81" y="271"/>
                      </a:lnTo>
                      <a:lnTo>
                        <a:pt x="88" y="340"/>
                      </a:lnTo>
                      <a:lnTo>
                        <a:pt x="72" y="34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grpSp>
              <p:nvGrpSpPr>
                <p:cNvPr id="472" name="กลุ่ม 471">
                  <a:extLst>
                    <a:ext uri="{FF2B5EF4-FFF2-40B4-BE49-F238E27FC236}">
                      <a16:creationId xmlns:a16="http://schemas.microsoft.com/office/drawing/2014/main" id="{36773CA5-8D55-4B72-9DAA-381D944F3ED2}"/>
                    </a:ext>
                  </a:extLst>
                </p:cNvPr>
                <p:cNvGrpSpPr/>
                <p:nvPr/>
              </p:nvGrpSpPr>
              <p:grpSpPr>
                <a:xfrm>
                  <a:off x="2678699" y="2528583"/>
                  <a:ext cx="538914" cy="481611"/>
                  <a:chOff x="2678699" y="2528583"/>
                  <a:chExt cx="538914" cy="481611"/>
                </a:xfrm>
              </p:grpSpPr>
              <p:grpSp>
                <p:nvGrpSpPr>
                  <p:cNvPr id="473" name="กลุ่ม 472">
                    <a:extLst>
                      <a:ext uri="{FF2B5EF4-FFF2-40B4-BE49-F238E27FC236}">
                        <a16:creationId xmlns:a16="http://schemas.microsoft.com/office/drawing/2014/main" id="{B490DD22-CED2-4217-A2CA-11A3209290B0}"/>
                      </a:ext>
                    </a:extLst>
                  </p:cNvPr>
                  <p:cNvGrpSpPr/>
                  <p:nvPr/>
                </p:nvGrpSpPr>
                <p:grpSpPr>
                  <a:xfrm>
                    <a:off x="2678699" y="2636736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489" name="Freeform 114">
                      <a:extLst>
                        <a:ext uri="{FF2B5EF4-FFF2-40B4-BE49-F238E27FC236}">
                          <a16:creationId xmlns:a16="http://schemas.microsoft.com/office/drawing/2014/main" id="{8A4AA6F9-093F-47B0-B735-8F2F8C87DB4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490" name="Freeform 123">
                      <a:extLst>
                        <a:ext uri="{FF2B5EF4-FFF2-40B4-BE49-F238E27FC236}">
                          <a16:creationId xmlns:a16="http://schemas.microsoft.com/office/drawing/2014/main" id="{71B56E5C-220B-494A-84DB-FFCC04C378A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474" name="กลุ่ม 473">
                    <a:extLst>
                      <a:ext uri="{FF2B5EF4-FFF2-40B4-BE49-F238E27FC236}">
                        <a16:creationId xmlns:a16="http://schemas.microsoft.com/office/drawing/2014/main" id="{4092A1BA-2062-449F-BC17-327927C45124}"/>
                      </a:ext>
                    </a:extLst>
                  </p:cNvPr>
                  <p:cNvGrpSpPr/>
                  <p:nvPr/>
                </p:nvGrpSpPr>
                <p:grpSpPr>
                  <a:xfrm rot="8663594">
                    <a:off x="2751587" y="2789136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487" name="Freeform 114">
                      <a:extLst>
                        <a:ext uri="{FF2B5EF4-FFF2-40B4-BE49-F238E27FC236}">
                          <a16:creationId xmlns:a16="http://schemas.microsoft.com/office/drawing/2014/main" id="{FD08805A-06A1-4BF0-B00F-C647CC548FCB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488" name="Freeform 123">
                      <a:extLst>
                        <a:ext uri="{FF2B5EF4-FFF2-40B4-BE49-F238E27FC236}">
                          <a16:creationId xmlns:a16="http://schemas.microsoft.com/office/drawing/2014/main" id="{B099FF87-92A8-4B22-BC5A-40CBC62FF482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475" name="กลุ่ม 474">
                    <a:extLst>
                      <a:ext uri="{FF2B5EF4-FFF2-40B4-BE49-F238E27FC236}">
                        <a16:creationId xmlns:a16="http://schemas.microsoft.com/office/drawing/2014/main" id="{AF16179D-53BF-47B5-AB1E-41365797C5AB}"/>
                      </a:ext>
                    </a:extLst>
                  </p:cNvPr>
                  <p:cNvGrpSpPr/>
                  <p:nvPr/>
                </p:nvGrpSpPr>
                <p:grpSpPr>
                  <a:xfrm>
                    <a:off x="2952524" y="2812324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485" name="Freeform 114">
                      <a:extLst>
                        <a:ext uri="{FF2B5EF4-FFF2-40B4-BE49-F238E27FC236}">
                          <a16:creationId xmlns:a16="http://schemas.microsoft.com/office/drawing/2014/main" id="{6F3F01E8-602C-4A63-BB65-C620C86EB90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486" name="Freeform 123">
                      <a:extLst>
                        <a:ext uri="{FF2B5EF4-FFF2-40B4-BE49-F238E27FC236}">
                          <a16:creationId xmlns:a16="http://schemas.microsoft.com/office/drawing/2014/main" id="{B522495E-66A5-4C9B-813C-77639BED8C35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476" name="กลุ่ม 475">
                    <a:extLst>
                      <a:ext uri="{FF2B5EF4-FFF2-40B4-BE49-F238E27FC236}">
                        <a16:creationId xmlns:a16="http://schemas.microsoft.com/office/drawing/2014/main" id="{85902CD5-7AE9-4F6A-B761-24F8152CC4BB}"/>
                      </a:ext>
                    </a:extLst>
                  </p:cNvPr>
                  <p:cNvGrpSpPr/>
                  <p:nvPr/>
                </p:nvGrpSpPr>
                <p:grpSpPr>
                  <a:xfrm>
                    <a:off x="2866274" y="2668027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483" name="Freeform 114">
                      <a:extLst>
                        <a:ext uri="{FF2B5EF4-FFF2-40B4-BE49-F238E27FC236}">
                          <a16:creationId xmlns:a16="http://schemas.microsoft.com/office/drawing/2014/main" id="{FABA5024-F564-4760-8CE6-E3B28DA60DA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484" name="Freeform 123">
                      <a:extLst>
                        <a:ext uri="{FF2B5EF4-FFF2-40B4-BE49-F238E27FC236}">
                          <a16:creationId xmlns:a16="http://schemas.microsoft.com/office/drawing/2014/main" id="{1C62CB88-E9C6-4044-A22A-4DC50508F31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 dirty="0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477" name="กลุ่ม 476">
                    <a:extLst>
                      <a:ext uri="{FF2B5EF4-FFF2-40B4-BE49-F238E27FC236}">
                        <a16:creationId xmlns:a16="http://schemas.microsoft.com/office/drawing/2014/main" id="{8356A9FB-E96D-4FD8-A419-05DB74BBF022}"/>
                      </a:ext>
                    </a:extLst>
                  </p:cNvPr>
                  <p:cNvGrpSpPr/>
                  <p:nvPr/>
                </p:nvGrpSpPr>
                <p:grpSpPr>
                  <a:xfrm>
                    <a:off x="3009908" y="2629315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481" name="Freeform 114">
                      <a:extLst>
                        <a:ext uri="{FF2B5EF4-FFF2-40B4-BE49-F238E27FC236}">
                          <a16:creationId xmlns:a16="http://schemas.microsoft.com/office/drawing/2014/main" id="{CE7054B0-6D01-4C52-AF25-9D457D11415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482" name="Freeform 123">
                      <a:extLst>
                        <a:ext uri="{FF2B5EF4-FFF2-40B4-BE49-F238E27FC236}">
                          <a16:creationId xmlns:a16="http://schemas.microsoft.com/office/drawing/2014/main" id="{BC682E1C-4C91-40D6-BEDB-6E66AB593CF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478" name="กลุ่ม 477">
                    <a:extLst>
                      <a:ext uri="{FF2B5EF4-FFF2-40B4-BE49-F238E27FC236}">
                        <a16:creationId xmlns:a16="http://schemas.microsoft.com/office/drawing/2014/main" id="{B4175BA0-809C-4F0B-AC61-8681D7D78F18}"/>
                      </a:ext>
                    </a:extLst>
                  </p:cNvPr>
                  <p:cNvGrpSpPr/>
                  <p:nvPr/>
                </p:nvGrpSpPr>
                <p:grpSpPr>
                  <a:xfrm rot="3907596">
                    <a:off x="2833748" y="2533501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479" name="Freeform 114">
                      <a:extLst>
                        <a:ext uri="{FF2B5EF4-FFF2-40B4-BE49-F238E27FC236}">
                          <a16:creationId xmlns:a16="http://schemas.microsoft.com/office/drawing/2014/main" id="{67F3E3E9-9F21-438A-8972-5959BEBD9F6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480" name="Freeform 123">
                      <a:extLst>
                        <a:ext uri="{FF2B5EF4-FFF2-40B4-BE49-F238E27FC236}">
                          <a16:creationId xmlns:a16="http://schemas.microsoft.com/office/drawing/2014/main" id="{38032702-48EA-4AFD-90C9-430F4B91141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</p:grpSp>
          </p:grpSp>
          <p:grpSp>
            <p:nvGrpSpPr>
              <p:cNvPr id="21" name="กลุ่ม 20">
                <a:extLst>
                  <a:ext uri="{FF2B5EF4-FFF2-40B4-BE49-F238E27FC236}">
                    <a16:creationId xmlns:a16="http://schemas.microsoft.com/office/drawing/2014/main" id="{00D3FED4-6457-403E-9D6C-B5DC50B2141E}"/>
                  </a:ext>
                </a:extLst>
              </p:cNvPr>
              <p:cNvGrpSpPr/>
              <p:nvPr/>
            </p:nvGrpSpPr>
            <p:grpSpPr>
              <a:xfrm rot="11202953">
                <a:off x="4678226" y="3787504"/>
                <a:ext cx="661484" cy="568692"/>
                <a:chOff x="2549626" y="2389544"/>
                <a:chExt cx="803995" cy="843257"/>
              </a:xfrm>
            </p:grpSpPr>
            <p:sp>
              <p:nvSpPr>
                <p:cNvPr id="435" name="Freeform 18">
                  <a:extLst>
                    <a:ext uri="{FF2B5EF4-FFF2-40B4-BE49-F238E27FC236}">
                      <a16:creationId xmlns:a16="http://schemas.microsoft.com/office/drawing/2014/main" id="{C84F47DE-42FF-4AC7-BA9F-A1ECF5E2B06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49626" y="2519437"/>
                  <a:ext cx="262473" cy="201085"/>
                </a:xfrm>
                <a:custGeom>
                  <a:avLst/>
                  <a:gdLst/>
                  <a:ahLst/>
                  <a:cxnLst>
                    <a:cxn ang="0">
                      <a:pos x="416" y="308"/>
                    </a:cxn>
                    <a:cxn ang="0">
                      <a:pos x="441" y="310"/>
                    </a:cxn>
                    <a:cxn ang="0">
                      <a:pos x="459" y="309"/>
                    </a:cxn>
                    <a:cxn ang="0">
                      <a:pos x="471" y="299"/>
                    </a:cxn>
                    <a:cxn ang="0">
                      <a:pos x="475" y="273"/>
                    </a:cxn>
                    <a:cxn ang="0">
                      <a:pos x="469" y="240"/>
                    </a:cxn>
                    <a:cxn ang="0">
                      <a:pos x="436" y="169"/>
                    </a:cxn>
                    <a:cxn ang="0">
                      <a:pos x="387" y="106"/>
                    </a:cxn>
                    <a:cxn ang="0">
                      <a:pos x="363" y="83"/>
                    </a:cxn>
                    <a:cxn ang="0">
                      <a:pos x="341" y="69"/>
                    </a:cxn>
                    <a:cxn ang="0">
                      <a:pos x="157" y="16"/>
                    </a:cxn>
                    <a:cxn ang="0">
                      <a:pos x="147" y="62"/>
                    </a:cxn>
                    <a:cxn ang="0">
                      <a:pos x="123" y="101"/>
                    </a:cxn>
                    <a:cxn ang="0">
                      <a:pos x="91" y="135"/>
                    </a:cxn>
                    <a:cxn ang="0">
                      <a:pos x="51" y="166"/>
                    </a:cxn>
                    <a:cxn ang="0">
                      <a:pos x="19" y="255"/>
                    </a:cxn>
                    <a:cxn ang="0">
                      <a:pos x="15" y="284"/>
                    </a:cxn>
                    <a:cxn ang="0">
                      <a:pos x="4" y="251"/>
                    </a:cxn>
                    <a:cxn ang="0">
                      <a:pos x="13" y="220"/>
                    </a:cxn>
                    <a:cxn ang="0">
                      <a:pos x="38" y="157"/>
                    </a:cxn>
                    <a:cxn ang="0">
                      <a:pos x="111" y="91"/>
                    </a:cxn>
                    <a:cxn ang="0">
                      <a:pos x="133" y="55"/>
                    </a:cxn>
                    <a:cxn ang="0">
                      <a:pos x="152" y="6"/>
                    </a:cxn>
                    <a:cxn ang="0">
                      <a:pos x="255" y="26"/>
                    </a:cxn>
                    <a:cxn ang="0">
                      <a:pos x="348" y="55"/>
                    </a:cxn>
                    <a:cxn ang="0">
                      <a:pos x="373" y="71"/>
                    </a:cxn>
                    <a:cxn ang="0">
                      <a:pos x="426" y="126"/>
                    </a:cxn>
                    <a:cxn ang="0">
                      <a:pos x="470" y="199"/>
                    </a:cxn>
                    <a:cxn ang="0">
                      <a:pos x="484" y="236"/>
                    </a:cxn>
                    <a:cxn ang="0">
                      <a:pos x="490" y="273"/>
                    </a:cxn>
                    <a:cxn ang="0">
                      <a:pos x="484" y="306"/>
                    </a:cxn>
                    <a:cxn ang="0">
                      <a:pos x="466" y="322"/>
                    </a:cxn>
                    <a:cxn ang="0">
                      <a:pos x="442" y="325"/>
                    </a:cxn>
                    <a:cxn ang="0">
                      <a:pos x="394" y="325"/>
                    </a:cxn>
                  </a:cxnLst>
                  <a:rect l="0" t="0" r="r" b="b"/>
                  <a:pathLst>
                    <a:path w="491" h="325">
                      <a:moveTo>
                        <a:pt x="393" y="309"/>
                      </a:moveTo>
                      <a:lnTo>
                        <a:pt x="416" y="308"/>
                      </a:lnTo>
                      <a:lnTo>
                        <a:pt x="443" y="309"/>
                      </a:lnTo>
                      <a:lnTo>
                        <a:pt x="441" y="310"/>
                      </a:lnTo>
                      <a:lnTo>
                        <a:pt x="463" y="307"/>
                      </a:lnTo>
                      <a:lnTo>
                        <a:pt x="459" y="309"/>
                      </a:lnTo>
                      <a:lnTo>
                        <a:pt x="473" y="295"/>
                      </a:lnTo>
                      <a:lnTo>
                        <a:pt x="471" y="299"/>
                      </a:lnTo>
                      <a:lnTo>
                        <a:pt x="475" y="270"/>
                      </a:lnTo>
                      <a:lnTo>
                        <a:pt x="475" y="273"/>
                      </a:lnTo>
                      <a:lnTo>
                        <a:pt x="469" y="239"/>
                      </a:lnTo>
                      <a:lnTo>
                        <a:pt x="469" y="240"/>
                      </a:lnTo>
                      <a:lnTo>
                        <a:pt x="455" y="204"/>
                      </a:lnTo>
                      <a:lnTo>
                        <a:pt x="436" y="169"/>
                      </a:lnTo>
                      <a:lnTo>
                        <a:pt x="413" y="135"/>
                      </a:lnTo>
                      <a:lnTo>
                        <a:pt x="387" y="106"/>
                      </a:lnTo>
                      <a:lnTo>
                        <a:pt x="362" y="82"/>
                      </a:lnTo>
                      <a:lnTo>
                        <a:pt x="363" y="83"/>
                      </a:lnTo>
                      <a:lnTo>
                        <a:pt x="339" y="68"/>
                      </a:lnTo>
                      <a:lnTo>
                        <a:pt x="341" y="69"/>
                      </a:lnTo>
                      <a:lnTo>
                        <a:pt x="250" y="41"/>
                      </a:lnTo>
                      <a:lnTo>
                        <a:pt x="157" y="16"/>
                      </a:lnTo>
                      <a:lnTo>
                        <a:pt x="167" y="11"/>
                      </a:lnTo>
                      <a:lnTo>
                        <a:pt x="147" y="62"/>
                      </a:lnTo>
                      <a:cubicBezTo>
                        <a:pt x="147" y="63"/>
                        <a:pt x="147" y="63"/>
                        <a:pt x="146" y="64"/>
                      </a:cubicBezTo>
                      <a:lnTo>
                        <a:pt x="123" y="101"/>
                      </a:lnTo>
                      <a:cubicBezTo>
                        <a:pt x="123" y="101"/>
                        <a:pt x="123" y="102"/>
                        <a:pt x="122" y="102"/>
                      </a:cubicBezTo>
                      <a:lnTo>
                        <a:pt x="91" y="135"/>
                      </a:lnTo>
                      <a:lnTo>
                        <a:pt x="49" y="170"/>
                      </a:lnTo>
                      <a:lnTo>
                        <a:pt x="51" y="166"/>
                      </a:lnTo>
                      <a:lnTo>
                        <a:pt x="28" y="225"/>
                      </a:lnTo>
                      <a:lnTo>
                        <a:pt x="19" y="255"/>
                      </a:lnTo>
                      <a:lnTo>
                        <a:pt x="19" y="253"/>
                      </a:lnTo>
                      <a:lnTo>
                        <a:pt x="15" y="284"/>
                      </a:lnTo>
                      <a:lnTo>
                        <a:pt x="0" y="282"/>
                      </a:lnTo>
                      <a:lnTo>
                        <a:pt x="4" y="251"/>
                      </a:lnTo>
                      <a:cubicBezTo>
                        <a:pt x="4" y="251"/>
                        <a:pt x="4" y="251"/>
                        <a:pt x="4" y="250"/>
                      </a:cubicBezTo>
                      <a:lnTo>
                        <a:pt x="13" y="220"/>
                      </a:lnTo>
                      <a:lnTo>
                        <a:pt x="36" y="161"/>
                      </a:lnTo>
                      <a:cubicBezTo>
                        <a:pt x="37" y="159"/>
                        <a:pt x="37" y="158"/>
                        <a:pt x="38" y="157"/>
                      </a:cubicBezTo>
                      <a:lnTo>
                        <a:pt x="80" y="124"/>
                      </a:lnTo>
                      <a:lnTo>
                        <a:pt x="111" y="91"/>
                      </a:lnTo>
                      <a:lnTo>
                        <a:pt x="110" y="92"/>
                      </a:lnTo>
                      <a:lnTo>
                        <a:pt x="133" y="55"/>
                      </a:lnTo>
                      <a:lnTo>
                        <a:pt x="132" y="57"/>
                      </a:lnTo>
                      <a:lnTo>
                        <a:pt x="152" y="6"/>
                      </a:lnTo>
                      <a:cubicBezTo>
                        <a:pt x="153" y="2"/>
                        <a:pt x="158" y="0"/>
                        <a:pt x="162" y="1"/>
                      </a:cubicBezTo>
                      <a:lnTo>
                        <a:pt x="255" y="26"/>
                      </a:lnTo>
                      <a:lnTo>
                        <a:pt x="346" y="54"/>
                      </a:lnTo>
                      <a:cubicBezTo>
                        <a:pt x="346" y="54"/>
                        <a:pt x="347" y="54"/>
                        <a:pt x="348" y="55"/>
                      </a:cubicBezTo>
                      <a:lnTo>
                        <a:pt x="372" y="70"/>
                      </a:lnTo>
                      <a:cubicBezTo>
                        <a:pt x="372" y="70"/>
                        <a:pt x="373" y="70"/>
                        <a:pt x="373" y="71"/>
                      </a:cubicBezTo>
                      <a:lnTo>
                        <a:pt x="400" y="95"/>
                      </a:lnTo>
                      <a:lnTo>
                        <a:pt x="426" y="126"/>
                      </a:lnTo>
                      <a:lnTo>
                        <a:pt x="451" y="162"/>
                      </a:lnTo>
                      <a:lnTo>
                        <a:pt x="470" y="199"/>
                      </a:lnTo>
                      <a:lnTo>
                        <a:pt x="484" y="235"/>
                      </a:lnTo>
                      <a:cubicBezTo>
                        <a:pt x="484" y="235"/>
                        <a:pt x="484" y="236"/>
                        <a:pt x="484" y="236"/>
                      </a:cubicBezTo>
                      <a:lnTo>
                        <a:pt x="490" y="270"/>
                      </a:lnTo>
                      <a:cubicBezTo>
                        <a:pt x="490" y="271"/>
                        <a:pt x="491" y="272"/>
                        <a:pt x="490" y="273"/>
                      </a:cubicBezTo>
                      <a:lnTo>
                        <a:pt x="486" y="302"/>
                      </a:lnTo>
                      <a:cubicBezTo>
                        <a:pt x="486" y="303"/>
                        <a:pt x="485" y="305"/>
                        <a:pt x="484" y="306"/>
                      </a:cubicBezTo>
                      <a:lnTo>
                        <a:pt x="470" y="320"/>
                      </a:lnTo>
                      <a:cubicBezTo>
                        <a:pt x="469" y="321"/>
                        <a:pt x="467" y="322"/>
                        <a:pt x="466" y="322"/>
                      </a:cubicBezTo>
                      <a:lnTo>
                        <a:pt x="444" y="325"/>
                      </a:lnTo>
                      <a:cubicBezTo>
                        <a:pt x="443" y="325"/>
                        <a:pt x="443" y="325"/>
                        <a:pt x="442" y="325"/>
                      </a:cubicBezTo>
                      <a:lnTo>
                        <a:pt x="417" y="324"/>
                      </a:lnTo>
                      <a:lnTo>
                        <a:pt x="394" y="325"/>
                      </a:lnTo>
                      <a:lnTo>
                        <a:pt x="393" y="30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436" name="Freeform 76">
                  <a:extLst>
                    <a:ext uri="{FF2B5EF4-FFF2-40B4-BE49-F238E27FC236}">
                      <a16:creationId xmlns:a16="http://schemas.microsoft.com/office/drawing/2014/main" id="{04A9FA07-F433-431C-9B60-80F60E4F58E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20049970">
                  <a:off x="2814585" y="2389544"/>
                  <a:ext cx="143637" cy="163979"/>
                </a:xfrm>
                <a:custGeom>
                  <a:avLst/>
                  <a:gdLst/>
                  <a:ahLst/>
                  <a:cxnLst>
                    <a:cxn ang="0">
                      <a:pos x="269" y="11"/>
                    </a:cxn>
                    <a:cxn ang="0">
                      <a:pos x="251" y="30"/>
                    </a:cxn>
                    <a:cxn ang="0">
                      <a:pos x="231" y="52"/>
                    </a:cxn>
                    <a:cxn ang="0">
                      <a:pos x="214" y="74"/>
                    </a:cxn>
                    <a:cxn ang="0">
                      <a:pos x="215" y="73"/>
                    </a:cxn>
                    <a:cxn ang="0">
                      <a:pos x="204" y="95"/>
                    </a:cxn>
                    <a:cxn ang="0">
                      <a:pos x="204" y="93"/>
                    </a:cxn>
                    <a:cxn ang="0">
                      <a:pos x="200" y="120"/>
                    </a:cxn>
                    <a:cxn ang="0">
                      <a:pos x="200" y="118"/>
                    </a:cxn>
                    <a:cxn ang="0">
                      <a:pos x="202" y="147"/>
                    </a:cxn>
                    <a:cxn ang="0">
                      <a:pos x="202" y="148"/>
                    </a:cxn>
                    <a:cxn ang="0">
                      <a:pos x="200" y="174"/>
                    </a:cxn>
                    <a:cxn ang="0">
                      <a:pos x="199" y="178"/>
                    </a:cxn>
                    <a:cxn ang="0">
                      <a:pos x="186" y="197"/>
                    </a:cxn>
                    <a:cxn ang="0">
                      <a:pos x="183" y="200"/>
                    </a:cxn>
                    <a:cxn ang="0">
                      <a:pos x="147" y="215"/>
                    </a:cxn>
                    <a:cxn ang="0">
                      <a:pos x="144" y="215"/>
                    </a:cxn>
                    <a:cxn ang="0">
                      <a:pos x="105" y="218"/>
                    </a:cxn>
                    <a:cxn ang="0">
                      <a:pos x="64" y="216"/>
                    </a:cxn>
                    <a:cxn ang="0">
                      <a:pos x="25" y="217"/>
                    </a:cxn>
                    <a:cxn ang="0">
                      <a:pos x="32" y="212"/>
                    </a:cxn>
                    <a:cxn ang="0">
                      <a:pos x="27" y="227"/>
                    </a:cxn>
                    <a:cxn ang="0">
                      <a:pos x="22" y="244"/>
                    </a:cxn>
                    <a:cxn ang="0">
                      <a:pos x="17" y="258"/>
                    </a:cxn>
                    <a:cxn ang="0">
                      <a:pos x="15" y="264"/>
                    </a:cxn>
                    <a:cxn ang="0">
                      <a:pos x="0" y="259"/>
                    </a:cxn>
                    <a:cxn ang="0">
                      <a:pos x="2" y="253"/>
                    </a:cxn>
                    <a:cxn ang="0">
                      <a:pos x="7" y="239"/>
                    </a:cxn>
                    <a:cxn ang="0">
                      <a:pos x="12" y="222"/>
                    </a:cxn>
                    <a:cxn ang="0">
                      <a:pos x="17" y="207"/>
                    </a:cxn>
                    <a:cxn ang="0">
                      <a:pos x="24" y="201"/>
                    </a:cxn>
                    <a:cxn ang="0">
                      <a:pos x="65" y="200"/>
                    </a:cxn>
                    <a:cxn ang="0">
                      <a:pos x="104" y="202"/>
                    </a:cxn>
                    <a:cxn ang="0">
                      <a:pos x="143" y="199"/>
                    </a:cxn>
                    <a:cxn ang="0">
                      <a:pos x="140" y="200"/>
                    </a:cxn>
                    <a:cxn ang="0">
                      <a:pos x="176" y="185"/>
                    </a:cxn>
                    <a:cxn ang="0">
                      <a:pos x="173" y="188"/>
                    </a:cxn>
                    <a:cxn ang="0">
                      <a:pos x="186" y="169"/>
                    </a:cxn>
                    <a:cxn ang="0">
                      <a:pos x="184" y="173"/>
                    </a:cxn>
                    <a:cxn ang="0">
                      <a:pos x="186" y="147"/>
                    </a:cxn>
                    <a:cxn ang="0">
                      <a:pos x="186" y="148"/>
                    </a:cxn>
                    <a:cxn ang="0">
                      <a:pos x="184" y="119"/>
                    </a:cxn>
                    <a:cxn ang="0">
                      <a:pos x="185" y="117"/>
                    </a:cxn>
                    <a:cxn ang="0">
                      <a:pos x="189" y="90"/>
                    </a:cxn>
                    <a:cxn ang="0">
                      <a:pos x="189" y="88"/>
                    </a:cxn>
                    <a:cxn ang="0">
                      <a:pos x="200" y="66"/>
                    </a:cxn>
                    <a:cxn ang="0">
                      <a:pos x="201" y="65"/>
                    </a:cxn>
                    <a:cxn ang="0">
                      <a:pos x="220" y="41"/>
                    </a:cxn>
                    <a:cxn ang="0">
                      <a:pos x="240" y="19"/>
                    </a:cxn>
                    <a:cxn ang="0">
                      <a:pos x="258" y="0"/>
                    </a:cxn>
                    <a:cxn ang="0">
                      <a:pos x="269" y="11"/>
                    </a:cxn>
                  </a:cxnLst>
                  <a:rect l="0" t="0" r="r" b="b"/>
                  <a:pathLst>
                    <a:path w="269" h="264">
                      <a:moveTo>
                        <a:pt x="269" y="11"/>
                      </a:moveTo>
                      <a:lnTo>
                        <a:pt x="251" y="30"/>
                      </a:lnTo>
                      <a:lnTo>
                        <a:pt x="231" y="52"/>
                      </a:lnTo>
                      <a:lnTo>
                        <a:pt x="214" y="74"/>
                      </a:lnTo>
                      <a:lnTo>
                        <a:pt x="215" y="73"/>
                      </a:lnTo>
                      <a:lnTo>
                        <a:pt x="204" y="95"/>
                      </a:lnTo>
                      <a:lnTo>
                        <a:pt x="204" y="93"/>
                      </a:lnTo>
                      <a:lnTo>
                        <a:pt x="200" y="120"/>
                      </a:lnTo>
                      <a:lnTo>
                        <a:pt x="200" y="118"/>
                      </a:lnTo>
                      <a:lnTo>
                        <a:pt x="202" y="147"/>
                      </a:lnTo>
                      <a:cubicBezTo>
                        <a:pt x="202" y="147"/>
                        <a:pt x="202" y="148"/>
                        <a:pt x="202" y="148"/>
                      </a:cubicBezTo>
                      <a:lnTo>
                        <a:pt x="200" y="174"/>
                      </a:lnTo>
                      <a:cubicBezTo>
                        <a:pt x="200" y="175"/>
                        <a:pt x="200" y="177"/>
                        <a:pt x="199" y="178"/>
                      </a:cubicBezTo>
                      <a:lnTo>
                        <a:pt x="186" y="197"/>
                      </a:lnTo>
                      <a:cubicBezTo>
                        <a:pt x="185" y="198"/>
                        <a:pt x="184" y="199"/>
                        <a:pt x="183" y="200"/>
                      </a:cubicBezTo>
                      <a:lnTo>
                        <a:pt x="147" y="215"/>
                      </a:lnTo>
                      <a:cubicBezTo>
                        <a:pt x="146" y="215"/>
                        <a:pt x="145" y="215"/>
                        <a:pt x="144" y="215"/>
                      </a:cubicBezTo>
                      <a:lnTo>
                        <a:pt x="105" y="218"/>
                      </a:lnTo>
                      <a:lnTo>
                        <a:pt x="64" y="216"/>
                      </a:lnTo>
                      <a:lnTo>
                        <a:pt x="25" y="217"/>
                      </a:lnTo>
                      <a:lnTo>
                        <a:pt x="32" y="212"/>
                      </a:lnTo>
                      <a:lnTo>
                        <a:pt x="27" y="227"/>
                      </a:lnTo>
                      <a:lnTo>
                        <a:pt x="22" y="244"/>
                      </a:lnTo>
                      <a:lnTo>
                        <a:pt x="17" y="258"/>
                      </a:lnTo>
                      <a:lnTo>
                        <a:pt x="15" y="264"/>
                      </a:lnTo>
                      <a:lnTo>
                        <a:pt x="0" y="259"/>
                      </a:lnTo>
                      <a:lnTo>
                        <a:pt x="2" y="253"/>
                      </a:lnTo>
                      <a:lnTo>
                        <a:pt x="7" y="239"/>
                      </a:lnTo>
                      <a:lnTo>
                        <a:pt x="12" y="222"/>
                      </a:lnTo>
                      <a:lnTo>
                        <a:pt x="17" y="207"/>
                      </a:lnTo>
                      <a:cubicBezTo>
                        <a:pt x="18" y="204"/>
                        <a:pt x="21" y="202"/>
                        <a:pt x="24" y="201"/>
                      </a:cubicBezTo>
                      <a:lnTo>
                        <a:pt x="65" y="200"/>
                      </a:lnTo>
                      <a:lnTo>
                        <a:pt x="104" y="202"/>
                      </a:lnTo>
                      <a:lnTo>
                        <a:pt x="143" y="199"/>
                      </a:lnTo>
                      <a:lnTo>
                        <a:pt x="140" y="200"/>
                      </a:lnTo>
                      <a:lnTo>
                        <a:pt x="176" y="185"/>
                      </a:lnTo>
                      <a:lnTo>
                        <a:pt x="173" y="188"/>
                      </a:lnTo>
                      <a:lnTo>
                        <a:pt x="186" y="169"/>
                      </a:lnTo>
                      <a:lnTo>
                        <a:pt x="184" y="173"/>
                      </a:lnTo>
                      <a:lnTo>
                        <a:pt x="186" y="147"/>
                      </a:lnTo>
                      <a:lnTo>
                        <a:pt x="186" y="148"/>
                      </a:lnTo>
                      <a:lnTo>
                        <a:pt x="184" y="119"/>
                      </a:lnTo>
                      <a:cubicBezTo>
                        <a:pt x="184" y="118"/>
                        <a:pt x="184" y="118"/>
                        <a:pt x="185" y="117"/>
                      </a:cubicBezTo>
                      <a:lnTo>
                        <a:pt x="189" y="90"/>
                      </a:lnTo>
                      <a:cubicBezTo>
                        <a:pt x="189" y="89"/>
                        <a:pt x="189" y="89"/>
                        <a:pt x="189" y="88"/>
                      </a:cubicBezTo>
                      <a:lnTo>
                        <a:pt x="200" y="66"/>
                      </a:lnTo>
                      <a:cubicBezTo>
                        <a:pt x="201" y="65"/>
                        <a:pt x="201" y="65"/>
                        <a:pt x="201" y="65"/>
                      </a:cubicBezTo>
                      <a:lnTo>
                        <a:pt x="220" y="41"/>
                      </a:lnTo>
                      <a:lnTo>
                        <a:pt x="240" y="19"/>
                      </a:lnTo>
                      <a:lnTo>
                        <a:pt x="258" y="0"/>
                      </a:lnTo>
                      <a:lnTo>
                        <a:pt x="269" y="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437" name="Freeform 118">
                  <a:extLst>
                    <a:ext uri="{FF2B5EF4-FFF2-40B4-BE49-F238E27FC236}">
                      <a16:creationId xmlns:a16="http://schemas.microsoft.com/office/drawing/2014/main" id="{1000387E-A611-44F2-BDD7-791EFE9526C8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2685052" y="2557197"/>
                  <a:ext cx="556962" cy="512846"/>
                </a:xfrm>
                <a:custGeom>
                  <a:avLst/>
                  <a:gdLst/>
                  <a:ahLst/>
                  <a:cxnLst>
                    <a:cxn ang="0">
                      <a:pos x="52" y="91"/>
                    </a:cxn>
                    <a:cxn ang="0">
                      <a:pos x="95" y="42"/>
                    </a:cxn>
                    <a:cxn ang="0">
                      <a:pos x="160" y="33"/>
                    </a:cxn>
                    <a:cxn ang="0">
                      <a:pos x="198" y="24"/>
                    </a:cxn>
                    <a:cxn ang="0">
                      <a:pos x="251" y="11"/>
                    </a:cxn>
                    <a:cxn ang="0">
                      <a:pos x="285" y="29"/>
                    </a:cxn>
                    <a:cxn ang="0">
                      <a:pos x="322" y="2"/>
                    </a:cxn>
                    <a:cxn ang="0">
                      <a:pos x="369" y="7"/>
                    </a:cxn>
                    <a:cxn ang="0">
                      <a:pos x="400" y="7"/>
                    </a:cxn>
                    <a:cxn ang="0">
                      <a:pos x="452" y="3"/>
                    </a:cxn>
                    <a:cxn ang="0">
                      <a:pos x="494" y="45"/>
                    </a:cxn>
                    <a:cxn ang="0">
                      <a:pos x="539" y="78"/>
                    </a:cxn>
                    <a:cxn ang="0">
                      <a:pos x="545" y="129"/>
                    </a:cxn>
                    <a:cxn ang="0">
                      <a:pos x="557" y="159"/>
                    </a:cxn>
                    <a:cxn ang="0">
                      <a:pos x="547" y="222"/>
                    </a:cxn>
                    <a:cxn ang="0">
                      <a:pos x="486" y="255"/>
                    </a:cxn>
                    <a:cxn ang="0">
                      <a:pos x="461" y="306"/>
                    </a:cxn>
                    <a:cxn ang="0">
                      <a:pos x="403" y="324"/>
                    </a:cxn>
                    <a:cxn ang="0">
                      <a:pos x="356" y="340"/>
                    </a:cxn>
                    <a:cxn ang="0">
                      <a:pos x="295" y="368"/>
                    </a:cxn>
                    <a:cxn ang="0">
                      <a:pos x="230" y="351"/>
                    </a:cxn>
                    <a:cxn ang="0">
                      <a:pos x="179" y="346"/>
                    </a:cxn>
                    <a:cxn ang="0">
                      <a:pos x="103" y="328"/>
                    </a:cxn>
                    <a:cxn ang="0">
                      <a:pos x="81" y="303"/>
                    </a:cxn>
                    <a:cxn ang="0">
                      <a:pos x="35" y="292"/>
                    </a:cxn>
                    <a:cxn ang="0">
                      <a:pos x="12" y="253"/>
                    </a:cxn>
                    <a:cxn ang="0">
                      <a:pos x="29" y="222"/>
                    </a:cxn>
                    <a:cxn ang="0">
                      <a:pos x="1" y="186"/>
                    </a:cxn>
                    <a:cxn ang="0">
                      <a:pos x="10" y="143"/>
                    </a:cxn>
                    <a:cxn ang="0">
                      <a:pos x="51" y="120"/>
                    </a:cxn>
                    <a:cxn ang="0">
                      <a:pos x="35" y="140"/>
                    </a:cxn>
                    <a:cxn ang="0">
                      <a:pos x="16" y="169"/>
                    </a:cxn>
                    <a:cxn ang="0">
                      <a:pos x="26" y="199"/>
                    </a:cxn>
                    <a:cxn ang="0">
                      <a:pos x="29" y="238"/>
                    </a:cxn>
                    <a:cxn ang="0">
                      <a:pos x="34" y="270"/>
                    </a:cxn>
                    <a:cxn ang="0">
                      <a:pos x="63" y="287"/>
                    </a:cxn>
                    <a:cxn ang="0">
                      <a:pos x="90" y="294"/>
                    </a:cxn>
                    <a:cxn ang="0">
                      <a:pos x="145" y="329"/>
                    </a:cxn>
                    <a:cxn ang="0">
                      <a:pos x="213" y="319"/>
                    </a:cxn>
                    <a:cxn ang="0">
                      <a:pos x="265" y="350"/>
                    </a:cxn>
                    <a:cxn ang="0">
                      <a:pos x="324" y="344"/>
                    </a:cxn>
                    <a:cxn ang="0">
                      <a:pos x="361" y="302"/>
                    </a:cxn>
                    <a:cxn ang="0">
                      <a:pos x="432" y="304"/>
                    </a:cxn>
                    <a:cxn ang="0">
                      <a:pos x="466" y="274"/>
                    </a:cxn>
                    <a:cxn ang="0">
                      <a:pos x="516" y="231"/>
                    </a:cxn>
                    <a:cxn ang="0">
                      <a:pos x="544" y="186"/>
                    </a:cxn>
                    <a:cxn ang="0">
                      <a:pos x="527" y="136"/>
                    </a:cxn>
                    <a:cxn ang="0">
                      <a:pos x="531" y="101"/>
                    </a:cxn>
                    <a:cxn ang="0">
                      <a:pos x="509" y="69"/>
                    </a:cxn>
                    <a:cxn ang="0">
                      <a:pos x="463" y="25"/>
                    </a:cxn>
                    <a:cxn ang="0">
                      <a:pos x="425" y="16"/>
                    </a:cxn>
                    <a:cxn ang="0">
                      <a:pos x="388" y="34"/>
                    </a:cxn>
                    <a:cxn ang="0">
                      <a:pos x="342" y="16"/>
                    </a:cxn>
                    <a:cxn ang="0">
                      <a:pos x="308" y="27"/>
                    </a:cxn>
                    <a:cxn ang="0">
                      <a:pos x="271" y="31"/>
                    </a:cxn>
                    <a:cxn ang="0">
                      <a:pos x="225" y="28"/>
                    </a:cxn>
                    <a:cxn ang="0">
                      <a:pos x="190" y="55"/>
                    </a:cxn>
                    <a:cxn ang="0">
                      <a:pos x="129" y="47"/>
                    </a:cxn>
                    <a:cxn ang="0">
                      <a:pos x="78" y="75"/>
                    </a:cxn>
                    <a:cxn ang="0">
                      <a:pos x="65" y="125"/>
                    </a:cxn>
                  </a:cxnLst>
                  <a:rect l="0" t="0" r="r" b="b"/>
                  <a:pathLst>
                    <a:path w="560" h="369">
                      <a:moveTo>
                        <a:pt x="52" y="119"/>
                      </a:moveTo>
                      <a:lnTo>
                        <a:pt x="49" y="124"/>
                      </a:lnTo>
                      <a:lnTo>
                        <a:pt x="51" y="94"/>
                      </a:lnTo>
                      <a:cubicBezTo>
                        <a:pt x="52" y="93"/>
                        <a:pt x="52" y="92"/>
                        <a:pt x="52" y="91"/>
                      </a:cubicBezTo>
                      <a:lnTo>
                        <a:pt x="66" y="65"/>
                      </a:lnTo>
                      <a:cubicBezTo>
                        <a:pt x="67" y="64"/>
                        <a:pt x="68" y="63"/>
                        <a:pt x="68" y="62"/>
                      </a:cubicBezTo>
                      <a:lnTo>
                        <a:pt x="92" y="43"/>
                      </a:lnTo>
                      <a:cubicBezTo>
                        <a:pt x="93" y="43"/>
                        <a:pt x="94" y="42"/>
                        <a:pt x="95" y="42"/>
                      </a:cubicBezTo>
                      <a:lnTo>
                        <a:pt x="127" y="32"/>
                      </a:lnTo>
                      <a:cubicBezTo>
                        <a:pt x="128" y="32"/>
                        <a:pt x="129" y="31"/>
                        <a:pt x="130" y="31"/>
                      </a:cubicBezTo>
                      <a:lnTo>
                        <a:pt x="158" y="32"/>
                      </a:lnTo>
                      <a:cubicBezTo>
                        <a:pt x="159" y="32"/>
                        <a:pt x="159" y="33"/>
                        <a:pt x="160" y="33"/>
                      </a:cubicBezTo>
                      <a:lnTo>
                        <a:pt x="187" y="42"/>
                      </a:lnTo>
                      <a:lnTo>
                        <a:pt x="179" y="44"/>
                      </a:lnTo>
                      <a:lnTo>
                        <a:pt x="196" y="26"/>
                      </a:lnTo>
                      <a:cubicBezTo>
                        <a:pt x="196" y="25"/>
                        <a:pt x="197" y="25"/>
                        <a:pt x="198" y="24"/>
                      </a:cubicBezTo>
                      <a:lnTo>
                        <a:pt x="221" y="13"/>
                      </a:lnTo>
                      <a:cubicBezTo>
                        <a:pt x="222" y="13"/>
                        <a:pt x="223" y="13"/>
                        <a:pt x="224" y="12"/>
                      </a:cubicBezTo>
                      <a:lnTo>
                        <a:pt x="249" y="10"/>
                      </a:lnTo>
                      <a:cubicBezTo>
                        <a:pt x="250" y="10"/>
                        <a:pt x="250" y="10"/>
                        <a:pt x="251" y="11"/>
                      </a:cubicBezTo>
                      <a:lnTo>
                        <a:pt x="277" y="17"/>
                      </a:lnTo>
                      <a:cubicBezTo>
                        <a:pt x="278" y="17"/>
                        <a:pt x="279" y="17"/>
                        <a:pt x="280" y="18"/>
                      </a:cubicBezTo>
                      <a:lnTo>
                        <a:pt x="295" y="28"/>
                      </a:lnTo>
                      <a:lnTo>
                        <a:pt x="285" y="29"/>
                      </a:lnTo>
                      <a:lnTo>
                        <a:pt x="299" y="14"/>
                      </a:lnTo>
                      <a:cubicBezTo>
                        <a:pt x="299" y="13"/>
                        <a:pt x="300" y="13"/>
                        <a:pt x="301" y="12"/>
                      </a:cubicBezTo>
                      <a:lnTo>
                        <a:pt x="319" y="3"/>
                      </a:lnTo>
                      <a:cubicBezTo>
                        <a:pt x="320" y="3"/>
                        <a:pt x="321" y="3"/>
                        <a:pt x="322" y="2"/>
                      </a:cubicBezTo>
                      <a:lnTo>
                        <a:pt x="343" y="0"/>
                      </a:lnTo>
                      <a:cubicBezTo>
                        <a:pt x="344" y="0"/>
                        <a:pt x="344" y="0"/>
                        <a:pt x="345" y="1"/>
                      </a:cubicBezTo>
                      <a:lnTo>
                        <a:pt x="366" y="6"/>
                      </a:lnTo>
                      <a:cubicBezTo>
                        <a:pt x="367" y="6"/>
                        <a:pt x="368" y="6"/>
                        <a:pt x="369" y="7"/>
                      </a:cubicBezTo>
                      <a:lnTo>
                        <a:pt x="388" y="21"/>
                      </a:lnTo>
                      <a:lnTo>
                        <a:pt x="379" y="21"/>
                      </a:lnTo>
                      <a:lnTo>
                        <a:pt x="398" y="8"/>
                      </a:lnTo>
                      <a:cubicBezTo>
                        <a:pt x="399" y="7"/>
                        <a:pt x="400" y="7"/>
                        <a:pt x="400" y="7"/>
                      </a:cubicBezTo>
                      <a:lnTo>
                        <a:pt x="423" y="1"/>
                      </a:lnTo>
                      <a:cubicBezTo>
                        <a:pt x="424" y="0"/>
                        <a:pt x="425" y="0"/>
                        <a:pt x="426" y="0"/>
                      </a:cubicBezTo>
                      <a:lnTo>
                        <a:pt x="449" y="2"/>
                      </a:lnTo>
                      <a:cubicBezTo>
                        <a:pt x="450" y="3"/>
                        <a:pt x="451" y="3"/>
                        <a:pt x="452" y="3"/>
                      </a:cubicBezTo>
                      <a:lnTo>
                        <a:pt x="473" y="13"/>
                      </a:lnTo>
                      <a:cubicBezTo>
                        <a:pt x="474" y="14"/>
                        <a:pt x="475" y="15"/>
                        <a:pt x="476" y="16"/>
                      </a:cubicBezTo>
                      <a:lnTo>
                        <a:pt x="497" y="48"/>
                      </a:lnTo>
                      <a:lnTo>
                        <a:pt x="494" y="45"/>
                      </a:lnTo>
                      <a:lnTo>
                        <a:pt x="518" y="56"/>
                      </a:lnTo>
                      <a:cubicBezTo>
                        <a:pt x="519" y="57"/>
                        <a:pt x="519" y="57"/>
                        <a:pt x="520" y="58"/>
                      </a:cubicBezTo>
                      <a:lnTo>
                        <a:pt x="537" y="75"/>
                      </a:lnTo>
                      <a:cubicBezTo>
                        <a:pt x="538" y="76"/>
                        <a:pt x="539" y="77"/>
                        <a:pt x="539" y="78"/>
                      </a:cubicBezTo>
                      <a:lnTo>
                        <a:pt x="547" y="99"/>
                      </a:lnTo>
                      <a:cubicBezTo>
                        <a:pt x="547" y="100"/>
                        <a:pt x="548" y="101"/>
                        <a:pt x="547" y="102"/>
                      </a:cubicBezTo>
                      <a:lnTo>
                        <a:pt x="545" y="126"/>
                      </a:lnTo>
                      <a:cubicBezTo>
                        <a:pt x="545" y="127"/>
                        <a:pt x="545" y="128"/>
                        <a:pt x="545" y="129"/>
                      </a:cubicBezTo>
                      <a:lnTo>
                        <a:pt x="542" y="136"/>
                      </a:lnTo>
                      <a:lnTo>
                        <a:pt x="541" y="129"/>
                      </a:lnTo>
                      <a:lnTo>
                        <a:pt x="556" y="156"/>
                      </a:lnTo>
                      <a:cubicBezTo>
                        <a:pt x="557" y="157"/>
                        <a:pt x="557" y="158"/>
                        <a:pt x="557" y="159"/>
                      </a:cubicBezTo>
                      <a:lnTo>
                        <a:pt x="559" y="188"/>
                      </a:lnTo>
                      <a:cubicBezTo>
                        <a:pt x="560" y="189"/>
                        <a:pt x="559" y="190"/>
                        <a:pt x="559" y="191"/>
                      </a:cubicBezTo>
                      <a:lnTo>
                        <a:pt x="549" y="219"/>
                      </a:lnTo>
                      <a:cubicBezTo>
                        <a:pt x="549" y="220"/>
                        <a:pt x="548" y="221"/>
                        <a:pt x="547" y="222"/>
                      </a:cubicBezTo>
                      <a:lnTo>
                        <a:pt x="524" y="244"/>
                      </a:lnTo>
                      <a:cubicBezTo>
                        <a:pt x="523" y="245"/>
                        <a:pt x="522" y="246"/>
                        <a:pt x="521" y="246"/>
                      </a:cubicBezTo>
                      <a:lnTo>
                        <a:pt x="481" y="261"/>
                      </a:lnTo>
                      <a:lnTo>
                        <a:pt x="486" y="255"/>
                      </a:lnTo>
                      <a:lnTo>
                        <a:pt x="480" y="280"/>
                      </a:lnTo>
                      <a:cubicBezTo>
                        <a:pt x="480" y="281"/>
                        <a:pt x="480" y="282"/>
                        <a:pt x="479" y="283"/>
                      </a:cubicBezTo>
                      <a:lnTo>
                        <a:pt x="464" y="303"/>
                      </a:lnTo>
                      <a:cubicBezTo>
                        <a:pt x="463" y="304"/>
                        <a:pt x="462" y="305"/>
                        <a:pt x="461" y="306"/>
                      </a:cubicBezTo>
                      <a:lnTo>
                        <a:pt x="437" y="319"/>
                      </a:lnTo>
                      <a:cubicBezTo>
                        <a:pt x="437" y="319"/>
                        <a:pt x="436" y="319"/>
                        <a:pt x="435" y="319"/>
                      </a:cubicBezTo>
                      <a:lnTo>
                        <a:pt x="407" y="324"/>
                      </a:lnTo>
                      <a:cubicBezTo>
                        <a:pt x="406" y="325"/>
                        <a:pt x="405" y="325"/>
                        <a:pt x="403" y="324"/>
                      </a:cubicBezTo>
                      <a:lnTo>
                        <a:pt x="365" y="314"/>
                      </a:lnTo>
                      <a:lnTo>
                        <a:pt x="374" y="311"/>
                      </a:lnTo>
                      <a:lnTo>
                        <a:pt x="358" y="338"/>
                      </a:lnTo>
                      <a:cubicBezTo>
                        <a:pt x="358" y="338"/>
                        <a:pt x="357" y="339"/>
                        <a:pt x="356" y="340"/>
                      </a:cubicBezTo>
                      <a:lnTo>
                        <a:pt x="331" y="358"/>
                      </a:lnTo>
                      <a:cubicBezTo>
                        <a:pt x="330" y="358"/>
                        <a:pt x="330" y="359"/>
                        <a:pt x="329" y="359"/>
                      </a:cubicBezTo>
                      <a:lnTo>
                        <a:pt x="298" y="368"/>
                      </a:lnTo>
                      <a:cubicBezTo>
                        <a:pt x="297" y="368"/>
                        <a:pt x="296" y="369"/>
                        <a:pt x="295" y="368"/>
                      </a:cubicBezTo>
                      <a:lnTo>
                        <a:pt x="261" y="365"/>
                      </a:lnTo>
                      <a:cubicBezTo>
                        <a:pt x="260" y="365"/>
                        <a:pt x="259" y="365"/>
                        <a:pt x="258" y="365"/>
                      </a:cubicBezTo>
                      <a:lnTo>
                        <a:pt x="232" y="353"/>
                      </a:lnTo>
                      <a:cubicBezTo>
                        <a:pt x="231" y="352"/>
                        <a:pt x="231" y="352"/>
                        <a:pt x="230" y="351"/>
                      </a:cubicBezTo>
                      <a:lnTo>
                        <a:pt x="210" y="332"/>
                      </a:lnTo>
                      <a:lnTo>
                        <a:pt x="218" y="334"/>
                      </a:lnTo>
                      <a:lnTo>
                        <a:pt x="182" y="346"/>
                      </a:lnTo>
                      <a:cubicBezTo>
                        <a:pt x="181" y="346"/>
                        <a:pt x="180" y="347"/>
                        <a:pt x="179" y="346"/>
                      </a:cubicBezTo>
                      <a:lnTo>
                        <a:pt x="141" y="344"/>
                      </a:lnTo>
                      <a:cubicBezTo>
                        <a:pt x="140" y="344"/>
                        <a:pt x="139" y="344"/>
                        <a:pt x="138" y="344"/>
                      </a:cubicBezTo>
                      <a:lnTo>
                        <a:pt x="105" y="330"/>
                      </a:lnTo>
                      <a:cubicBezTo>
                        <a:pt x="104" y="329"/>
                        <a:pt x="104" y="329"/>
                        <a:pt x="103" y="328"/>
                      </a:cubicBezTo>
                      <a:lnTo>
                        <a:pt x="77" y="303"/>
                      </a:lnTo>
                      <a:cubicBezTo>
                        <a:pt x="76" y="303"/>
                        <a:pt x="76" y="302"/>
                        <a:pt x="75" y="301"/>
                      </a:cubicBezTo>
                      <a:lnTo>
                        <a:pt x="74" y="299"/>
                      </a:lnTo>
                      <a:lnTo>
                        <a:pt x="81" y="303"/>
                      </a:lnTo>
                      <a:lnTo>
                        <a:pt x="59" y="302"/>
                      </a:lnTo>
                      <a:cubicBezTo>
                        <a:pt x="58" y="302"/>
                        <a:pt x="57" y="302"/>
                        <a:pt x="56" y="302"/>
                      </a:cubicBezTo>
                      <a:lnTo>
                        <a:pt x="37" y="294"/>
                      </a:lnTo>
                      <a:cubicBezTo>
                        <a:pt x="36" y="293"/>
                        <a:pt x="36" y="293"/>
                        <a:pt x="35" y="292"/>
                      </a:cubicBezTo>
                      <a:lnTo>
                        <a:pt x="21" y="278"/>
                      </a:lnTo>
                      <a:cubicBezTo>
                        <a:pt x="20" y="277"/>
                        <a:pt x="19" y="276"/>
                        <a:pt x="19" y="275"/>
                      </a:cubicBezTo>
                      <a:lnTo>
                        <a:pt x="13" y="256"/>
                      </a:lnTo>
                      <a:cubicBezTo>
                        <a:pt x="13" y="255"/>
                        <a:pt x="12" y="254"/>
                        <a:pt x="12" y="253"/>
                      </a:cubicBezTo>
                      <a:lnTo>
                        <a:pt x="14" y="233"/>
                      </a:lnTo>
                      <a:cubicBezTo>
                        <a:pt x="15" y="231"/>
                        <a:pt x="15" y="230"/>
                        <a:pt x="16" y="229"/>
                      </a:cubicBezTo>
                      <a:lnTo>
                        <a:pt x="28" y="211"/>
                      </a:lnTo>
                      <a:lnTo>
                        <a:pt x="29" y="222"/>
                      </a:lnTo>
                      <a:lnTo>
                        <a:pt x="13" y="209"/>
                      </a:lnTo>
                      <a:cubicBezTo>
                        <a:pt x="13" y="208"/>
                        <a:pt x="12" y="207"/>
                        <a:pt x="11" y="206"/>
                      </a:cubicBezTo>
                      <a:lnTo>
                        <a:pt x="2" y="189"/>
                      </a:lnTo>
                      <a:cubicBezTo>
                        <a:pt x="2" y="188"/>
                        <a:pt x="2" y="187"/>
                        <a:pt x="1" y="186"/>
                      </a:cubicBezTo>
                      <a:lnTo>
                        <a:pt x="0" y="167"/>
                      </a:lnTo>
                      <a:cubicBezTo>
                        <a:pt x="0" y="166"/>
                        <a:pt x="1" y="165"/>
                        <a:pt x="1" y="164"/>
                      </a:cubicBezTo>
                      <a:lnTo>
                        <a:pt x="8" y="146"/>
                      </a:lnTo>
                      <a:cubicBezTo>
                        <a:pt x="8" y="144"/>
                        <a:pt x="9" y="143"/>
                        <a:pt x="10" y="143"/>
                      </a:cubicBezTo>
                      <a:lnTo>
                        <a:pt x="27" y="127"/>
                      </a:lnTo>
                      <a:cubicBezTo>
                        <a:pt x="28" y="126"/>
                        <a:pt x="29" y="125"/>
                        <a:pt x="30" y="125"/>
                      </a:cubicBezTo>
                      <a:lnTo>
                        <a:pt x="54" y="118"/>
                      </a:lnTo>
                      <a:lnTo>
                        <a:pt x="51" y="120"/>
                      </a:lnTo>
                      <a:lnTo>
                        <a:pt x="52" y="119"/>
                      </a:lnTo>
                      <a:close/>
                      <a:moveTo>
                        <a:pt x="62" y="131"/>
                      </a:moveTo>
                      <a:cubicBezTo>
                        <a:pt x="61" y="132"/>
                        <a:pt x="60" y="133"/>
                        <a:pt x="59" y="133"/>
                      </a:cubicBezTo>
                      <a:lnTo>
                        <a:pt x="35" y="140"/>
                      </a:lnTo>
                      <a:lnTo>
                        <a:pt x="38" y="138"/>
                      </a:lnTo>
                      <a:lnTo>
                        <a:pt x="21" y="154"/>
                      </a:lnTo>
                      <a:lnTo>
                        <a:pt x="23" y="151"/>
                      </a:lnTo>
                      <a:lnTo>
                        <a:pt x="16" y="169"/>
                      </a:lnTo>
                      <a:lnTo>
                        <a:pt x="16" y="166"/>
                      </a:lnTo>
                      <a:lnTo>
                        <a:pt x="17" y="185"/>
                      </a:lnTo>
                      <a:lnTo>
                        <a:pt x="17" y="182"/>
                      </a:lnTo>
                      <a:lnTo>
                        <a:pt x="26" y="199"/>
                      </a:lnTo>
                      <a:lnTo>
                        <a:pt x="24" y="196"/>
                      </a:lnTo>
                      <a:lnTo>
                        <a:pt x="40" y="209"/>
                      </a:lnTo>
                      <a:cubicBezTo>
                        <a:pt x="43" y="212"/>
                        <a:pt x="43" y="216"/>
                        <a:pt x="41" y="220"/>
                      </a:cubicBezTo>
                      <a:lnTo>
                        <a:pt x="29" y="238"/>
                      </a:lnTo>
                      <a:lnTo>
                        <a:pt x="30" y="234"/>
                      </a:lnTo>
                      <a:lnTo>
                        <a:pt x="28" y="254"/>
                      </a:lnTo>
                      <a:lnTo>
                        <a:pt x="28" y="251"/>
                      </a:lnTo>
                      <a:lnTo>
                        <a:pt x="34" y="270"/>
                      </a:lnTo>
                      <a:lnTo>
                        <a:pt x="32" y="267"/>
                      </a:lnTo>
                      <a:lnTo>
                        <a:pt x="46" y="281"/>
                      </a:lnTo>
                      <a:lnTo>
                        <a:pt x="44" y="279"/>
                      </a:lnTo>
                      <a:lnTo>
                        <a:pt x="63" y="287"/>
                      </a:lnTo>
                      <a:lnTo>
                        <a:pt x="60" y="286"/>
                      </a:lnTo>
                      <a:lnTo>
                        <a:pt x="82" y="287"/>
                      </a:lnTo>
                      <a:cubicBezTo>
                        <a:pt x="85" y="288"/>
                        <a:pt x="87" y="289"/>
                        <a:pt x="89" y="292"/>
                      </a:cubicBezTo>
                      <a:lnTo>
                        <a:pt x="90" y="294"/>
                      </a:lnTo>
                      <a:lnTo>
                        <a:pt x="88" y="292"/>
                      </a:lnTo>
                      <a:lnTo>
                        <a:pt x="114" y="317"/>
                      </a:lnTo>
                      <a:lnTo>
                        <a:pt x="112" y="315"/>
                      </a:lnTo>
                      <a:lnTo>
                        <a:pt x="145" y="329"/>
                      </a:lnTo>
                      <a:lnTo>
                        <a:pt x="142" y="328"/>
                      </a:lnTo>
                      <a:lnTo>
                        <a:pt x="180" y="330"/>
                      </a:lnTo>
                      <a:lnTo>
                        <a:pt x="177" y="331"/>
                      </a:lnTo>
                      <a:lnTo>
                        <a:pt x="213" y="319"/>
                      </a:lnTo>
                      <a:cubicBezTo>
                        <a:pt x="216" y="318"/>
                        <a:pt x="219" y="319"/>
                        <a:pt x="221" y="321"/>
                      </a:cubicBezTo>
                      <a:lnTo>
                        <a:pt x="241" y="340"/>
                      </a:lnTo>
                      <a:lnTo>
                        <a:pt x="239" y="338"/>
                      </a:lnTo>
                      <a:lnTo>
                        <a:pt x="265" y="350"/>
                      </a:lnTo>
                      <a:lnTo>
                        <a:pt x="262" y="349"/>
                      </a:lnTo>
                      <a:lnTo>
                        <a:pt x="296" y="352"/>
                      </a:lnTo>
                      <a:lnTo>
                        <a:pt x="293" y="353"/>
                      </a:lnTo>
                      <a:lnTo>
                        <a:pt x="324" y="344"/>
                      </a:lnTo>
                      <a:lnTo>
                        <a:pt x="322" y="345"/>
                      </a:lnTo>
                      <a:lnTo>
                        <a:pt x="347" y="327"/>
                      </a:lnTo>
                      <a:lnTo>
                        <a:pt x="345" y="329"/>
                      </a:lnTo>
                      <a:lnTo>
                        <a:pt x="361" y="302"/>
                      </a:lnTo>
                      <a:cubicBezTo>
                        <a:pt x="362" y="299"/>
                        <a:pt x="366" y="298"/>
                        <a:pt x="370" y="299"/>
                      </a:cubicBezTo>
                      <a:lnTo>
                        <a:pt x="408" y="309"/>
                      </a:lnTo>
                      <a:lnTo>
                        <a:pt x="404" y="309"/>
                      </a:lnTo>
                      <a:lnTo>
                        <a:pt x="432" y="304"/>
                      </a:lnTo>
                      <a:lnTo>
                        <a:pt x="430" y="304"/>
                      </a:lnTo>
                      <a:lnTo>
                        <a:pt x="454" y="291"/>
                      </a:lnTo>
                      <a:lnTo>
                        <a:pt x="451" y="294"/>
                      </a:lnTo>
                      <a:lnTo>
                        <a:pt x="466" y="274"/>
                      </a:lnTo>
                      <a:lnTo>
                        <a:pt x="465" y="277"/>
                      </a:lnTo>
                      <a:lnTo>
                        <a:pt x="471" y="252"/>
                      </a:lnTo>
                      <a:cubicBezTo>
                        <a:pt x="471" y="249"/>
                        <a:pt x="473" y="247"/>
                        <a:pt x="476" y="246"/>
                      </a:cubicBezTo>
                      <a:lnTo>
                        <a:pt x="516" y="231"/>
                      </a:lnTo>
                      <a:lnTo>
                        <a:pt x="513" y="233"/>
                      </a:lnTo>
                      <a:lnTo>
                        <a:pt x="536" y="211"/>
                      </a:lnTo>
                      <a:lnTo>
                        <a:pt x="534" y="214"/>
                      </a:lnTo>
                      <a:lnTo>
                        <a:pt x="544" y="186"/>
                      </a:lnTo>
                      <a:lnTo>
                        <a:pt x="543" y="189"/>
                      </a:lnTo>
                      <a:lnTo>
                        <a:pt x="541" y="160"/>
                      </a:lnTo>
                      <a:lnTo>
                        <a:pt x="542" y="163"/>
                      </a:lnTo>
                      <a:lnTo>
                        <a:pt x="527" y="136"/>
                      </a:lnTo>
                      <a:cubicBezTo>
                        <a:pt x="526" y="134"/>
                        <a:pt x="526" y="132"/>
                        <a:pt x="527" y="129"/>
                      </a:cubicBezTo>
                      <a:lnTo>
                        <a:pt x="530" y="122"/>
                      </a:lnTo>
                      <a:lnTo>
                        <a:pt x="529" y="125"/>
                      </a:lnTo>
                      <a:lnTo>
                        <a:pt x="531" y="101"/>
                      </a:lnTo>
                      <a:lnTo>
                        <a:pt x="532" y="104"/>
                      </a:lnTo>
                      <a:lnTo>
                        <a:pt x="524" y="83"/>
                      </a:lnTo>
                      <a:lnTo>
                        <a:pt x="526" y="86"/>
                      </a:lnTo>
                      <a:lnTo>
                        <a:pt x="509" y="69"/>
                      </a:lnTo>
                      <a:lnTo>
                        <a:pt x="511" y="71"/>
                      </a:lnTo>
                      <a:lnTo>
                        <a:pt x="487" y="60"/>
                      </a:lnTo>
                      <a:cubicBezTo>
                        <a:pt x="486" y="59"/>
                        <a:pt x="485" y="58"/>
                        <a:pt x="484" y="57"/>
                      </a:cubicBezTo>
                      <a:lnTo>
                        <a:pt x="463" y="25"/>
                      </a:lnTo>
                      <a:lnTo>
                        <a:pt x="466" y="28"/>
                      </a:lnTo>
                      <a:lnTo>
                        <a:pt x="445" y="18"/>
                      </a:lnTo>
                      <a:lnTo>
                        <a:pt x="448" y="18"/>
                      </a:lnTo>
                      <a:lnTo>
                        <a:pt x="425" y="16"/>
                      </a:lnTo>
                      <a:lnTo>
                        <a:pt x="427" y="16"/>
                      </a:lnTo>
                      <a:lnTo>
                        <a:pt x="404" y="22"/>
                      </a:lnTo>
                      <a:lnTo>
                        <a:pt x="407" y="21"/>
                      </a:lnTo>
                      <a:lnTo>
                        <a:pt x="388" y="34"/>
                      </a:lnTo>
                      <a:cubicBezTo>
                        <a:pt x="385" y="36"/>
                        <a:pt x="381" y="36"/>
                        <a:pt x="379" y="34"/>
                      </a:cubicBezTo>
                      <a:lnTo>
                        <a:pt x="360" y="20"/>
                      </a:lnTo>
                      <a:lnTo>
                        <a:pt x="363" y="21"/>
                      </a:lnTo>
                      <a:lnTo>
                        <a:pt x="342" y="16"/>
                      </a:lnTo>
                      <a:lnTo>
                        <a:pt x="344" y="16"/>
                      </a:lnTo>
                      <a:lnTo>
                        <a:pt x="323" y="18"/>
                      </a:lnTo>
                      <a:lnTo>
                        <a:pt x="326" y="18"/>
                      </a:lnTo>
                      <a:lnTo>
                        <a:pt x="308" y="27"/>
                      </a:lnTo>
                      <a:lnTo>
                        <a:pt x="310" y="25"/>
                      </a:lnTo>
                      <a:lnTo>
                        <a:pt x="296" y="40"/>
                      </a:lnTo>
                      <a:cubicBezTo>
                        <a:pt x="294" y="43"/>
                        <a:pt x="289" y="43"/>
                        <a:pt x="286" y="41"/>
                      </a:cubicBezTo>
                      <a:lnTo>
                        <a:pt x="271" y="31"/>
                      </a:lnTo>
                      <a:lnTo>
                        <a:pt x="274" y="32"/>
                      </a:lnTo>
                      <a:lnTo>
                        <a:pt x="248" y="26"/>
                      </a:lnTo>
                      <a:lnTo>
                        <a:pt x="250" y="26"/>
                      </a:lnTo>
                      <a:lnTo>
                        <a:pt x="225" y="28"/>
                      </a:lnTo>
                      <a:lnTo>
                        <a:pt x="228" y="28"/>
                      </a:lnTo>
                      <a:lnTo>
                        <a:pt x="205" y="39"/>
                      </a:lnTo>
                      <a:lnTo>
                        <a:pt x="207" y="37"/>
                      </a:lnTo>
                      <a:lnTo>
                        <a:pt x="190" y="55"/>
                      </a:lnTo>
                      <a:cubicBezTo>
                        <a:pt x="188" y="57"/>
                        <a:pt x="185" y="58"/>
                        <a:pt x="182" y="57"/>
                      </a:cubicBezTo>
                      <a:lnTo>
                        <a:pt x="155" y="48"/>
                      </a:lnTo>
                      <a:lnTo>
                        <a:pt x="157" y="48"/>
                      </a:lnTo>
                      <a:lnTo>
                        <a:pt x="129" y="47"/>
                      </a:lnTo>
                      <a:lnTo>
                        <a:pt x="132" y="47"/>
                      </a:lnTo>
                      <a:lnTo>
                        <a:pt x="100" y="57"/>
                      </a:lnTo>
                      <a:lnTo>
                        <a:pt x="102" y="56"/>
                      </a:lnTo>
                      <a:lnTo>
                        <a:pt x="78" y="75"/>
                      </a:lnTo>
                      <a:lnTo>
                        <a:pt x="81" y="72"/>
                      </a:lnTo>
                      <a:lnTo>
                        <a:pt x="67" y="98"/>
                      </a:lnTo>
                      <a:lnTo>
                        <a:pt x="67" y="95"/>
                      </a:lnTo>
                      <a:lnTo>
                        <a:pt x="65" y="125"/>
                      </a:lnTo>
                      <a:cubicBezTo>
                        <a:pt x="65" y="127"/>
                        <a:pt x="64" y="129"/>
                        <a:pt x="63" y="130"/>
                      </a:cubicBezTo>
                      <a:lnTo>
                        <a:pt x="62" y="131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438" name="Freeform 125">
                  <a:extLst>
                    <a:ext uri="{FF2B5EF4-FFF2-40B4-BE49-F238E27FC236}">
                      <a16:creationId xmlns:a16="http://schemas.microsoft.com/office/drawing/2014/main" id="{B6DD59AF-AD67-42FF-8196-94AA335F190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35582" y="2546363"/>
                  <a:ext cx="218039" cy="195100"/>
                </a:xfrm>
                <a:custGeom>
                  <a:avLst/>
                  <a:gdLst/>
                  <a:ahLst/>
                  <a:cxnLst>
                    <a:cxn ang="0">
                      <a:pos x="5" y="284"/>
                    </a:cxn>
                    <a:cxn ang="0">
                      <a:pos x="10" y="267"/>
                    </a:cxn>
                    <a:cxn ang="0">
                      <a:pos x="21" y="255"/>
                    </a:cxn>
                    <a:cxn ang="0">
                      <a:pos x="50" y="241"/>
                    </a:cxn>
                    <a:cxn ang="0">
                      <a:pos x="110" y="224"/>
                    </a:cxn>
                    <a:cxn ang="0">
                      <a:pos x="121" y="223"/>
                    </a:cxn>
                    <a:cxn ang="0">
                      <a:pos x="122" y="222"/>
                    </a:cxn>
                    <a:cxn ang="0">
                      <a:pos x="141" y="198"/>
                    </a:cxn>
                    <a:cxn ang="0">
                      <a:pos x="158" y="176"/>
                    </a:cxn>
                    <a:cxn ang="0">
                      <a:pos x="183" y="130"/>
                    </a:cxn>
                    <a:cxn ang="0">
                      <a:pos x="208" y="45"/>
                    </a:cxn>
                    <a:cxn ang="0">
                      <a:pos x="227" y="1"/>
                    </a:cxn>
                    <a:cxn ang="0">
                      <a:pos x="294" y="18"/>
                    </a:cxn>
                    <a:cxn ang="0">
                      <a:pos x="323" y="39"/>
                    </a:cxn>
                    <a:cxn ang="0">
                      <a:pos x="347" y="62"/>
                    </a:cxn>
                    <a:cxn ang="0">
                      <a:pos x="371" y="79"/>
                    </a:cxn>
                    <a:cxn ang="0">
                      <a:pos x="406" y="102"/>
                    </a:cxn>
                    <a:cxn ang="0">
                      <a:pos x="365" y="93"/>
                    </a:cxn>
                    <a:cxn ang="0">
                      <a:pos x="337" y="74"/>
                    </a:cxn>
                    <a:cxn ang="0">
                      <a:pos x="287" y="32"/>
                    </a:cxn>
                    <a:cxn ang="0">
                      <a:pos x="257" y="23"/>
                    </a:cxn>
                    <a:cxn ang="0">
                      <a:pos x="233" y="11"/>
                    </a:cxn>
                    <a:cxn ang="0">
                      <a:pos x="215" y="82"/>
                    </a:cxn>
                    <a:cxn ang="0">
                      <a:pos x="198" y="136"/>
                    </a:cxn>
                    <a:cxn ang="0">
                      <a:pos x="172" y="184"/>
                    </a:cxn>
                    <a:cxn ang="0">
                      <a:pos x="130" y="235"/>
                    </a:cxn>
                    <a:cxn ang="0">
                      <a:pos x="124" y="238"/>
                    </a:cxn>
                    <a:cxn ang="0">
                      <a:pos x="113" y="239"/>
                    </a:cxn>
                    <a:cxn ang="0">
                      <a:pos x="88" y="246"/>
                    </a:cxn>
                    <a:cxn ang="0">
                      <a:pos x="56" y="256"/>
                    </a:cxn>
                    <a:cxn ang="0">
                      <a:pos x="31" y="267"/>
                    </a:cxn>
                    <a:cxn ang="0">
                      <a:pos x="24" y="275"/>
                    </a:cxn>
                    <a:cxn ang="0">
                      <a:pos x="15" y="314"/>
                    </a:cxn>
                  </a:cxnLst>
                  <a:rect l="0" t="0" r="r" b="b"/>
                  <a:pathLst>
                    <a:path w="409" h="314">
                      <a:moveTo>
                        <a:pt x="0" y="311"/>
                      </a:moveTo>
                      <a:lnTo>
                        <a:pt x="5" y="284"/>
                      </a:lnTo>
                      <a:lnTo>
                        <a:pt x="9" y="270"/>
                      </a:lnTo>
                      <a:cubicBezTo>
                        <a:pt x="9" y="269"/>
                        <a:pt x="10" y="268"/>
                        <a:pt x="10" y="267"/>
                      </a:cubicBezTo>
                      <a:lnTo>
                        <a:pt x="18" y="257"/>
                      </a:lnTo>
                      <a:cubicBezTo>
                        <a:pt x="19" y="257"/>
                        <a:pt x="20" y="256"/>
                        <a:pt x="21" y="255"/>
                      </a:cubicBezTo>
                      <a:lnTo>
                        <a:pt x="49" y="241"/>
                      </a:lnTo>
                      <a:cubicBezTo>
                        <a:pt x="49" y="241"/>
                        <a:pt x="50" y="241"/>
                        <a:pt x="50" y="241"/>
                      </a:cubicBezTo>
                      <a:lnTo>
                        <a:pt x="83" y="231"/>
                      </a:lnTo>
                      <a:lnTo>
                        <a:pt x="110" y="224"/>
                      </a:lnTo>
                      <a:cubicBezTo>
                        <a:pt x="111" y="224"/>
                        <a:pt x="111" y="224"/>
                        <a:pt x="112" y="224"/>
                      </a:cubicBezTo>
                      <a:lnTo>
                        <a:pt x="121" y="223"/>
                      </a:lnTo>
                      <a:lnTo>
                        <a:pt x="119" y="223"/>
                      </a:lnTo>
                      <a:lnTo>
                        <a:pt x="122" y="222"/>
                      </a:lnTo>
                      <a:lnTo>
                        <a:pt x="118" y="224"/>
                      </a:lnTo>
                      <a:lnTo>
                        <a:pt x="141" y="198"/>
                      </a:lnTo>
                      <a:lnTo>
                        <a:pt x="159" y="175"/>
                      </a:lnTo>
                      <a:lnTo>
                        <a:pt x="158" y="176"/>
                      </a:lnTo>
                      <a:lnTo>
                        <a:pt x="183" y="129"/>
                      </a:lnTo>
                      <a:lnTo>
                        <a:pt x="183" y="130"/>
                      </a:lnTo>
                      <a:lnTo>
                        <a:pt x="200" y="77"/>
                      </a:lnTo>
                      <a:lnTo>
                        <a:pt x="208" y="45"/>
                      </a:lnTo>
                      <a:lnTo>
                        <a:pt x="218" y="6"/>
                      </a:lnTo>
                      <a:cubicBezTo>
                        <a:pt x="219" y="2"/>
                        <a:pt x="223" y="0"/>
                        <a:pt x="227" y="1"/>
                      </a:cubicBezTo>
                      <a:lnTo>
                        <a:pt x="260" y="8"/>
                      </a:lnTo>
                      <a:lnTo>
                        <a:pt x="294" y="18"/>
                      </a:lnTo>
                      <a:cubicBezTo>
                        <a:pt x="295" y="18"/>
                        <a:pt x="295" y="18"/>
                        <a:pt x="296" y="19"/>
                      </a:cubicBezTo>
                      <a:lnTo>
                        <a:pt x="323" y="39"/>
                      </a:lnTo>
                      <a:lnTo>
                        <a:pt x="348" y="63"/>
                      </a:lnTo>
                      <a:lnTo>
                        <a:pt x="347" y="62"/>
                      </a:lnTo>
                      <a:lnTo>
                        <a:pt x="374" y="80"/>
                      </a:lnTo>
                      <a:lnTo>
                        <a:pt x="371" y="79"/>
                      </a:lnTo>
                      <a:lnTo>
                        <a:pt x="409" y="87"/>
                      </a:lnTo>
                      <a:lnTo>
                        <a:pt x="406" y="102"/>
                      </a:lnTo>
                      <a:lnTo>
                        <a:pt x="368" y="94"/>
                      </a:lnTo>
                      <a:cubicBezTo>
                        <a:pt x="367" y="94"/>
                        <a:pt x="366" y="94"/>
                        <a:pt x="365" y="93"/>
                      </a:cubicBezTo>
                      <a:lnTo>
                        <a:pt x="338" y="75"/>
                      </a:lnTo>
                      <a:cubicBezTo>
                        <a:pt x="338" y="75"/>
                        <a:pt x="337" y="75"/>
                        <a:pt x="337" y="74"/>
                      </a:cubicBezTo>
                      <a:lnTo>
                        <a:pt x="314" y="52"/>
                      </a:lnTo>
                      <a:lnTo>
                        <a:pt x="287" y="32"/>
                      </a:lnTo>
                      <a:lnTo>
                        <a:pt x="289" y="33"/>
                      </a:lnTo>
                      <a:lnTo>
                        <a:pt x="257" y="23"/>
                      </a:lnTo>
                      <a:lnTo>
                        <a:pt x="224" y="16"/>
                      </a:lnTo>
                      <a:lnTo>
                        <a:pt x="233" y="11"/>
                      </a:lnTo>
                      <a:lnTo>
                        <a:pt x="223" y="48"/>
                      </a:lnTo>
                      <a:lnTo>
                        <a:pt x="215" y="82"/>
                      </a:lnTo>
                      <a:lnTo>
                        <a:pt x="198" y="135"/>
                      </a:lnTo>
                      <a:cubicBezTo>
                        <a:pt x="198" y="135"/>
                        <a:pt x="198" y="136"/>
                        <a:pt x="198" y="136"/>
                      </a:cubicBezTo>
                      <a:lnTo>
                        <a:pt x="173" y="183"/>
                      </a:lnTo>
                      <a:cubicBezTo>
                        <a:pt x="172" y="184"/>
                        <a:pt x="172" y="184"/>
                        <a:pt x="172" y="184"/>
                      </a:cubicBezTo>
                      <a:lnTo>
                        <a:pt x="153" y="209"/>
                      </a:lnTo>
                      <a:lnTo>
                        <a:pt x="130" y="235"/>
                      </a:lnTo>
                      <a:cubicBezTo>
                        <a:pt x="130" y="236"/>
                        <a:pt x="128" y="237"/>
                        <a:pt x="127" y="237"/>
                      </a:cubicBezTo>
                      <a:lnTo>
                        <a:pt x="124" y="238"/>
                      </a:lnTo>
                      <a:cubicBezTo>
                        <a:pt x="123" y="238"/>
                        <a:pt x="123" y="238"/>
                        <a:pt x="122" y="238"/>
                      </a:cubicBezTo>
                      <a:lnTo>
                        <a:pt x="113" y="239"/>
                      </a:lnTo>
                      <a:lnTo>
                        <a:pt x="114" y="239"/>
                      </a:lnTo>
                      <a:lnTo>
                        <a:pt x="88" y="246"/>
                      </a:lnTo>
                      <a:lnTo>
                        <a:pt x="55" y="256"/>
                      </a:lnTo>
                      <a:lnTo>
                        <a:pt x="56" y="256"/>
                      </a:lnTo>
                      <a:lnTo>
                        <a:pt x="28" y="270"/>
                      </a:lnTo>
                      <a:lnTo>
                        <a:pt x="31" y="267"/>
                      </a:lnTo>
                      <a:lnTo>
                        <a:pt x="23" y="277"/>
                      </a:lnTo>
                      <a:lnTo>
                        <a:pt x="24" y="275"/>
                      </a:lnTo>
                      <a:lnTo>
                        <a:pt x="20" y="287"/>
                      </a:lnTo>
                      <a:lnTo>
                        <a:pt x="15" y="314"/>
                      </a:lnTo>
                      <a:lnTo>
                        <a:pt x="0" y="3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439" name="Freeform 126">
                  <a:extLst>
                    <a:ext uri="{FF2B5EF4-FFF2-40B4-BE49-F238E27FC236}">
                      <a16:creationId xmlns:a16="http://schemas.microsoft.com/office/drawing/2014/main" id="{110F2993-305F-4393-95AC-CBA6B4AF420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06395" y="2905822"/>
                  <a:ext cx="269707" cy="192706"/>
                </a:xfrm>
                <a:custGeom>
                  <a:avLst/>
                  <a:gdLst/>
                  <a:ahLst/>
                  <a:cxnLst>
                    <a:cxn ang="0">
                      <a:pos x="429" y="293"/>
                    </a:cxn>
                    <a:cxn ang="0">
                      <a:pos x="454" y="295"/>
                    </a:cxn>
                    <a:cxn ang="0">
                      <a:pos x="473" y="293"/>
                    </a:cxn>
                    <a:cxn ang="0">
                      <a:pos x="486" y="285"/>
                    </a:cxn>
                    <a:cxn ang="0">
                      <a:pos x="490" y="260"/>
                    </a:cxn>
                    <a:cxn ang="0">
                      <a:pos x="484" y="229"/>
                    </a:cxn>
                    <a:cxn ang="0">
                      <a:pos x="471" y="196"/>
                    </a:cxn>
                    <a:cxn ang="0">
                      <a:pos x="427" y="129"/>
                    </a:cxn>
                    <a:cxn ang="0">
                      <a:pos x="374" y="80"/>
                    </a:cxn>
                    <a:cxn ang="0">
                      <a:pos x="351" y="66"/>
                    </a:cxn>
                    <a:cxn ang="0">
                      <a:pos x="305" y="52"/>
                    </a:cxn>
                    <a:cxn ang="0">
                      <a:pos x="163" y="16"/>
                    </a:cxn>
                    <a:cxn ang="0">
                      <a:pos x="151" y="60"/>
                    </a:cxn>
                    <a:cxn ang="0">
                      <a:pos x="126" y="97"/>
                    </a:cxn>
                    <a:cxn ang="0">
                      <a:pos x="94" y="128"/>
                    </a:cxn>
                    <a:cxn ang="0">
                      <a:pos x="52" y="159"/>
                    </a:cxn>
                    <a:cxn ang="0">
                      <a:pos x="19" y="243"/>
                    </a:cxn>
                    <a:cxn ang="0">
                      <a:pos x="15" y="272"/>
                    </a:cxn>
                    <a:cxn ang="0">
                      <a:pos x="4" y="239"/>
                    </a:cxn>
                    <a:cxn ang="0">
                      <a:pos x="13" y="208"/>
                    </a:cxn>
                    <a:cxn ang="0">
                      <a:pos x="40" y="149"/>
                    </a:cxn>
                    <a:cxn ang="0">
                      <a:pos x="114" y="87"/>
                    </a:cxn>
                    <a:cxn ang="0">
                      <a:pos x="137" y="52"/>
                    </a:cxn>
                    <a:cxn ang="0">
                      <a:pos x="157" y="5"/>
                    </a:cxn>
                    <a:cxn ang="0">
                      <a:pos x="261" y="25"/>
                    </a:cxn>
                    <a:cxn ang="0">
                      <a:pos x="357" y="52"/>
                    </a:cxn>
                    <a:cxn ang="0">
                      <a:pos x="383" y="66"/>
                    </a:cxn>
                    <a:cxn ang="0">
                      <a:pos x="412" y="91"/>
                    </a:cxn>
                    <a:cxn ang="0">
                      <a:pos x="464" y="153"/>
                    </a:cxn>
                    <a:cxn ang="0">
                      <a:pos x="485" y="188"/>
                    </a:cxn>
                    <a:cxn ang="0">
                      <a:pos x="499" y="225"/>
                    </a:cxn>
                    <a:cxn ang="0">
                      <a:pos x="505" y="260"/>
                    </a:cxn>
                    <a:cxn ang="0">
                      <a:pos x="499" y="293"/>
                    </a:cxn>
                    <a:cxn ang="0">
                      <a:pos x="480" y="307"/>
                    </a:cxn>
                    <a:cxn ang="0">
                      <a:pos x="455" y="310"/>
                    </a:cxn>
                    <a:cxn ang="0">
                      <a:pos x="406" y="310"/>
                    </a:cxn>
                  </a:cxnLst>
                  <a:rect l="0" t="0" r="r" b="b"/>
                  <a:pathLst>
                    <a:path w="506" h="310">
                      <a:moveTo>
                        <a:pt x="405" y="294"/>
                      </a:moveTo>
                      <a:lnTo>
                        <a:pt x="429" y="293"/>
                      </a:lnTo>
                      <a:lnTo>
                        <a:pt x="456" y="294"/>
                      </a:lnTo>
                      <a:lnTo>
                        <a:pt x="454" y="295"/>
                      </a:lnTo>
                      <a:lnTo>
                        <a:pt x="477" y="292"/>
                      </a:lnTo>
                      <a:lnTo>
                        <a:pt x="473" y="293"/>
                      </a:lnTo>
                      <a:lnTo>
                        <a:pt x="488" y="280"/>
                      </a:lnTo>
                      <a:lnTo>
                        <a:pt x="486" y="285"/>
                      </a:lnTo>
                      <a:lnTo>
                        <a:pt x="490" y="257"/>
                      </a:lnTo>
                      <a:lnTo>
                        <a:pt x="490" y="260"/>
                      </a:lnTo>
                      <a:lnTo>
                        <a:pt x="484" y="228"/>
                      </a:lnTo>
                      <a:lnTo>
                        <a:pt x="484" y="229"/>
                      </a:lnTo>
                      <a:lnTo>
                        <a:pt x="470" y="194"/>
                      </a:lnTo>
                      <a:lnTo>
                        <a:pt x="471" y="196"/>
                      </a:lnTo>
                      <a:lnTo>
                        <a:pt x="451" y="162"/>
                      </a:lnTo>
                      <a:lnTo>
                        <a:pt x="427" y="129"/>
                      </a:lnTo>
                      <a:lnTo>
                        <a:pt x="401" y="102"/>
                      </a:lnTo>
                      <a:lnTo>
                        <a:pt x="374" y="80"/>
                      </a:lnTo>
                      <a:lnTo>
                        <a:pt x="376" y="80"/>
                      </a:lnTo>
                      <a:lnTo>
                        <a:pt x="351" y="66"/>
                      </a:lnTo>
                      <a:lnTo>
                        <a:pt x="352" y="67"/>
                      </a:lnTo>
                      <a:lnTo>
                        <a:pt x="305" y="52"/>
                      </a:lnTo>
                      <a:lnTo>
                        <a:pt x="258" y="40"/>
                      </a:lnTo>
                      <a:lnTo>
                        <a:pt x="163" y="16"/>
                      </a:lnTo>
                      <a:lnTo>
                        <a:pt x="172" y="12"/>
                      </a:lnTo>
                      <a:lnTo>
                        <a:pt x="151" y="60"/>
                      </a:lnTo>
                      <a:cubicBezTo>
                        <a:pt x="151" y="60"/>
                        <a:pt x="150" y="61"/>
                        <a:pt x="150" y="61"/>
                      </a:cubicBezTo>
                      <a:lnTo>
                        <a:pt x="126" y="97"/>
                      </a:lnTo>
                      <a:cubicBezTo>
                        <a:pt x="126" y="97"/>
                        <a:pt x="125" y="98"/>
                        <a:pt x="125" y="98"/>
                      </a:cubicBezTo>
                      <a:lnTo>
                        <a:pt x="94" y="128"/>
                      </a:lnTo>
                      <a:lnTo>
                        <a:pt x="49" y="162"/>
                      </a:lnTo>
                      <a:lnTo>
                        <a:pt x="52" y="159"/>
                      </a:lnTo>
                      <a:lnTo>
                        <a:pt x="28" y="215"/>
                      </a:lnTo>
                      <a:lnTo>
                        <a:pt x="19" y="243"/>
                      </a:lnTo>
                      <a:lnTo>
                        <a:pt x="19" y="242"/>
                      </a:lnTo>
                      <a:lnTo>
                        <a:pt x="15" y="272"/>
                      </a:lnTo>
                      <a:lnTo>
                        <a:pt x="0" y="269"/>
                      </a:lnTo>
                      <a:lnTo>
                        <a:pt x="4" y="239"/>
                      </a:lnTo>
                      <a:cubicBezTo>
                        <a:pt x="4" y="239"/>
                        <a:pt x="4" y="239"/>
                        <a:pt x="4" y="238"/>
                      </a:cubicBezTo>
                      <a:lnTo>
                        <a:pt x="13" y="208"/>
                      </a:lnTo>
                      <a:lnTo>
                        <a:pt x="37" y="152"/>
                      </a:lnTo>
                      <a:cubicBezTo>
                        <a:pt x="38" y="151"/>
                        <a:pt x="39" y="150"/>
                        <a:pt x="40" y="149"/>
                      </a:cubicBezTo>
                      <a:lnTo>
                        <a:pt x="83" y="117"/>
                      </a:lnTo>
                      <a:lnTo>
                        <a:pt x="114" y="87"/>
                      </a:lnTo>
                      <a:lnTo>
                        <a:pt x="113" y="88"/>
                      </a:lnTo>
                      <a:lnTo>
                        <a:pt x="137" y="52"/>
                      </a:lnTo>
                      <a:lnTo>
                        <a:pt x="136" y="53"/>
                      </a:lnTo>
                      <a:lnTo>
                        <a:pt x="157" y="5"/>
                      </a:lnTo>
                      <a:cubicBezTo>
                        <a:pt x="159" y="2"/>
                        <a:pt x="163" y="0"/>
                        <a:pt x="166" y="1"/>
                      </a:cubicBezTo>
                      <a:lnTo>
                        <a:pt x="261" y="25"/>
                      </a:lnTo>
                      <a:lnTo>
                        <a:pt x="310" y="37"/>
                      </a:lnTo>
                      <a:lnTo>
                        <a:pt x="357" y="52"/>
                      </a:lnTo>
                      <a:cubicBezTo>
                        <a:pt x="357" y="52"/>
                        <a:pt x="358" y="52"/>
                        <a:pt x="358" y="52"/>
                      </a:cubicBezTo>
                      <a:lnTo>
                        <a:pt x="383" y="66"/>
                      </a:lnTo>
                      <a:cubicBezTo>
                        <a:pt x="384" y="67"/>
                        <a:pt x="384" y="67"/>
                        <a:pt x="385" y="67"/>
                      </a:cubicBezTo>
                      <a:lnTo>
                        <a:pt x="412" y="91"/>
                      </a:lnTo>
                      <a:lnTo>
                        <a:pt x="440" y="120"/>
                      </a:lnTo>
                      <a:lnTo>
                        <a:pt x="464" y="153"/>
                      </a:lnTo>
                      <a:lnTo>
                        <a:pt x="484" y="187"/>
                      </a:lnTo>
                      <a:cubicBezTo>
                        <a:pt x="485" y="188"/>
                        <a:pt x="485" y="188"/>
                        <a:pt x="485" y="188"/>
                      </a:cubicBezTo>
                      <a:lnTo>
                        <a:pt x="499" y="223"/>
                      </a:lnTo>
                      <a:cubicBezTo>
                        <a:pt x="499" y="224"/>
                        <a:pt x="499" y="224"/>
                        <a:pt x="499" y="225"/>
                      </a:cubicBezTo>
                      <a:lnTo>
                        <a:pt x="505" y="257"/>
                      </a:lnTo>
                      <a:cubicBezTo>
                        <a:pt x="505" y="258"/>
                        <a:pt x="506" y="259"/>
                        <a:pt x="505" y="260"/>
                      </a:cubicBezTo>
                      <a:lnTo>
                        <a:pt x="501" y="288"/>
                      </a:lnTo>
                      <a:cubicBezTo>
                        <a:pt x="501" y="290"/>
                        <a:pt x="500" y="291"/>
                        <a:pt x="499" y="293"/>
                      </a:cubicBezTo>
                      <a:lnTo>
                        <a:pt x="484" y="306"/>
                      </a:lnTo>
                      <a:cubicBezTo>
                        <a:pt x="483" y="307"/>
                        <a:pt x="481" y="307"/>
                        <a:pt x="480" y="307"/>
                      </a:cubicBezTo>
                      <a:lnTo>
                        <a:pt x="457" y="310"/>
                      </a:lnTo>
                      <a:cubicBezTo>
                        <a:pt x="456" y="310"/>
                        <a:pt x="456" y="310"/>
                        <a:pt x="455" y="310"/>
                      </a:cubicBezTo>
                      <a:lnTo>
                        <a:pt x="430" y="309"/>
                      </a:lnTo>
                      <a:lnTo>
                        <a:pt x="406" y="310"/>
                      </a:lnTo>
                      <a:lnTo>
                        <a:pt x="405" y="29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440" name="Freeform 128">
                  <a:extLst>
                    <a:ext uri="{FF2B5EF4-FFF2-40B4-BE49-F238E27FC236}">
                      <a16:creationId xmlns:a16="http://schemas.microsoft.com/office/drawing/2014/main" id="{259C297C-B5D7-4D78-8C60-429DC0FADDB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09156" y="2429840"/>
                  <a:ext cx="207705" cy="213054"/>
                </a:xfrm>
                <a:custGeom>
                  <a:avLst/>
                  <a:gdLst/>
                  <a:ahLst/>
                  <a:cxnLst>
                    <a:cxn ang="0">
                      <a:pos x="369" y="111"/>
                    </a:cxn>
                    <a:cxn ang="0">
                      <a:pos x="360" y="51"/>
                    </a:cxn>
                    <a:cxn ang="0">
                      <a:pos x="353" y="32"/>
                    </a:cxn>
                    <a:cxn ang="0">
                      <a:pos x="342" y="21"/>
                    </a:cxn>
                    <a:cxn ang="0">
                      <a:pos x="326" y="16"/>
                    </a:cxn>
                    <a:cxn ang="0">
                      <a:pos x="299" y="16"/>
                    </a:cxn>
                    <a:cxn ang="0">
                      <a:pos x="260" y="23"/>
                    </a:cxn>
                    <a:cxn ang="0">
                      <a:pos x="227" y="66"/>
                    </a:cxn>
                    <a:cxn ang="0">
                      <a:pos x="164" y="158"/>
                    </a:cxn>
                    <a:cxn ang="0">
                      <a:pos x="125" y="196"/>
                    </a:cxn>
                    <a:cxn ang="0">
                      <a:pos x="144" y="279"/>
                    </a:cxn>
                    <a:cxn ang="0">
                      <a:pos x="142" y="313"/>
                    </a:cxn>
                    <a:cxn ang="0">
                      <a:pos x="136" y="328"/>
                    </a:cxn>
                    <a:cxn ang="0">
                      <a:pos x="122" y="338"/>
                    </a:cxn>
                    <a:cxn ang="0">
                      <a:pos x="71" y="344"/>
                    </a:cxn>
                    <a:cxn ang="0">
                      <a:pos x="37" y="344"/>
                    </a:cxn>
                    <a:cxn ang="0">
                      <a:pos x="13" y="337"/>
                    </a:cxn>
                    <a:cxn ang="0">
                      <a:pos x="1" y="323"/>
                    </a:cxn>
                    <a:cxn ang="0">
                      <a:pos x="1" y="308"/>
                    </a:cxn>
                    <a:cxn ang="0">
                      <a:pos x="5" y="293"/>
                    </a:cxn>
                    <a:cxn ang="0">
                      <a:pos x="37" y="268"/>
                    </a:cxn>
                    <a:cxn ang="0">
                      <a:pos x="20" y="299"/>
                    </a:cxn>
                    <a:cxn ang="0">
                      <a:pos x="16" y="310"/>
                    </a:cxn>
                    <a:cxn ang="0">
                      <a:pos x="15" y="317"/>
                    </a:cxn>
                    <a:cxn ang="0">
                      <a:pos x="20" y="324"/>
                    </a:cxn>
                    <a:cxn ang="0">
                      <a:pos x="38" y="328"/>
                    </a:cxn>
                    <a:cxn ang="0">
                      <a:pos x="117" y="324"/>
                    </a:cxn>
                    <a:cxn ang="0">
                      <a:pos x="124" y="318"/>
                    </a:cxn>
                    <a:cxn ang="0">
                      <a:pos x="127" y="309"/>
                    </a:cxn>
                    <a:cxn ang="0">
                      <a:pos x="128" y="280"/>
                    </a:cxn>
                    <a:cxn ang="0">
                      <a:pos x="121" y="242"/>
                    </a:cxn>
                    <a:cxn ang="0">
                      <a:pos x="111" y="193"/>
                    </a:cxn>
                    <a:cxn ang="0">
                      <a:pos x="183" y="103"/>
                    </a:cxn>
                    <a:cxn ang="0">
                      <a:pos x="252" y="10"/>
                    </a:cxn>
                    <a:cxn ang="0">
                      <a:pos x="298" y="1"/>
                    </a:cxn>
                    <a:cxn ang="0">
                      <a:pos x="328" y="0"/>
                    </a:cxn>
                    <a:cxn ang="0">
                      <a:pos x="351" y="8"/>
                    </a:cxn>
                    <a:cxn ang="0">
                      <a:pos x="367" y="24"/>
                    </a:cxn>
                    <a:cxn ang="0">
                      <a:pos x="375" y="47"/>
                    </a:cxn>
                    <a:cxn ang="0">
                      <a:pos x="380" y="76"/>
                    </a:cxn>
                    <a:cxn ang="0">
                      <a:pos x="390" y="147"/>
                    </a:cxn>
                  </a:cxnLst>
                  <a:rect l="0" t="0" r="r" b="b"/>
                  <a:pathLst>
                    <a:path w="390" h="344">
                      <a:moveTo>
                        <a:pt x="375" y="150"/>
                      </a:moveTo>
                      <a:lnTo>
                        <a:pt x="369" y="111"/>
                      </a:lnTo>
                      <a:lnTo>
                        <a:pt x="365" y="77"/>
                      </a:lnTo>
                      <a:lnTo>
                        <a:pt x="360" y="51"/>
                      </a:lnTo>
                      <a:lnTo>
                        <a:pt x="360" y="52"/>
                      </a:lnTo>
                      <a:lnTo>
                        <a:pt x="353" y="32"/>
                      </a:lnTo>
                      <a:lnTo>
                        <a:pt x="354" y="35"/>
                      </a:lnTo>
                      <a:lnTo>
                        <a:pt x="342" y="21"/>
                      </a:lnTo>
                      <a:lnTo>
                        <a:pt x="346" y="23"/>
                      </a:lnTo>
                      <a:lnTo>
                        <a:pt x="326" y="16"/>
                      </a:lnTo>
                      <a:lnTo>
                        <a:pt x="328" y="16"/>
                      </a:lnTo>
                      <a:lnTo>
                        <a:pt x="299" y="16"/>
                      </a:lnTo>
                      <a:lnTo>
                        <a:pt x="301" y="16"/>
                      </a:lnTo>
                      <a:lnTo>
                        <a:pt x="260" y="23"/>
                      </a:lnTo>
                      <a:lnTo>
                        <a:pt x="265" y="21"/>
                      </a:lnTo>
                      <a:lnTo>
                        <a:pt x="227" y="66"/>
                      </a:lnTo>
                      <a:lnTo>
                        <a:pt x="196" y="112"/>
                      </a:lnTo>
                      <a:lnTo>
                        <a:pt x="164" y="158"/>
                      </a:lnTo>
                      <a:lnTo>
                        <a:pt x="123" y="204"/>
                      </a:lnTo>
                      <a:lnTo>
                        <a:pt x="125" y="196"/>
                      </a:lnTo>
                      <a:lnTo>
                        <a:pt x="136" y="237"/>
                      </a:lnTo>
                      <a:lnTo>
                        <a:pt x="144" y="279"/>
                      </a:lnTo>
                      <a:cubicBezTo>
                        <a:pt x="144" y="280"/>
                        <a:pt x="144" y="280"/>
                        <a:pt x="144" y="281"/>
                      </a:cubicBezTo>
                      <a:lnTo>
                        <a:pt x="142" y="313"/>
                      </a:lnTo>
                      <a:cubicBezTo>
                        <a:pt x="142" y="314"/>
                        <a:pt x="142" y="315"/>
                        <a:pt x="142" y="316"/>
                      </a:cubicBezTo>
                      <a:lnTo>
                        <a:pt x="136" y="328"/>
                      </a:lnTo>
                      <a:cubicBezTo>
                        <a:pt x="135" y="329"/>
                        <a:pt x="134" y="330"/>
                        <a:pt x="133" y="331"/>
                      </a:cubicBezTo>
                      <a:lnTo>
                        <a:pt x="122" y="338"/>
                      </a:lnTo>
                      <a:cubicBezTo>
                        <a:pt x="121" y="339"/>
                        <a:pt x="120" y="339"/>
                        <a:pt x="118" y="339"/>
                      </a:cubicBezTo>
                      <a:lnTo>
                        <a:pt x="71" y="344"/>
                      </a:lnTo>
                      <a:lnTo>
                        <a:pt x="38" y="344"/>
                      </a:lnTo>
                      <a:cubicBezTo>
                        <a:pt x="38" y="344"/>
                        <a:pt x="37" y="344"/>
                        <a:pt x="37" y="344"/>
                      </a:cubicBezTo>
                      <a:lnTo>
                        <a:pt x="17" y="339"/>
                      </a:lnTo>
                      <a:cubicBezTo>
                        <a:pt x="15" y="339"/>
                        <a:pt x="14" y="338"/>
                        <a:pt x="13" y="337"/>
                      </a:cubicBezTo>
                      <a:lnTo>
                        <a:pt x="4" y="328"/>
                      </a:lnTo>
                      <a:cubicBezTo>
                        <a:pt x="2" y="327"/>
                        <a:pt x="2" y="325"/>
                        <a:pt x="1" y="323"/>
                      </a:cubicBezTo>
                      <a:lnTo>
                        <a:pt x="0" y="311"/>
                      </a:lnTo>
                      <a:cubicBezTo>
                        <a:pt x="0" y="310"/>
                        <a:pt x="0" y="309"/>
                        <a:pt x="1" y="308"/>
                      </a:cubicBezTo>
                      <a:lnTo>
                        <a:pt x="5" y="294"/>
                      </a:lnTo>
                      <a:cubicBezTo>
                        <a:pt x="5" y="294"/>
                        <a:pt x="5" y="293"/>
                        <a:pt x="5" y="293"/>
                      </a:cubicBezTo>
                      <a:lnTo>
                        <a:pt x="22" y="261"/>
                      </a:lnTo>
                      <a:lnTo>
                        <a:pt x="37" y="268"/>
                      </a:lnTo>
                      <a:lnTo>
                        <a:pt x="20" y="300"/>
                      </a:lnTo>
                      <a:lnTo>
                        <a:pt x="20" y="299"/>
                      </a:lnTo>
                      <a:lnTo>
                        <a:pt x="16" y="313"/>
                      </a:lnTo>
                      <a:lnTo>
                        <a:pt x="16" y="310"/>
                      </a:lnTo>
                      <a:lnTo>
                        <a:pt x="17" y="322"/>
                      </a:lnTo>
                      <a:lnTo>
                        <a:pt x="15" y="317"/>
                      </a:lnTo>
                      <a:lnTo>
                        <a:pt x="24" y="326"/>
                      </a:lnTo>
                      <a:lnTo>
                        <a:pt x="20" y="324"/>
                      </a:lnTo>
                      <a:lnTo>
                        <a:pt x="40" y="329"/>
                      </a:lnTo>
                      <a:lnTo>
                        <a:pt x="38" y="328"/>
                      </a:lnTo>
                      <a:lnTo>
                        <a:pt x="70" y="329"/>
                      </a:lnTo>
                      <a:lnTo>
                        <a:pt x="117" y="324"/>
                      </a:lnTo>
                      <a:lnTo>
                        <a:pt x="113" y="325"/>
                      </a:lnTo>
                      <a:lnTo>
                        <a:pt x="124" y="318"/>
                      </a:lnTo>
                      <a:lnTo>
                        <a:pt x="121" y="321"/>
                      </a:lnTo>
                      <a:lnTo>
                        <a:pt x="127" y="309"/>
                      </a:lnTo>
                      <a:lnTo>
                        <a:pt x="126" y="312"/>
                      </a:lnTo>
                      <a:lnTo>
                        <a:pt x="128" y="280"/>
                      </a:lnTo>
                      <a:lnTo>
                        <a:pt x="129" y="282"/>
                      </a:lnTo>
                      <a:lnTo>
                        <a:pt x="121" y="242"/>
                      </a:lnTo>
                      <a:lnTo>
                        <a:pt x="110" y="201"/>
                      </a:lnTo>
                      <a:cubicBezTo>
                        <a:pt x="109" y="198"/>
                        <a:pt x="110" y="195"/>
                        <a:pt x="111" y="193"/>
                      </a:cubicBezTo>
                      <a:lnTo>
                        <a:pt x="151" y="149"/>
                      </a:lnTo>
                      <a:lnTo>
                        <a:pt x="183" y="103"/>
                      </a:lnTo>
                      <a:lnTo>
                        <a:pt x="214" y="55"/>
                      </a:lnTo>
                      <a:lnTo>
                        <a:pt x="252" y="10"/>
                      </a:lnTo>
                      <a:cubicBezTo>
                        <a:pt x="254" y="9"/>
                        <a:pt x="255" y="8"/>
                        <a:pt x="257" y="8"/>
                      </a:cubicBezTo>
                      <a:lnTo>
                        <a:pt x="298" y="1"/>
                      </a:lnTo>
                      <a:cubicBezTo>
                        <a:pt x="299" y="0"/>
                        <a:pt x="299" y="0"/>
                        <a:pt x="299" y="0"/>
                      </a:cubicBezTo>
                      <a:lnTo>
                        <a:pt x="328" y="0"/>
                      </a:lnTo>
                      <a:cubicBezTo>
                        <a:pt x="329" y="0"/>
                        <a:pt x="330" y="1"/>
                        <a:pt x="331" y="1"/>
                      </a:cubicBezTo>
                      <a:lnTo>
                        <a:pt x="351" y="8"/>
                      </a:lnTo>
                      <a:cubicBezTo>
                        <a:pt x="352" y="8"/>
                        <a:pt x="354" y="9"/>
                        <a:pt x="355" y="10"/>
                      </a:cubicBezTo>
                      <a:lnTo>
                        <a:pt x="367" y="24"/>
                      </a:lnTo>
                      <a:cubicBezTo>
                        <a:pt x="367" y="25"/>
                        <a:pt x="368" y="26"/>
                        <a:pt x="368" y="27"/>
                      </a:cubicBezTo>
                      <a:lnTo>
                        <a:pt x="375" y="47"/>
                      </a:lnTo>
                      <a:cubicBezTo>
                        <a:pt x="375" y="47"/>
                        <a:pt x="375" y="48"/>
                        <a:pt x="375" y="48"/>
                      </a:cubicBezTo>
                      <a:lnTo>
                        <a:pt x="380" y="76"/>
                      </a:lnTo>
                      <a:lnTo>
                        <a:pt x="384" y="108"/>
                      </a:lnTo>
                      <a:lnTo>
                        <a:pt x="390" y="147"/>
                      </a:lnTo>
                      <a:lnTo>
                        <a:pt x="375" y="15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 dirty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441" name="Freeform 129">
                  <a:extLst>
                    <a:ext uri="{FF2B5EF4-FFF2-40B4-BE49-F238E27FC236}">
                      <a16:creationId xmlns:a16="http://schemas.microsoft.com/office/drawing/2014/main" id="{9378AFFF-EF73-4D5F-AF21-6970B2B91AE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34605" y="2985940"/>
                  <a:ext cx="63035" cy="179539"/>
                </a:xfrm>
                <a:custGeom>
                  <a:avLst/>
                  <a:gdLst/>
                  <a:ahLst/>
                  <a:cxnLst>
                    <a:cxn ang="0">
                      <a:pos x="15" y="0"/>
                    </a:cxn>
                    <a:cxn ang="0">
                      <a:pos x="26" y="96"/>
                    </a:cxn>
                    <a:cxn ang="0">
                      <a:pos x="34" y="142"/>
                    </a:cxn>
                    <a:cxn ang="0">
                      <a:pos x="34" y="141"/>
                    </a:cxn>
                    <a:cxn ang="0">
                      <a:pos x="49" y="185"/>
                    </a:cxn>
                    <a:cxn ang="0">
                      <a:pos x="46" y="181"/>
                    </a:cxn>
                    <a:cxn ang="0">
                      <a:pos x="58" y="190"/>
                    </a:cxn>
                    <a:cxn ang="0">
                      <a:pos x="54" y="188"/>
                    </a:cxn>
                    <a:cxn ang="0">
                      <a:pos x="72" y="189"/>
                    </a:cxn>
                    <a:cxn ang="0">
                      <a:pos x="90" y="189"/>
                    </a:cxn>
                    <a:cxn ang="0">
                      <a:pos x="94" y="190"/>
                    </a:cxn>
                    <a:cxn ang="0">
                      <a:pos x="108" y="197"/>
                    </a:cxn>
                    <a:cxn ang="0">
                      <a:pos x="112" y="203"/>
                    </a:cxn>
                    <a:cxn ang="0">
                      <a:pos x="116" y="222"/>
                    </a:cxn>
                    <a:cxn ang="0">
                      <a:pos x="116" y="226"/>
                    </a:cxn>
                    <a:cxn ang="0">
                      <a:pos x="110" y="247"/>
                    </a:cxn>
                    <a:cxn ang="0">
                      <a:pos x="101" y="269"/>
                    </a:cxn>
                    <a:cxn ang="0">
                      <a:pos x="101" y="268"/>
                    </a:cxn>
                    <a:cxn ang="0">
                      <a:pos x="96" y="290"/>
                    </a:cxn>
                    <a:cxn ang="0">
                      <a:pos x="81" y="287"/>
                    </a:cxn>
                    <a:cxn ang="0">
                      <a:pos x="86" y="265"/>
                    </a:cxn>
                    <a:cxn ang="0">
                      <a:pos x="86" y="263"/>
                    </a:cxn>
                    <a:cxn ang="0">
                      <a:pos x="95" y="242"/>
                    </a:cxn>
                    <a:cxn ang="0">
                      <a:pos x="101" y="221"/>
                    </a:cxn>
                    <a:cxn ang="0">
                      <a:pos x="101" y="225"/>
                    </a:cxn>
                    <a:cxn ang="0">
                      <a:pos x="97" y="206"/>
                    </a:cxn>
                    <a:cxn ang="0">
                      <a:pos x="101" y="212"/>
                    </a:cxn>
                    <a:cxn ang="0">
                      <a:pos x="87" y="205"/>
                    </a:cxn>
                    <a:cxn ang="0">
                      <a:pos x="90" y="205"/>
                    </a:cxn>
                    <a:cxn ang="0">
                      <a:pos x="71" y="205"/>
                    </a:cxn>
                    <a:cxn ang="0">
                      <a:pos x="53" y="204"/>
                    </a:cxn>
                    <a:cxn ang="0">
                      <a:pos x="49" y="203"/>
                    </a:cxn>
                    <a:cxn ang="0">
                      <a:pos x="37" y="194"/>
                    </a:cxn>
                    <a:cxn ang="0">
                      <a:pos x="34" y="190"/>
                    </a:cxn>
                    <a:cxn ang="0">
                      <a:pos x="19" y="146"/>
                    </a:cxn>
                    <a:cxn ang="0">
                      <a:pos x="19" y="145"/>
                    </a:cxn>
                    <a:cxn ang="0">
                      <a:pos x="11" y="97"/>
                    </a:cxn>
                    <a:cxn ang="0">
                      <a:pos x="0" y="1"/>
                    </a:cxn>
                    <a:cxn ang="0">
                      <a:pos x="15" y="0"/>
                    </a:cxn>
                  </a:cxnLst>
                  <a:rect l="0" t="0" r="r" b="b"/>
                  <a:pathLst>
                    <a:path w="117" h="290">
                      <a:moveTo>
                        <a:pt x="15" y="0"/>
                      </a:moveTo>
                      <a:lnTo>
                        <a:pt x="26" y="96"/>
                      </a:lnTo>
                      <a:lnTo>
                        <a:pt x="34" y="142"/>
                      </a:lnTo>
                      <a:lnTo>
                        <a:pt x="34" y="141"/>
                      </a:lnTo>
                      <a:lnTo>
                        <a:pt x="49" y="185"/>
                      </a:lnTo>
                      <a:lnTo>
                        <a:pt x="46" y="181"/>
                      </a:lnTo>
                      <a:lnTo>
                        <a:pt x="58" y="190"/>
                      </a:lnTo>
                      <a:lnTo>
                        <a:pt x="54" y="188"/>
                      </a:lnTo>
                      <a:lnTo>
                        <a:pt x="72" y="189"/>
                      </a:lnTo>
                      <a:lnTo>
                        <a:pt x="90" y="189"/>
                      </a:lnTo>
                      <a:cubicBezTo>
                        <a:pt x="92" y="189"/>
                        <a:pt x="93" y="190"/>
                        <a:pt x="94" y="190"/>
                      </a:cubicBezTo>
                      <a:lnTo>
                        <a:pt x="108" y="197"/>
                      </a:lnTo>
                      <a:cubicBezTo>
                        <a:pt x="110" y="198"/>
                        <a:pt x="112" y="200"/>
                        <a:pt x="112" y="203"/>
                      </a:cubicBezTo>
                      <a:lnTo>
                        <a:pt x="116" y="222"/>
                      </a:lnTo>
                      <a:cubicBezTo>
                        <a:pt x="117" y="223"/>
                        <a:pt x="117" y="224"/>
                        <a:pt x="116" y="226"/>
                      </a:cubicBezTo>
                      <a:lnTo>
                        <a:pt x="110" y="247"/>
                      </a:lnTo>
                      <a:lnTo>
                        <a:pt x="101" y="269"/>
                      </a:lnTo>
                      <a:lnTo>
                        <a:pt x="101" y="268"/>
                      </a:lnTo>
                      <a:lnTo>
                        <a:pt x="96" y="290"/>
                      </a:lnTo>
                      <a:lnTo>
                        <a:pt x="81" y="287"/>
                      </a:lnTo>
                      <a:lnTo>
                        <a:pt x="86" y="265"/>
                      </a:lnTo>
                      <a:cubicBezTo>
                        <a:pt x="86" y="264"/>
                        <a:pt x="86" y="264"/>
                        <a:pt x="86" y="263"/>
                      </a:cubicBezTo>
                      <a:lnTo>
                        <a:pt x="95" y="242"/>
                      </a:lnTo>
                      <a:lnTo>
                        <a:pt x="101" y="221"/>
                      </a:lnTo>
                      <a:lnTo>
                        <a:pt x="101" y="225"/>
                      </a:lnTo>
                      <a:lnTo>
                        <a:pt x="97" y="206"/>
                      </a:lnTo>
                      <a:lnTo>
                        <a:pt x="101" y="212"/>
                      </a:lnTo>
                      <a:lnTo>
                        <a:pt x="87" y="205"/>
                      </a:lnTo>
                      <a:lnTo>
                        <a:pt x="90" y="205"/>
                      </a:lnTo>
                      <a:lnTo>
                        <a:pt x="71" y="205"/>
                      </a:lnTo>
                      <a:lnTo>
                        <a:pt x="53" y="204"/>
                      </a:lnTo>
                      <a:cubicBezTo>
                        <a:pt x="51" y="204"/>
                        <a:pt x="50" y="204"/>
                        <a:pt x="49" y="203"/>
                      </a:cubicBezTo>
                      <a:lnTo>
                        <a:pt x="37" y="194"/>
                      </a:lnTo>
                      <a:cubicBezTo>
                        <a:pt x="35" y="193"/>
                        <a:pt x="34" y="192"/>
                        <a:pt x="34" y="190"/>
                      </a:cubicBezTo>
                      <a:lnTo>
                        <a:pt x="19" y="146"/>
                      </a:lnTo>
                      <a:cubicBezTo>
                        <a:pt x="19" y="146"/>
                        <a:pt x="19" y="145"/>
                        <a:pt x="19" y="145"/>
                      </a:cubicBezTo>
                      <a:lnTo>
                        <a:pt x="11" y="97"/>
                      </a:lnTo>
                      <a:lnTo>
                        <a:pt x="0" y="1"/>
                      </a:lnTo>
                      <a:lnTo>
                        <a:pt x="15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442" name="Freeform 130">
                  <a:extLst>
                    <a:ext uri="{FF2B5EF4-FFF2-40B4-BE49-F238E27FC236}">
                      <a16:creationId xmlns:a16="http://schemas.microsoft.com/office/drawing/2014/main" id="{128C1E3C-7302-4CC3-9E18-EF20744C70E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49735" y="2883680"/>
                  <a:ext cx="143637" cy="162783"/>
                </a:xfrm>
                <a:custGeom>
                  <a:avLst/>
                  <a:gdLst/>
                  <a:ahLst/>
                  <a:cxnLst>
                    <a:cxn ang="0">
                      <a:pos x="269" y="11"/>
                    </a:cxn>
                    <a:cxn ang="0">
                      <a:pos x="251" y="30"/>
                    </a:cxn>
                    <a:cxn ang="0">
                      <a:pos x="231" y="52"/>
                    </a:cxn>
                    <a:cxn ang="0">
                      <a:pos x="214" y="74"/>
                    </a:cxn>
                    <a:cxn ang="0">
                      <a:pos x="215" y="73"/>
                    </a:cxn>
                    <a:cxn ang="0">
                      <a:pos x="204" y="95"/>
                    </a:cxn>
                    <a:cxn ang="0">
                      <a:pos x="204" y="93"/>
                    </a:cxn>
                    <a:cxn ang="0">
                      <a:pos x="200" y="120"/>
                    </a:cxn>
                    <a:cxn ang="0">
                      <a:pos x="200" y="118"/>
                    </a:cxn>
                    <a:cxn ang="0">
                      <a:pos x="202" y="147"/>
                    </a:cxn>
                    <a:cxn ang="0">
                      <a:pos x="202" y="148"/>
                    </a:cxn>
                    <a:cxn ang="0">
                      <a:pos x="200" y="174"/>
                    </a:cxn>
                    <a:cxn ang="0">
                      <a:pos x="199" y="178"/>
                    </a:cxn>
                    <a:cxn ang="0">
                      <a:pos x="186" y="197"/>
                    </a:cxn>
                    <a:cxn ang="0">
                      <a:pos x="183" y="200"/>
                    </a:cxn>
                    <a:cxn ang="0">
                      <a:pos x="147" y="215"/>
                    </a:cxn>
                    <a:cxn ang="0">
                      <a:pos x="144" y="215"/>
                    </a:cxn>
                    <a:cxn ang="0">
                      <a:pos x="105" y="218"/>
                    </a:cxn>
                    <a:cxn ang="0">
                      <a:pos x="64" y="216"/>
                    </a:cxn>
                    <a:cxn ang="0">
                      <a:pos x="25" y="217"/>
                    </a:cxn>
                    <a:cxn ang="0">
                      <a:pos x="32" y="212"/>
                    </a:cxn>
                    <a:cxn ang="0">
                      <a:pos x="27" y="227"/>
                    </a:cxn>
                    <a:cxn ang="0">
                      <a:pos x="22" y="244"/>
                    </a:cxn>
                    <a:cxn ang="0">
                      <a:pos x="17" y="258"/>
                    </a:cxn>
                    <a:cxn ang="0">
                      <a:pos x="15" y="264"/>
                    </a:cxn>
                    <a:cxn ang="0">
                      <a:pos x="0" y="259"/>
                    </a:cxn>
                    <a:cxn ang="0">
                      <a:pos x="2" y="253"/>
                    </a:cxn>
                    <a:cxn ang="0">
                      <a:pos x="7" y="239"/>
                    </a:cxn>
                    <a:cxn ang="0">
                      <a:pos x="12" y="222"/>
                    </a:cxn>
                    <a:cxn ang="0">
                      <a:pos x="17" y="207"/>
                    </a:cxn>
                    <a:cxn ang="0">
                      <a:pos x="24" y="201"/>
                    </a:cxn>
                    <a:cxn ang="0">
                      <a:pos x="65" y="200"/>
                    </a:cxn>
                    <a:cxn ang="0">
                      <a:pos x="104" y="202"/>
                    </a:cxn>
                    <a:cxn ang="0">
                      <a:pos x="143" y="199"/>
                    </a:cxn>
                    <a:cxn ang="0">
                      <a:pos x="140" y="200"/>
                    </a:cxn>
                    <a:cxn ang="0">
                      <a:pos x="176" y="185"/>
                    </a:cxn>
                    <a:cxn ang="0">
                      <a:pos x="173" y="188"/>
                    </a:cxn>
                    <a:cxn ang="0">
                      <a:pos x="186" y="169"/>
                    </a:cxn>
                    <a:cxn ang="0">
                      <a:pos x="184" y="173"/>
                    </a:cxn>
                    <a:cxn ang="0">
                      <a:pos x="186" y="147"/>
                    </a:cxn>
                    <a:cxn ang="0">
                      <a:pos x="186" y="148"/>
                    </a:cxn>
                    <a:cxn ang="0">
                      <a:pos x="184" y="119"/>
                    </a:cxn>
                    <a:cxn ang="0">
                      <a:pos x="185" y="117"/>
                    </a:cxn>
                    <a:cxn ang="0">
                      <a:pos x="189" y="90"/>
                    </a:cxn>
                    <a:cxn ang="0">
                      <a:pos x="189" y="88"/>
                    </a:cxn>
                    <a:cxn ang="0">
                      <a:pos x="200" y="66"/>
                    </a:cxn>
                    <a:cxn ang="0">
                      <a:pos x="201" y="65"/>
                    </a:cxn>
                    <a:cxn ang="0">
                      <a:pos x="220" y="41"/>
                    </a:cxn>
                    <a:cxn ang="0">
                      <a:pos x="240" y="19"/>
                    </a:cxn>
                    <a:cxn ang="0">
                      <a:pos x="258" y="0"/>
                    </a:cxn>
                    <a:cxn ang="0">
                      <a:pos x="269" y="11"/>
                    </a:cxn>
                  </a:cxnLst>
                  <a:rect l="0" t="0" r="r" b="b"/>
                  <a:pathLst>
                    <a:path w="269" h="264">
                      <a:moveTo>
                        <a:pt x="269" y="11"/>
                      </a:moveTo>
                      <a:lnTo>
                        <a:pt x="251" y="30"/>
                      </a:lnTo>
                      <a:lnTo>
                        <a:pt x="231" y="52"/>
                      </a:lnTo>
                      <a:lnTo>
                        <a:pt x="214" y="74"/>
                      </a:lnTo>
                      <a:lnTo>
                        <a:pt x="215" y="73"/>
                      </a:lnTo>
                      <a:lnTo>
                        <a:pt x="204" y="95"/>
                      </a:lnTo>
                      <a:lnTo>
                        <a:pt x="204" y="93"/>
                      </a:lnTo>
                      <a:lnTo>
                        <a:pt x="200" y="120"/>
                      </a:lnTo>
                      <a:lnTo>
                        <a:pt x="200" y="118"/>
                      </a:lnTo>
                      <a:lnTo>
                        <a:pt x="202" y="147"/>
                      </a:lnTo>
                      <a:cubicBezTo>
                        <a:pt x="202" y="147"/>
                        <a:pt x="202" y="148"/>
                        <a:pt x="202" y="148"/>
                      </a:cubicBezTo>
                      <a:lnTo>
                        <a:pt x="200" y="174"/>
                      </a:lnTo>
                      <a:cubicBezTo>
                        <a:pt x="200" y="175"/>
                        <a:pt x="200" y="177"/>
                        <a:pt x="199" y="178"/>
                      </a:cubicBezTo>
                      <a:lnTo>
                        <a:pt x="186" y="197"/>
                      </a:lnTo>
                      <a:cubicBezTo>
                        <a:pt x="185" y="198"/>
                        <a:pt x="184" y="199"/>
                        <a:pt x="183" y="200"/>
                      </a:cubicBezTo>
                      <a:lnTo>
                        <a:pt x="147" y="215"/>
                      </a:lnTo>
                      <a:cubicBezTo>
                        <a:pt x="146" y="215"/>
                        <a:pt x="145" y="215"/>
                        <a:pt x="144" y="215"/>
                      </a:cubicBezTo>
                      <a:lnTo>
                        <a:pt x="105" y="218"/>
                      </a:lnTo>
                      <a:lnTo>
                        <a:pt x="64" y="216"/>
                      </a:lnTo>
                      <a:lnTo>
                        <a:pt x="25" y="217"/>
                      </a:lnTo>
                      <a:lnTo>
                        <a:pt x="32" y="212"/>
                      </a:lnTo>
                      <a:lnTo>
                        <a:pt x="27" y="227"/>
                      </a:lnTo>
                      <a:lnTo>
                        <a:pt x="22" y="244"/>
                      </a:lnTo>
                      <a:lnTo>
                        <a:pt x="17" y="258"/>
                      </a:lnTo>
                      <a:lnTo>
                        <a:pt x="15" y="264"/>
                      </a:lnTo>
                      <a:lnTo>
                        <a:pt x="0" y="259"/>
                      </a:lnTo>
                      <a:lnTo>
                        <a:pt x="2" y="253"/>
                      </a:lnTo>
                      <a:lnTo>
                        <a:pt x="7" y="239"/>
                      </a:lnTo>
                      <a:lnTo>
                        <a:pt x="12" y="222"/>
                      </a:lnTo>
                      <a:lnTo>
                        <a:pt x="17" y="207"/>
                      </a:lnTo>
                      <a:cubicBezTo>
                        <a:pt x="18" y="204"/>
                        <a:pt x="21" y="202"/>
                        <a:pt x="24" y="201"/>
                      </a:cubicBezTo>
                      <a:lnTo>
                        <a:pt x="65" y="200"/>
                      </a:lnTo>
                      <a:lnTo>
                        <a:pt x="104" y="202"/>
                      </a:lnTo>
                      <a:lnTo>
                        <a:pt x="143" y="199"/>
                      </a:lnTo>
                      <a:lnTo>
                        <a:pt x="140" y="200"/>
                      </a:lnTo>
                      <a:lnTo>
                        <a:pt x="176" y="185"/>
                      </a:lnTo>
                      <a:lnTo>
                        <a:pt x="173" y="188"/>
                      </a:lnTo>
                      <a:lnTo>
                        <a:pt x="186" y="169"/>
                      </a:lnTo>
                      <a:lnTo>
                        <a:pt x="184" y="173"/>
                      </a:lnTo>
                      <a:lnTo>
                        <a:pt x="186" y="147"/>
                      </a:lnTo>
                      <a:lnTo>
                        <a:pt x="186" y="148"/>
                      </a:lnTo>
                      <a:lnTo>
                        <a:pt x="184" y="119"/>
                      </a:lnTo>
                      <a:cubicBezTo>
                        <a:pt x="184" y="118"/>
                        <a:pt x="184" y="118"/>
                        <a:pt x="185" y="117"/>
                      </a:cubicBezTo>
                      <a:lnTo>
                        <a:pt x="189" y="90"/>
                      </a:lnTo>
                      <a:cubicBezTo>
                        <a:pt x="189" y="89"/>
                        <a:pt x="189" y="89"/>
                        <a:pt x="189" y="88"/>
                      </a:cubicBezTo>
                      <a:lnTo>
                        <a:pt x="200" y="66"/>
                      </a:lnTo>
                      <a:cubicBezTo>
                        <a:pt x="201" y="65"/>
                        <a:pt x="201" y="65"/>
                        <a:pt x="201" y="65"/>
                      </a:cubicBezTo>
                      <a:lnTo>
                        <a:pt x="220" y="41"/>
                      </a:lnTo>
                      <a:lnTo>
                        <a:pt x="240" y="19"/>
                      </a:lnTo>
                      <a:lnTo>
                        <a:pt x="258" y="0"/>
                      </a:lnTo>
                      <a:lnTo>
                        <a:pt x="269" y="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443" name="Freeform 131">
                  <a:extLst>
                    <a:ext uri="{FF2B5EF4-FFF2-40B4-BE49-F238E27FC236}">
                      <a16:creationId xmlns:a16="http://schemas.microsoft.com/office/drawing/2014/main" id="{5471386A-6580-41CF-9393-9494368F98C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92066" y="3022141"/>
                  <a:ext cx="76469" cy="210660"/>
                </a:xfrm>
                <a:custGeom>
                  <a:avLst/>
                  <a:gdLst/>
                  <a:ahLst/>
                  <a:cxnLst>
                    <a:cxn ang="0">
                      <a:pos x="72" y="341"/>
                    </a:cxn>
                    <a:cxn ang="0">
                      <a:pos x="65" y="272"/>
                    </a:cxn>
                    <a:cxn ang="0">
                      <a:pos x="58" y="215"/>
                    </a:cxn>
                    <a:cxn ang="0">
                      <a:pos x="58" y="216"/>
                    </a:cxn>
                    <a:cxn ang="0">
                      <a:pos x="39" y="163"/>
                    </a:cxn>
                    <a:cxn ang="0">
                      <a:pos x="40" y="165"/>
                    </a:cxn>
                    <a:cxn ang="0">
                      <a:pos x="24" y="140"/>
                    </a:cxn>
                    <a:cxn ang="0">
                      <a:pos x="2" y="115"/>
                    </a:cxn>
                    <a:cxn ang="0">
                      <a:pos x="1" y="108"/>
                    </a:cxn>
                    <a:cxn ang="0">
                      <a:pos x="6" y="102"/>
                    </a:cxn>
                    <a:cxn ang="0">
                      <a:pos x="49" y="85"/>
                    </a:cxn>
                    <a:cxn ang="0">
                      <a:pos x="47" y="86"/>
                    </a:cxn>
                    <a:cxn ang="0">
                      <a:pos x="81" y="65"/>
                    </a:cxn>
                    <a:cxn ang="0">
                      <a:pos x="80" y="66"/>
                    </a:cxn>
                    <a:cxn ang="0">
                      <a:pos x="107" y="37"/>
                    </a:cxn>
                    <a:cxn ang="0">
                      <a:pos x="106" y="38"/>
                    </a:cxn>
                    <a:cxn ang="0">
                      <a:pos x="130" y="0"/>
                    </a:cxn>
                    <a:cxn ang="0">
                      <a:pos x="143" y="9"/>
                    </a:cxn>
                    <a:cxn ang="0">
                      <a:pos x="119" y="47"/>
                    </a:cxn>
                    <a:cxn ang="0">
                      <a:pos x="118" y="48"/>
                    </a:cxn>
                    <a:cxn ang="0">
                      <a:pos x="91" y="77"/>
                    </a:cxn>
                    <a:cxn ang="0">
                      <a:pos x="90" y="78"/>
                    </a:cxn>
                    <a:cxn ang="0">
                      <a:pos x="56" y="99"/>
                    </a:cxn>
                    <a:cxn ang="0">
                      <a:pos x="54" y="100"/>
                    </a:cxn>
                    <a:cxn ang="0">
                      <a:pos x="11" y="117"/>
                    </a:cxn>
                    <a:cxn ang="0">
                      <a:pos x="15" y="104"/>
                    </a:cxn>
                    <a:cxn ang="0">
                      <a:pos x="37" y="131"/>
                    </a:cxn>
                    <a:cxn ang="0">
                      <a:pos x="53" y="156"/>
                    </a:cxn>
                    <a:cxn ang="0">
                      <a:pos x="54" y="158"/>
                    </a:cxn>
                    <a:cxn ang="0">
                      <a:pos x="73" y="211"/>
                    </a:cxn>
                    <a:cxn ang="0">
                      <a:pos x="73" y="212"/>
                    </a:cxn>
                    <a:cxn ang="0">
                      <a:pos x="81" y="271"/>
                    </a:cxn>
                    <a:cxn ang="0">
                      <a:pos x="88" y="340"/>
                    </a:cxn>
                    <a:cxn ang="0">
                      <a:pos x="72" y="341"/>
                    </a:cxn>
                  </a:cxnLst>
                  <a:rect l="0" t="0" r="r" b="b"/>
                  <a:pathLst>
                    <a:path w="143" h="341">
                      <a:moveTo>
                        <a:pt x="72" y="341"/>
                      </a:moveTo>
                      <a:lnTo>
                        <a:pt x="65" y="272"/>
                      </a:lnTo>
                      <a:lnTo>
                        <a:pt x="58" y="215"/>
                      </a:lnTo>
                      <a:lnTo>
                        <a:pt x="58" y="216"/>
                      </a:lnTo>
                      <a:lnTo>
                        <a:pt x="39" y="163"/>
                      </a:lnTo>
                      <a:lnTo>
                        <a:pt x="40" y="165"/>
                      </a:lnTo>
                      <a:lnTo>
                        <a:pt x="24" y="140"/>
                      </a:lnTo>
                      <a:lnTo>
                        <a:pt x="2" y="115"/>
                      </a:lnTo>
                      <a:cubicBezTo>
                        <a:pt x="1" y="113"/>
                        <a:pt x="0" y="110"/>
                        <a:pt x="1" y="108"/>
                      </a:cubicBezTo>
                      <a:cubicBezTo>
                        <a:pt x="1" y="105"/>
                        <a:pt x="3" y="103"/>
                        <a:pt x="6" y="102"/>
                      </a:cubicBezTo>
                      <a:lnTo>
                        <a:pt x="49" y="85"/>
                      </a:lnTo>
                      <a:lnTo>
                        <a:pt x="47" y="86"/>
                      </a:lnTo>
                      <a:lnTo>
                        <a:pt x="81" y="65"/>
                      </a:lnTo>
                      <a:lnTo>
                        <a:pt x="80" y="66"/>
                      </a:lnTo>
                      <a:lnTo>
                        <a:pt x="107" y="37"/>
                      </a:lnTo>
                      <a:lnTo>
                        <a:pt x="106" y="38"/>
                      </a:lnTo>
                      <a:lnTo>
                        <a:pt x="130" y="0"/>
                      </a:lnTo>
                      <a:lnTo>
                        <a:pt x="143" y="9"/>
                      </a:lnTo>
                      <a:lnTo>
                        <a:pt x="119" y="47"/>
                      </a:lnTo>
                      <a:cubicBezTo>
                        <a:pt x="119" y="47"/>
                        <a:pt x="119" y="48"/>
                        <a:pt x="118" y="48"/>
                      </a:cubicBezTo>
                      <a:lnTo>
                        <a:pt x="91" y="77"/>
                      </a:lnTo>
                      <a:cubicBezTo>
                        <a:pt x="91" y="77"/>
                        <a:pt x="90" y="78"/>
                        <a:pt x="90" y="78"/>
                      </a:cubicBezTo>
                      <a:lnTo>
                        <a:pt x="56" y="99"/>
                      </a:lnTo>
                      <a:cubicBezTo>
                        <a:pt x="55" y="100"/>
                        <a:pt x="55" y="100"/>
                        <a:pt x="54" y="100"/>
                      </a:cubicBezTo>
                      <a:lnTo>
                        <a:pt x="11" y="117"/>
                      </a:lnTo>
                      <a:lnTo>
                        <a:pt x="15" y="104"/>
                      </a:lnTo>
                      <a:lnTo>
                        <a:pt x="37" y="131"/>
                      </a:lnTo>
                      <a:lnTo>
                        <a:pt x="53" y="156"/>
                      </a:lnTo>
                      <a:cubicBezTo>
                        <a:pt x="54" y="157"/>
                        <a:pt x="54" y="157"/>
                        <a:pt x="54" y="158"/>
                      </a:cubicBezTo>
                      <a:lnTo>
                        <a:pt x="73" y="211"/>
                      </a:lnTo>
                      <a:cubicBezTo>
                        <a:pt x="73" y="211"/>
                        <a:pt x="73" y="212"/>
                        <a:pt x="73" y="212"/>
                      </a:cubicBezTo>
                      <a:lnTo>
                        <a:pt x="81" y="271"/>
                      </a:lnTo>
                      <a:lnTo>
                        <a:pt x="88" y="340"/>
                      </a:lnTo>
                      <a:lnTo>
                        <a:pt x="72" y="34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grpSp>
              <p:nvGrpSpPr>
                <p:cNvPr id="444" name="กลุ่ม 443">
                  <a:extLst>
                    <a:ext uri="{FF2B5EF4-FFF2-40B4-BE49-F238E27FC236}">
                      <a16:creationId xmlns:a16="http://schemas.microsoft.com/office/drawing/2014/main" id="{A03E0BEF-FC01-436B-84FA-91D6F81EA7EA}"/>
                    </a:ext>
                  </a:extLst>
                </p:cNvPr>
                <p:cNvGrpSpPr/>
                <p:nvPr/>
              </p:nvGrpSpPr>
              <p:grpSpPr>
                <a:xfrm>
                  <a:off x="2678699" y="2528583"/>
                  <a:ext cx="538914" cy="481611"/>
                  <a:chOff x="2678699" y="2528583"/>
                  <a:chExt cx="538914" cy="481611"/>
                </a:xfrm>
              </p:grpSpPr>
              <p:grpSp>
                <p:nvGrpSpPr>
                  <p:cNvPr id="445" name="กลุ่ม 444">
                    <a:extLst>
                      <a:ext uri="{FF2B5EF4-FFF2-40B4-BE49-F238E27FC236}">
                        <a16:creationId xmlns:a16="http://schemas.microsoft.com/office/drawing/2014/main" id="{7A076906-9036-41D2-804B-75A9CE52D760}"/>
                      </a:ext>
                    </a:extLst>
                  </p:cNvPr>
                  <p:cNvGrpSpPr/>
                  <p:nvPr/>
                </p:nvGrpSpPr>
                <p:grpSpPr>
                  <a:xfrm>
                    <a:off x="2678699" y="2636736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461" name="Freeform 114">
                      <a:extLst>
                        <a:ext uri="{FF2B5EF4-FFF2-40B4-BE49-F238E27FC236}">
                          <a16:creationId xmlns:a16="http://schemas.microsoft.com/office/drawing/2014/main" id="{A1940EA2-99E4-4C44-83DC-9D4F3B73FD3B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462" name="Freeform 123">
                      <a:extLst>
                        <a:ext uri="{FF2B5EF4-FFF2-40B4-BE49-F238E27FC236}">
                          <a16:creationId xmlns:a16="http://schemas.microsoft.com/office/drawing/2014/main" id="{C8BFA16D-13AD-4CD3-B187-4370F08DAA47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446" name="กลุ่ม 445">
                    <a:extLst>
                      <a:ext uri="{FF2B5EF4-FFF2-40B4-BE49-F238E27FC236}">
                        <a16:creationId xmlns:a16="http://schemas.microsoft.com/office/drawing/2014/main" id="{3B8707BE-5ED2-4F7D-AF37-1EA7A83E0608}"/>
                      </a:ext>
                    </a:extLst>
                  </p:cNvPr>
                  <p:cNvGrpSpPr/>
                  <p:nvPr/>
                </p:nvGrpSpPr>
                <p:grpSpPr>
                  <a:xfrm rot="8663594">
                    <a:off x="2751587" y="2789136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459" name="Freeform 114">
                      <a:extLst>
                        <a:ext uri="{FF2B5EF4-FFF2-40B4-BE49-F238E27FC236}">
                          <a16:creationId xmlns:a16="http://schemas.microsoft.com/office/drawing/2014/main" id="{43E5E65F-493D-46D2-B03B-265D31938A5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460" name="Freeform 123">
                      <a:extLst>
                        <a:ext uri="{FF2B5EF4-FFF2-40B4-BE49-F238E27FC236}">
                          <a16:creationId xmlns:a16="http://schemas.microsoft.com/office/drawing/2014/main" id="{0B607EAE-7FDB-4BA8-8C12-A4756A0D834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447" name="กลุ่ม 446">
                    <a:extLst>
                      <a:ext uri="{FF2B5EF4-FFF2-40B4-BE49-F238E27FC236}">
                        <a16:creationId xmlns:a16="http://schemas.microsoft.com/office/drawing/2014/main" id="{21F82E6B-04BA-4AA0-8C3F-066C42B463FE}"/>
                      </a:ext>
                    </a:extLst>
                  </p:cNvPr>
                  <p:cNvGrpSpPr/>
                  <p:nvPr/>
                </p:nvGrpSpPr>
                <p:grpSpPr>
                  <a:xfrm>
                    <a:off x="2952524" y="2812324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457" name="Freeform 114">
                      <a:extLst>
                        <a:ext uri="{FF2B5EF4-FFF2-40B4-BE49-F238E27FC236}">
                          <a16:creationId xmlns:a16="http://schemas.microsoft.com/office/drawing/2014/main" id="{8C318226-F224-45B3-8182-07B14AFEE4B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458" name="Freeform 123">
                      <a:extLst>
                        <a:ext uri="{FF2B5EF4-FFF2-40B4-BE49-F238E27FC236}">
                          <a16:creationId xmlns:a16="http://schemas.microsoft.com/office/drawing/2014/main" id="{D88778F0-9183-4BD6-B966-894E34E066C2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448" name="กลุ่ม 447">
                    <a:extLst>
                      <a:ext uri="{FF2B5EF4-FFF2-40B4-BE49-F238E27FC236}">
                        <a16:creationId xmlns:a16="http://schemas.microsoft.com/office/drawing/2014/main" id="{C541037D-E034-420D-AB93-FEFDA0085318}"/>
                      </a:ext>
                    </a:extLst>
                  </p:cNvPr>
                  <p:cNvGrpSpPr/>
                  <p:nvPr/>
                </p:nvGrpSpPr>
                <p:grpSpPr>
                  <a:xfrm>
                    <a:off x="2866274" y="2668027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455" name="Freeform 114">
                      <a:extLst>
                        <a:ext uri="{FF2B5EF4-FFF2-40B4-BE49-F238E27FC236}">
                          <a16:creationId xmlns:a16="http://schemas.microsoft.com/office/drawing/2014/main" id="{2CAB5F68-A5E7-4766-BF98-0D239C0979F7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456" name="Freeform 123">
                      <a:extLst>
                        <a:ext uri="{FF2B5EF4-FFF2-40B4-BE49-F238E27FC236}">
                          <a16:creationId xmlns:a16="http://schemas.microsoft.com/office/drawing/2014/main" id="{FF35483E-1B8A-4F4F-A759-67E767EE2BD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 dirty="0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449" name="กลุ่ม 448">
                    <a:extLst>
                      <a:ext uri="{FF2B5EF4-FFF2-40B4-BE49-F238E27FC236}">
                        <a16:creationId xmlns:a16="http://schemas.microsoft.com/office/drawing/2014/main" id="{E99F834C-42FC-40AD-82B2-9FD646A29FAF}"/>
                      </a:ext>
                    </a:extLst>
                  </p:cNvPr>
                  <p:cNvGrpSpPr/>
                  <p:nvPr/>
                </p:nvGrpSpPr>
                <p:grpSpPr>
                  <a:xfrm>
                    <a:off x="3009908" y="2629315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453" name="Freeform 114">
                      <a:extLst>
                        <a:ext uri="{FF2B5EF4-FFF2-40B4-BE49-F238E27FC236}">
                          <a16:creationId xmlns:a16="http://schemas.microsoft.com/office/drawing/2014/main" id="{28A79CFA-B28B-4BA1-B6C7-D1E131937A7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454" name="Freeform 123">
                      <a:extLst>
                        <a:ext uri="{FF2B5EF4-FFF2-40B4-BE49-F238E27FC236}">
                          <a16:creationId xmlns:a16="http://schemas.microsoft.com/office/drawing/2014/main" id="{7C319916-8F9B-4AE0-B8BF-787753C27C3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450" name="กลุ่ม 449">
                    <a:extLst>
                      <a:ext uri="{FF2B5EF4-FFF2-40B4-BE49-F238E27FC236}">
                        <a16:creationId xmlns:a16="http://schemas.microsoft.com/office/drawing/2014/main" id="{C6434559-7795-4F1F-99C0-EAF35FF362DE}"/>
                      </a:ext>
                    </a:extLst>
                  </p:cNvPr>
                  <p:cNvGrpSpPr/>
                  <p:nvPr/>
                </p:nvGrpSpPr>
                <p:grpSpPr>
                  <a:xfrm rot="3907596">
                    <a:off x="2833748" y="2533501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451" name="Freeform 114">
                      <a:extLst>
                        <a:ext uri="{FF2B5EF4-FFF2-40B4-BE49-F238E27FC236}">
                          <a16:creationId xmlns:a16="http://schemas.microsoft.com/office/drawing/2014/main" id="{DCCF17F8-EA22-40E0-8D89-D231DAD4BDC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452" name="Freeform 123">
                      <a:extLst>
                        <a:ext uri="{FF2B5EF4-FFF2-40B4-BE49-F238E27FC236}">
                          <a16:creationId xmlns:a16="http://schemas.microsoft.com/office/drawing/2014/main" id="{9051FACF-8025-4DEE-AF72-A1879606711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</p:grpSp>
          </p:grpSp>
          <p:grpSp>
            <p:nvGrpSpPr>
              <p:cNvPr id="22" name="กลุ่ม 21">
                <a:extLst>
                  <a:ext uri="{FF2B5EF4-FFF2-40B4-BE49-F238E27FC236}">
                    <a16:creationId xmlns:a16="http://schemas.microsoft.com/office/drawing/2014/main" id="{1EAE7446-07F7-4E48-8144-E853597261FC}"/>
                  </a:ext>
                </a:extLst>
              </p:cNvPr>
              <p:cNvGrpSpPr/>
              <p:nvPr/>
            </p:nvGrpSpPr>
            <p:grpSpPr>
              <a:xfrm rot="8565858">
                <a:off x="5211339" y="3603298"/>
                <a:ext cx="661484" cy="568692"/>
                <a:chOff x="2549626" y="2389544"/>
                <a:chExt cx="803995" cy="843257"/>
              </a:xfrm>
            </p:grpSpPr>
            <p:sp>
              <p:nvSpPr>
                <p:cNvPr id="407" name="Freeform 18">
                  <a:extLst>
                    <a:ext uri="{FF2B5EF4-FFF2-40B4-BE49-F238E27FC236}">
                      <a16:creationId xmlns:a16="http://schemas.microsoft.com/office/drawing/2014/main" id="{ECD22F30-DFDC-42C2-8A17-70FB9DC7B1E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49626" y="2519437"/>
                  <a:ext cx="262473" cy="201085"/>
                </a:xfrm>
                <a:custGeom>
                  <a:avLst/>
                  <a:gdLst/>
                  <a:ahLst/>
                  <a:cxnLst>
                    <a:cxn ang="0">
                      <a:pos x="416" y="308"/>
                    </a:cxn>
                    <a:cxn ang="0">
                      <a:pos x="441" y="310"/>
                    </a:cxn>
                    <a:cxn ang="0">
                      <a:pos x="459" y="309"/>
                    </a:cxn>
                    <a:cxn ang="0">
                      <a:pos x="471" y="299"/>
                    </a:cxn>
                    <a:cxn ang="0">
                      <a:pos x="475" y="273"/>
                    </a:cxn>
                    <a:cxn ang="0">
                      <a:pos x="469" y="240"/>
                    </a:cxn>
                    <a:cxn ang="0">
                      <a:pos x="436" y="169"/>
                    </a:cxn>
                    <a:cxn ang="0">
                      <a:pos x="387" y="106"/>
                    </a:cxn>
                    <a:cxn ang="0">
                      <a:pos x="363" y="83"/>
                    </a:cxn>
                    <a:cxn ang="0">
                      <a:pos x="341" y="69"/>
                    </a:cxn>
                    <a:cxn ang="0">
                      <a:pos x="157" y="16"/>
                    </a:cxn>
                    <a:cxn ang="0">
                      <a:pos x="147" y="62"/>
                    </a:cxn>
                    <a:cxn ang="0">
                      <a:pos x="123" y="101"/>
                    </a:cxn>
                    <a:cxn ang="0">
                      <a:pos x="91" y="135"/>
                    </a:cxn>
                    <a:cxn ang="0">
                      <a:pos x="51" y="166"/>
                    </a:cxn>
                    <a:cxn ang="0">
                      <a:pos x="19" y="255"/>
                    </a:cxn>
                    <a:cxn ang="0">
                      <a:pos x="15" y="284"/>
                    </a:cxn>
                    <a:cxn ang="0">
                      <a:pos x="4" y="251"/>
                    </a:cxn>
                    <a:cxn ang="0">
                      <a:pos x="13" y="220"/>
                    </a:cxn>
                    <a:cxn ang="0">
                      <a:pos x="38" y="157"/>
                    </a:cxn>
                    <a:cxn ang="0">
                      <a:pos x="111" y="91"/>
                    </a:cxn>
                    <a:cxn ang="0">
                      <a:pos x="133" y="55"/>
                    </a:cxn>
                    <a:cxn ang="0">
                      <a:pos x="152" y="6"/>
                    </a:cxn>
                    <a:cxn ang="0">
                      <a:pos x="255" y="26"/>
                    </a:cxn>
                    <a:cxn ang="0">
                      <a:pos x="348" y="55"/>
                    </a:cxn>
                    <a:cxn ang="0">
                      <a:pos x="373" y="71"/>
                    </a:cxn>
                    <a:cxn ang="0">
                      <a:pos x="426" y="126"/>
                    </a:cxn>
                    <a:cxn ang="0">
                      <a:pos x="470" y="199"/>
                    </a:cxn>
                    <a:cxn ang="0">
                      <a:pos x="484" y="236"/>
                    </a:cxn>
                    <a:cxn ang="0">
                      <a:pos x="490" y="273"/>
                    </a:cxn>
                    <a:cxn ang="0">
                      <a:pos x="484" y="306"/>
                    </a:cxn>
                    <a:cxn ang="0">
                      <a:pos x="466" y="322"/>
                    </a:cxn>
                    <a:cxn ang="0">
                      <a:pos x="442" y="325"/>
                    </a:cxn>
                    <a:cxn ang="0">
                      <a:pos x="394" y="325"/>
                    </a:cxn>
                  </a:cxnLst>
                  <a:rect l="0" t="0" r="r" b="b"/>
                  <a:pathLst>
                    <a:path w="491" h="325">
                      <a:moveTo>
                        <a:pt x="393" y="309"/>
                      </a:moveTo>
                      <a:lnTo>
                        <a:pt x="416" y="308"/>
                      </a:lnTo>
                      <a:lnTo>
                        <a:pt x="443" y="309"/>
                      </a:lnTo>
                      <a:lnTo>
                        <a:pt x="441" y="310"/>
                      </a:lnTo>
                      <a:lnTo>
                        <a:pt x="463" y="307"/>
                      </a:lnTo>
                      <a:lnTo>
                        <a:pt x="459" y="309"/>
                      </a:lnTo>
                      <a:lnTo>
                        <a:pt x="473" y="295"/>
                      </a:lnTo>
                      <a:lnTo>
                        <a:pt x="471" y="299"/>
                      </a:lnTo>
                      <a:lnTo>
                        <a:pt x="475" y="270"/>
                      </a:lnTo>
                      <a:lnTo>
                        <a:pt x="475" y="273"/>
                      </a:lnTo>
                      <a:lnTo>
                        <a:pt x="469" y="239"/>
                      </a:lnTo>
                      <a:lnTo>
                        <a:pt x="469" y="240"/>
                      </a:lnTo>
                      <a:lnTo>
                        <a:pt x="455" y="204"/>
                      </a:lnTo>
                      <a:lnTo>
                        <a:pt x="436" y="169"/>
                      </a:lnTo>
                      <a:lnTo>
                        <a:pt x="413" y="135"/>
                      </a:lnTo>
                      <a:lnTo>
                        <a:pt x="387" y="106"/>
                      </a:lnTo>
                      <a:lnTo>
                        <a:pt x="362" y="82"/>
                      </a:lnTo>
                      <a:lnTo>
                        <a:pt x="363" y="83"/>
                      </a:lnTo>
                      <a:lnTo>
                        <a:pt x="339" y="68"/>
                      </a:lnTo>
                      <a:lnTo>
                        <a:pt x="341" y="69"/>
                      </a:lnTo>
                      <a:lnTo>
                        <a:pt x="250" y="41"/>
                      </a:lnTo>
                      <a:lnTo>
                        <a:pt x="157" y="16"/>
                      </a:lnTo>
                      <a:lnTo>
                        <a:pt x="167" y="11"/>
                      </a:lnTo>
                      <a:lnTo>
                        <a:pt x="147" y="62"/>
                      </a:lnTo>
                      <a:cubicBezTo>
                        <a:pt x="147" y="63"/>
                        <a:pt x="147" y="63"/>
                        <a:pt x="146" y="64"/>
                      </a:cubicBezTo>
                      <a:lnTo>
                        <a:pt x="123" y="101"/>
                      </a:lnTo>
                      <a:cubicBezTo>
                        <a:pt x="123" y="101"/>
                        <a:pt x="123" y="102"/>
                        <a:pt x="122" y="102"/>
                      </a:cubicBezTo>
                      <a:lnTo>
                        <a:pt x="91" y="135"/>
                      </a:lnTo>
                      <a:lnTo>
                        <a:pt x="49" y="170"/>
                      </a:lnTo>
                      <a:lnTo>
                        <a:pt x="51" y="166"/>
                      </a:lnTo>
                      <a:lnTo>
                        <a:pt x="28" y="225"/>
                      </a:lnTo>
                      <a:lnTo>
                        <a:pt x="19" y="255"/>
                      </a:lnTo>
                      <a:lnTo>
                        <a:pt x="19" y="253"/>
                      </a:lnTo>
                      <a:lnTo>
                        <a:pt x="15" y="284"/>
                      </a:lnTo>
                      <a:lnTo>
                        <a:pt x="0" y="282"/>
                      </a:lnTo>
                      <a:lnTo>
                        <a:pt x="4" y="251"/>
                      </a:lnTo>
                      <a:cubicBezTo>
                        <a:pt x="4" y="251"/>
                        <a:pt x="4" y="251"/>
                        <a:pt x="4" y="250"/>
                      </a:cubicBezTo>
                      <a:lnTo>
                        <a:pt x="13" y="220"/>
                      </a:lnTo>
                      <a:lnTo>
                        <a:pt x="36" y="161"/>
                      </a:lnTo>
                      <a:cubicBezTo>
                        <a:pt x="37" y="159"/>
                        <a:pt x="37" y="158"/>
                        <a:pt x="38" y="157"/>
                      </a:cubicBezTo>
                      <a:lnTo>
                        <a:pt x="80" y="124"/>
                      </a:lnTo>
                      <a:lnTo>
                        <a:pt x="111" y="91"/>
                      </a:lnTo>
                      <a:lnTo>
                        <a:pt x="110" y="92"/>
                      </a:lnTo>
                      <a:lnTo>
                        <a:pt x="133" y="55"/>
                      </a:lnTo>
                      <a:lnTo>
                        <a:pt x="132" y="57"/>
                      </a:lnTo>
                      <a:lnTo>
                        <a:pt x="152" y="6"/>
                      </a:lnTo>
                      <a:cubicBezTo>
                        <a:pt x="153" y="2"/>
                        <a:pt x="158" y="0"/>
                        <a:pt x="162" y="1"/>
                      </a:cubicBezTo>
                      <a:lnTo>
                        <a:pt x="255" y="26"/>
                      </a:lnTo>
                      <a:lnTo>
                        <a:pt x="346" y="54"/>
                      </a:lnTo>
                      <a:cubicBezTo>
                        <a:pt x="346" y="54"/>
                        <a:pt x="347" y="54"/>
                        <a:pt x="348" y="55"/>
                      </a:cubicBezTo>
                      <a:lnTo>
                        <a:pt x="372" y="70"/>
                      </a:lnTo>
                      <a:cubicBezTo>
                        <a:pt x="372" y="70"/>
                        <a:pt x="373" y="70"/>
                        <a:pt x="373" y="71"/>
                      </a:cubicBezTo>
                      <a:lnTo>
                        <a:pt x="400" y="95"/>
                      </a:lnTo>
                      <a:lnTo>
                        <a:pt x="426" y="126"/>
                      </a:lnTo>
                      <a:lnTo>
                        <a:pt x="451" y="162"/>
                      </a:lnTo>
                      <a:lnTo>
                        <a:pt x="470" y="199"/>
                      </a:lnTo>
                      <a:lnTo>
                        <a:pt x="484" y="235"/>
                      </a:lnTo>
                      <a:cubicBezTo>
                        <a:pt x="484" y="235"/>
                        <a:pt x="484" y="236"/>
                        <a:pt x="484" y="236"/>
                      </a:cubicBezTo>
                      <a:lnTo>
                        <a:pt x="490" y="270"/>
                      </a:lnTo>
                      <a:cubicBezTo>
                        <a:pt x="490" y="271"/>
                        <a:pt x="491" y="272"/>
                        <a:pt x="490" y="273"/>
                      </a:cubicBezTo>
                      <a:lnTo>
                        <a:pt x="486" y="302"/>
                      </a:lnTo>
                      <a:cubicBezTo>
                        <a:pt x="486" y="303"/>
                        <a:pt x="485" y="305"/>
                        <a:pt x="484" y="306"/>
                      </a:cubicBezTo>
                      <a:lnTo>
                        <a:pt x="470" y="320"/>
                      </a:lnTo>
                      <a:cubicBezTo>
                        <a:pt x="469" y="321"/>
                        <a:pt x="467" y="322"/>
                        <a:pt x="466" y="322"/>
                      </a:cubicBezTo>
                      <a:lnTo>
                        <a:pt x="444" y="325"/>
                      </a:lnTo>
                      <a:cubicBezTo>
                        <a:pt x="443" y="325"/>
                        <a:pt x="443" y="325"/>
                        <a:pt x="442" y="325"/>
                      </a:cubicBezTo>
                      <a:lnTo>
                        <a:pt x="417" y="324"/>
                      </a:lnTo>
                      <a:lnTo>
                        <a:pt x="394" y="325"/>
                      </a:lnTo>
                      <a:lnTo>
                        <a:pt x="393" y="30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408" name="Freeform 76">
                  <a:extLst>
                    <a:ext uri="{FF2B5EF4-FFF2-40B4-BE49-F238E27FC236}">
                      <a16:creationId xmlns:a16="http://schemas.microsoft.com/office/drawing/2014/main" id="{01676462-12D1-4176-9729-4EB779AAE78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20049970">
                  <a:off x="2814585" y="2389544"/>
                  <a:ext cx="143637" cy="163979"/>
                </a:xfrm>
                <a:custGeom>
                  <a:avLst/>
                  <a:gdLst/>
                  <a:ahLst/>
                  <a:cxnLst>
                    <a:cxn ang="0">
                      <a:pos x="269" y="11"/>
                    </a:cxn>
                    <a:cxn ang="0">
                      <a:pos x="251" y="30"/>
                    </a:cxn>
                    <a:cxn ang="0">
                      <a:pos x="231" y="52"/>
                    </a:cxn>
                    <a:cxn ang="0">
                      <a:pos x="214" y="74"/>
                    </a:cxn>
                    <a:cxn ang="0">
                      <a:pos x="215" y="73"/>
                    </a:cxn>
                    <a:cxn ang="0">
                      <a:pos x="204" y="95"/>
                    </a:cxn>
                    <a:cxn ang="0">
                      <a:pos x="204" y="93"/>
                    </a:cxn>
                    <a:cxn ang="0">
                      <a:pos x="200" y="120"/>
                    </a:cxn>
                    <a:cxn ang="0">
                      <a:pos x="200" y="118"/>
                    </a:cxn>
                    <a:cxn ang="0">
                      <a:pos x="202" y="147"/>
                    </a:cxn>
                    <a:cxn ang="0">
                      <a:pos x="202" y="148"/>
                    </a:cxn>
                    <a:cxn ang="0">
                      <a:pos x="200" y="174"/>
                    </a:cxn>
                    <a:cxn ang="0">
                      <a:pos x="199" y="178"/>
                    </a:cxn>
                    <a:cxn ang="0">
                      <a:pos x="186" y="197"/>
                    </a:cxn>
                    <a:cxn ang="0">
                      <a:pos x="183" y="200"/>
                    </a:cxn>
                    <a:cxn ang="0">
                      <a:pos x="147" y="215"/>
                    </a:cxn>
                    <a:cxn ang="0">
                      <a:pos x="144" y="215"/>
                    </a:cxn>
                    <a:cxn ang="0">
                      <a:pos x="105" y="218"/>
                    </a:cxn>
                    <a:cxn ang="0">
                      <a:pos x="64" y="216"/>
                    </a:cxn>
                    <a:cxn ang="0">
                      <a:pos x="25" y="217"/>
                    </a:cxn>
                    <a:cxn ang="0">
                      <a:pos x="32" y="212"/>
                    </a:cxn>
                    <a:cxn ang="0">
                      <a:pos x="27" y="227"/>
                    </a:cxn>
                    <a:cxn ang="0">
                      <a:pos x="22" y="244"/>
                    </a:cxn>
                    <a:cxn ang="0">
                      <a:pos x="17" y="258"/>
                    </a:cxn>
                    <a:cxn ang="0">
                      <a:pos x="15" y="264"/>
                    </a:cxn>
                    <a:cxn ang="0">
                      <a:pos x="0" y="259"/>
                    </a:cxn>
                    <a:cxn ang="0">
                      <a:pos x="2" y="253"/>
                    </a:cxn>
                    <a:cxn ang="0">
                      <a:pos x="7" y="239"/>
                    </a:cxn>
                    <a:cxn ang="0">
                      <a:pos x="12" y="222"/>
                    </a:cxn>
                    <a:cxn ang="0">
                      <a:pos x="17" y="207"/>
                    </a:cxn>
                    <a:cxn ang="0">
                      <a:pos x="24" y="201"/>
                    </a:cxn>
                    <a:cxn ang="0">
                      <a:pos x="65" y="200"/>
                    </a:cxn>
                    <a:cxn ang="0">
                      <a:pos x="104" y="202"/>
                    </a:cxn>
                    <a:cxn ang="0">
                      <a:pos x="143" y="199"/>
                    </a:cxn>
                    <a:cxn ang="0">
                      <a:pos x="140" y="200"/>
                    </a:cxn>
                    <a:cxn ang="0">
                      <a:pos x="176" y="185"/>
                    </a:cxn>
                    <a:cxn ang="0">
                      <a:pos x="173" y="188"/>
                    </a:cxn>
                    <a:cxn ang="0">
                      <a:pos x="186" y="169"/>
                    </a:cxn>
                    <a:cxn ang="0">
                      <a:pos x="184" y="173"/>
                    </a:cxn>
                    <a:cxn ang="0">
                      <a:pos x="186" y="147"/>
                    </a:cxn>
                    <a:cxn ang="0">
                      <a:pos x="186" y="148"/>
                    </a:cxn>
                    <a:cxn ang="0">
                      <a:pos x="184" y="119"/>
                    </a:cxn>
                    <a:cxn ang="0">
                      <a:pos x="185" y="117"/>
                    </a:cxn>
                    <a:cxn ang="0">
                      <a:pos x="189" y="90"/>
                    </a:cxn>
                    <a:cxn ang="0">
                      <a:pos x="189" y="88"/>
                    </a:cxn>
                    <a:cxn ang="0">
                      <a:pos x="200" y="66"/>
                    </a:cxn>
                    <a:cxn ang="0">
                      <a:pos x="201" y="65"/>
                    </a:cxn>
                    <a:cxn ang="0">
                      <a:pos x="220" y="41"/>
                    </a:cxn>
                    <a:cxn ang="0">
                      <a:pos x="240" y="19"/>
                    </a:cxn>
                    <a:cxn ang="0">
                      <a:pos x="258" y="0"/>
                    </a:cxn>
                    <a:cxn ang="0">
                      <a:pos x="269" y="11"/>
                    </a:cxn>
                  </a:cxnLst>
                  <a:rect l="0" t="0" r="r" b="b"/>
                  <a:pathLst>
                    <a:path w="269" h="264">
                      <a:moveTo>
                        <a:pt x="269" y="11"/>
                      </a:moveTo>
                      <a:lnTo>
                        <a:pt x="251" y="30"/>
                      </a:lnTo>
                      <a:lnTo>
                        <a:pt x="231" y="52"/>
                      </a:lnTo>
                      <a:lnTo>
                        <a:pt x="214" y="74"/>
                      </a:lnTo>
                      <a:lnTo>
                        <a:pt x="215" y="73"/>
                      </a:lnTo>
                      <a:lnTo>
                        <a:pt x="204" y="95"/>
                      </a:lnTo>
                      <a:lnTo>
                        <a:pt x="204" y="93"/>
                      </a:lnTo>
                      <a:lnTo>
                        <a:pt x="200" y="120"/>
                      </a:lnTo>
                      <a:lnTo>
                        <a:pt x="200" y="118"/>
                      </a:lnTo>
                      <a:lnTo>
                        <a:pt x="202" y="147"/>
                      </a:lnTo>
                      <a:cubicBezTo>
                        <a:pt x="202" y="147"/>
                        <a:pt x="202" y="148"/>
                        <a:pt x="202" y="148"/>
                      </a:cubicBezTo>
                      <a:lnTo>
                        <a:pt x="200" y="174"/>
                      </a:lnTo>
                      <a:cubicBezTo>
                        <a:pt x="200" y="175"/>
                        <a:pt x="200" y="177"/>
                        <a:pt x="199" y="178"/>
                      </a:cubicBezTo>
                      <a:lnTo>
                        <a:pt x="186" y="197"/>
                      </a:lnTo>
                      <a:cubicBezTo>
                        <a:pt x="185" y="198"/>
                        <a:pt x="184" y="199"/>
                        <a:pt x="183" y="200"/>
                      </a:cubicBezTo>
                      <a:lnTo>
                        <a:pt x="147" y="215"/>
                      </a:lnTo>
                      <a:cubicBezTo>
                        <a:pt x="146" y="215"/>
                        <a:pt x="145" y="215"/>
                        <a:pt x="144" y="215"/>
                      </a:cubicBezTo>
                      <a:lnTo>
                        <a:pt x="105" y="218"/>
                      </a:lnTo>
                      <a:lnTo>
                        <a:pt x="64" y="216"/>
                      </a:lnTo>
                      <a:lnTo>
                        <a:pt x="25" y="217"/>
                      </a:lnTo>
                      <a:lnTo>
                        <a:pt x="32" y="212"/>
                      </a:lnTo>
                      <a:lnTo>
                        <a:pt x="27" y="227"/>
                      </a:lnTo>
                      <a:lnTo>
                        <a:pt x="22" y="244"/>
                      </a:lnTo>
                      <a:lnTo>
                        <a:pt x="17" y="258"/>
                      </a:lnTo>
                      <a:lnTo>
                        <a:pt x="15" y="264"/>
                      </a:lnTo>
                      <a:lnTo>
                        <a:pt x="0" y="259"/>
                      </a:lnTo>
                      <a:lnTo>
                        <a:pt x="2" y="253"/>
                      </a:lnTo>
                      <a:lnTo>
                        <a:pt x="7" y="239"/>
                      </a:lnTo>
                      <a:lnTo>
                        <a:pt x="12" y="222"/>
                      </a:lnTo>
                      <a:lnTo>
                        <a:pt x="17" y="207"/>
                      </a:lnTo>
                      <a:cubicBezTo>
                        <a:pt x="18" y="204"/>
                        <a:pt x="21" y="202"/>
                        <a:pt x="24" y="201"/>
                      </a:cubicBezTo>
                      <a:lnTo>
                        <a:pt x="65" y="200"/>
                      </a:lnTo>
                      <a:lnTo>
                        <a:pt x="104" y="202"/>
                      </a:lnTo>
                      <a:lnTo>
                        <a:pt x="143" y="199"/>
                      </a:lnTo>
                      <a:lnTo>
                        <a:pt x="140" y="200"/>
                      </a:lnTo>
                      <a:lnTo>
                        <a:pt x="176" y="185"/>
                      </a:lnTo>
                      <a:lnTo>
                        <a:pt x="173" y="188"/>
                      </a:lnTo>
                      <a:lnTo>
                        <a:pt x="186" y="169"/>
                      </a:lnTo>
                      <a:lnTo>
                        <a:pt x="184" y="173"/>
                      </a:lnTo>
                      <a:lnTo>
                        <a:pt x="186" y="147"/>
                      </a:lnTo>
                      <a:lnTo>
                        <a:pt x="186" y="148"/>
                      </a:lnTo>
                      <a:lnTo>
                        <a:pt x="184" y="119"/>
                      </a:lnTo>
                      <a:cubicBezTo>
                        <a:pt x="184" y="118"/>
                        <a:pt x="184" y="118"/>
                        <a:pt x="185" y="117"/>
                      </a:cubicBezTo>
                      <a:lnTo>
                        <a:pt x="189" y="90"/>
                      </a:lnTo>
                      <a:cubicBezTo>
                        <a:pt x="189" y="89"/>
                        <a:pt x="189" y="89"/>
                        <a:pt x="189" y="88"/>
                      </a:cubicBezTo>
                      <a:lnTo>
                        <a:pt x="200" y="66"/>
                      </a:lnTo>
                      <a:cubicBezTo>
                        <a:pt x="201" y="65"/>
                        <a:pt x="201" y="65"/>
                        <a:pt x="201" y="65"/>
                      </a:cubicBezTo>
                      <a:lnTo>
                        <a:pt x="220" y="41"/>
                      </a:lnTo>
                      <a:lnTo>
                        <a:pt x="240" y="19"/>
                      </a:lnTo>
                      <a:lnTo>
                        <a:pt x="258" y="0"/>
                      </a:lnTo>
                      <a:lnTo>
                        <a:pt x="269" y="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409" name="Freeform 118">
                  <a:extLst>
                    <a:ext uri="{FF2B5EF4-FFF2-40B4-BE49-F238E27FC236}">
                      <a16:creationId xmlns:a16="http://schemas.microsoft.com/office/drawing/2014/main" id="{10C7FE16-FFFF-4D9A-813B-B678CD542E5A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2685052" y="2557197"/>
                  <a:ext cx="556962" cy="512846"/>
                </a:xfrm>
                <a:custGeom>
                  <a:avLst/>
                  <a:gdLst/>
                  <a:ahLst/>
                  <a:cxnLst>
                    <a:cxn ang="0">
                      <a:pos x="52" y="91"/>
                    </a:cxn>
                    <a:cxn ang="0">
                      <a:pos x="95" y="42"/>
                    </a:cxn>
                    <a:cxn ang="0">
                      <a:pos x="160" y="33"/>
                    </a:cxn>
                    <a:cxn ang="0">
                      <a:pos x="198" y="24"/>
                    </a:cxn>
                    <a:cxn ang="0">
                      <a:pos x="251" y="11"/>
                    </a:cxn>
                    <a:cxn ang="0">
                      <a:pos x="285" y="29"/>
                    </a:cxn>
                    <a:cxn ang="0">
                      <a:pos x="322" y="2"/>
                    </a:cxn>
                    <a:cxn ang="0">
                      <a:pos x="369" y="7"/>
                    </a:cxn>
                    <a:cxn ang="0">
                      <a:pos x="400" y="7"/>
                    </a:cxn>
                    <a:cxn ang="0">
                      <a:pos x="452" y="3"/>
                    </a:cxn>
                    <a:cxn ang="0">
                      <a:pos x="494" y="45"/>
                    </a:cxn>
                    <a:cxn ang="0">
                      <a:pos x="539" y="78"/>
                    </a:cxn>
                    <a:cxn ang="0">
                      <a:pos x="545" y="129"/>
                    </a:cxn>
                    <a:cxn ang="0">
                      <a:pos x="557" y="159"/>
                    </a:cxn>
                    <a:cxn ang="0">
                      <a:pos x="547" y="222"/>
                    </a:cxn>
                    <a:cxn ang="0">
                      <a:pos x="486" y="255"/>
                    </a:cxn>
                    <a:cxn ang="0">
                      <a:pos x="461" y="306"/>
                    </a:cxn>
                    <a:cxn ang="0">
                      <a:pos x="403" y="324"/>
                    </a:cxn>
                    <a:cxn ang="0">
                      <a:pos x="356" y="340"/>
                    </a:cxn>
                    <a:cxn ang="0">
                      <a:pos x="295" y="368"/>
                    </a:cxn>
                    <a:cxn ang="0">
                      <a:pos x="230" y="351"/>
                    </a:cxn>
                    <a:cxn ang="0">
                      <a:pos x="179" y="346"/>
                    </a:cxn>
                    <a:cxn ang="0">
                      <a:pos x="103" y="328"/>
                    </a:cxn>
                    <a:cxn ang="0">
                      <a:pos x="81" y="303"/>
                    </a:cxn>
                    <a:cxn ang="0">
                      <a:pos x="35" y="292"/>
                    </a:cxn>
                    <a:cxn ang="0">
                      <a:pos x="12" y="253"/>
                    </a:cxn>
                    <a:cxn ang="0">
                      <a:pos x="29" y="222"/>
                    </a:cxn>
                    <a:cxn ang="0">
                      <a:pos x="1" y="186"/>
                    </a:cxn>
                    <a:cxn ang="0">
                      <a:pos x="10" y="143"/>
                    </a:cxn>
                    <a:cxn ang="0">
                      <a:pos x="51" y="120"/>
                    </a:cxn>
                    <a:cxn ang="0">
                      <a:pos x="35" y="140"/>
                    </a:cxn>
                    <a:cxn ang="0">
                      <a:pos x="16" y="169"/>
                    </a:cxn>
                    <a:cxn ang="0">
                      <a:pos x="26" y="199"/>
                    </a:cxn>
                    <a:cxn ang="0">
                      <a:pos x="29" y="238"/>
                    </a:cxn>
                    <a:cxn ang="0">
                      <a:pos x="34" y="270"/>
                    </a:cxn>
                    <a:cxn ang="0">
                      <a:pos x="63" y="287"/>
                    </a:cxn>
                    <a:cxn ang="0">
                      <a:pos x="90" y="294"/>
                    </a:cxn>
                    <a:cxn ang="0">
                      <a:pos x="145" y="329"/>
                    </a:cxn>
                    <a:cxn ang="0">
                      <a:pos x="213" y="319"/>
                    </a:cxn>
                    <a:cxn ang="0">
                      <a:pos x="265" y="350"/>
                    </a:cxn>
                    <a:cxn ang="0">
                      <a:pos x="324" y="344"/>
                    </a:cxn>
                    <a:cxn ang="0">
                      <a:pos x="361" y="302"/>
                    </a:cxn>
                    <a:cxn ang="0">
                      <a:pos x="432" y="304"/>
                    </a:cxn>
                    <a:cxn ang="0">
                      <a:pos x="466" y="274"/>
                    </a:cxn>
                    <a:cxn ang="0">
                      <a:pos x="516" y="231"/>
                    </a:cxn>
                    <a:cxn ang="0">
                      <a:pos x="544" y="186"/>
                    </a:cxn>
                    <a:cxn ang="0">
                      <a:pos x="527" y="136"/>
                    </a:cxn>
                    <a:cxn ang="0">
                      <a:pos x="531" y="101"/>
                    </a:cxn>
                    <a:cxn ang="0">
                      <a:pos x="509" y="69"/>
                    </a:cxn>
                    <a:cxn ang="0">
                      <a:pos x="463" y="25"/>
                    </a:cxn>
                    <a:cxn ang="0">
                      <a:pos x="425" y="16"/>
                    </a:cxn>
                    <a:cxn ang="0">
                      <a:pos x="388" y="34"/>
                    </a:cxn>
                    <a:cxn ang="0">
                      <a:pos x="342" y="16"/>
                    </a:cxn>
                    <a:cxn ang="0">
                      <a:pos x="308" y="27"/>
                    </a:cxn>
                    <a:cxn ang="0">
                      <a:pos x="271" y="31"/>
                    </a:cxn>
                    <a:cxn ang="0">
                      <a:pos x="225" y="28"/>
                    </a:cxn>
                    <a:cxn ang="0">
                      <a:pos x="190" y="55"/>
                    </a:cxn>
                    <a:cxn ang="0">
                      <a:pos x="129" y="47"/>
                    </a:cxn>
                    <a:cxn ang="0">
                      <a:pos x="78" y="75"/>
                    </a:cxn>
                    <a:cxn ang="0">
                      <a:pos x="65" y="125"/>
                    </a:cxn>
                  </a:cxnLst>
                  <a:rect l="0" t="0" r="r" b="b"/>
                  <a:pathLst>
                    <a:path w="560" h="369">
                      <a:moveTo>
                        <a:pt x="52" y="119"/>
                      </a:moveTo>
                      <a:lnTo>
                        <a:pt x="49" y="124"/>
                      </a:lnTo>
                      <a:lnTo>
                        <a:pt x="51" y="94"/>
                      </a:lnTo>
                      <a:cubicBezTo>
                        <a:pt x="52" y="93"/>
                        <a:pt x="52" y="92"/>
                        <a:pt x="52" y="91"/>
                      </a:cubicBezTo>
                      <a:lnTo>
                        <a:pt x="66" y="65"/>
                      </a:lnTo>
                      <a:cubicBezTo>
                        <a:pt x="67" y="64"/>
                        <a:pt x="68" y="63"/>
                        <a:pt x="68" y="62"/>
                      </a:cubicBezTo>
                      <a:lnTo>
                        <a:pt x="92" y="43"/>
                      </a:lnTo>
                      <a:cubicBezTo>
                        <a:pt x="93" y="43"/>
                        <a:pt x="94" y="42"/>
                        <a:pt x="95" y="42"/>
                      </a:cubicBezTo>
                      <a:lnTo>
                        <a:pt x="127" y="32"/>
                      </a:lnTo>
                      <a:cubicBezTo>
                        <a:pt x="128" y="32"/>
                        <a:pt x="129" y="31"/>
                        <a:pt x="130" y="31"/>
                      </a:cubicBezTo>
                      <a:lnTo>
                        <a:pt x="158" y="32"/>
                      </a:lnTo>
                      <a:cubicBezTo>
                        <a:pt x="159" y="32"/>
                        <a:pt x="159" y="33"/>
                        <a:pt x="160" y="33"/>
                      </a:cubicBezTo>
                      <a:lnTo>
                        <a:pt x="187" y="42"/>
                      </a:lnTo>
                      <a:lnTo>
                        <a:pt x="179" y="44"/>
                      </a:lnTo>
                      <a:lnTo>
                        <a:pt x="196" y="26"/>
                      </a:lnTo>
                      <a:cubicBezTo>
                        <a:pt x="196" y="25"/>
                        <a:pt x="197" y="25"/>
                        <a:pt x="198" y="24"/>
                      </a:cubicBezTo>
                      <a:lnTo>
                        <a:pt x="221" y="13"/>
                      </a:lnTo>
                      <a:cubicBezTo>
                        <a:pt x="222" y="13"/>
                        <a:pt x="223" y="13"/>
                        <a:pt x="224" y="12"/>
                      </a:cubicBezTo>
                      <a:lnTo>
                        <a:pt x="249" y="10"/>
                      </a:lnTo>
                      <a:cubicBezTo>
                        <a:pt x="250" y="10"/>
                        <a:pt x="250" y="10"/>
                        <a:pt x="251" y="11"/>
                      </a:cubicBezTo>
                      <a:lnTo>
                        <a:pt x="277" y="17"/>
                      </a:lnTo>
                      <a:cubicBezTo>
                        <a:pt x="278" y="17"/>
                        <a:pt x="279" y="17"/>
                        <a:pt x="280" y="18"/>
                      </a:cubicBezTo>
                      <a:lnTo>
                        <a:pt x="295" y="28"/>
                      </a:lnTo>
                      <a:lnTo>
                        <a:pt x="285" y="29"/>
                      </a:lnTo>
                      <a:lnTo>
                        <a:pt x="299" y="14"/>
                      </a:lnTo>
                      <a:cubicBezTo>
                        <a:pt x="299" y="13"/>
                        <a:pt x="300" y="13"/>
                        <a:pt x="301" y="12"/>
                      </a:cubicBezTo>
                      <a:lnTo>
                        <a:pt x="319" y="3"/>
                      </a:lnTo>
                      <a:cubicBezTo>
                        <a:pt x="320" y="3"/>
                        <a:pt x="321" y="3"/>
                        <a:pt x="322" y="2"/>
                      </a:cubicBezTo>
                      <a:lnTo>
                        <a:pt x="343" y="0"/>
                      </a:lnTo>
                      <a:cubicBezTo>
                        <a:pt x="344" y="0"/>
                        <a:pt x="344" y="0"/>
                        <a:pt x="345" y="1"/>
                      </a:cubicBezTo>
                      <a:lnTo>
                        <a:pt x="366" y="6"/>
                      </a:lnTo>
                      <a:cubicBezTo>
                        <a:pt x="367" y="6"/>
                        <a:pt x="368" y="6"/>
                        <a:pt x="369" y="7"/>
                      </a:cubicBezTo>
                      <a:lnTo>
                        <a:pt x="388" y="21"/>
                      </a:lnTo>
                      <a:lnTo>
                        <a:pt x="379" y="21"/>
                      </a:lnTo>
                      <a:lnTo>
                        <a:pt x="398" y="8"/>
                      </a:lnTo>
                      <a:cubicBezTo>
                        <a:pt x="399" y="7"/>
                        <a:pt x="400" y="7"/>
                        <a:pt x="400" y="7"/>
                      </a:cubicBezTo>
                      <a:lnTo>
                        <a:pt x="423" y="1"/>
                      </a:lnTo>
                      <a:cubicBezTo>
                        <a:pt x="424" y="0"/>
                        <a:pt x="425" y="0"/>
                        <a:pt x="426" y="0"/>
                      </a:cubicBezTo>
                      <a:lnTo>
                        <a:pt x="449" y="2"/>
                      </a:lnTo>
                      <a:cubicBezTo>
                        <a:pt x="450" y="3"/>
                        <a:pt x="451" y="3"/>
                        <a:pt x="452" y="3"/>
                      </a:cubicBezTo>
                      <a:lnTo>
                        <a:pt x="473" y="13"/>
                      </a:lnTo>
                      <a:cubicBezTo>
                        <a:pt x="474" y="14"/>
                        <a:pt x="475" y="15"/>
                        <a:pt x="476" y="16"/>
                      </a:cubicBezTo>
                      <a:lnTo>
                        <a:pt x="497" y="48"/>
                      </a:lnTo>
                      <a:lnTo>
                        <a:pt x="494" y="45"/>
                      </a:lnTo>
                      <a:lnTo>
                        <a:pt x="518" y="56"/>
                      </a:lnTo>
                      <a:cubicBezTo>
                        <a:pt x="519" y="57"/>
                        <a:pt x="519" y="57"/>
                        <a:pt x="520" y="58"/>
                      </a:cubicBezTo>
                      <a:lnTo>
                        <a:pt x="537" y="75"/>
                      </a:lnTo>
                      <a:cubicBezTo>
                        <a:pt x="538" y="76"/>
                        <a:pt x="539" y="77"/>
                        <a:pt x="539" y="78"/>
                      </a:cubicBezTo>
                      <a:lnTo>
                        <a:pt x="547" y="99"/>
                      </a:lnTo>
                      <a:cubicBezTo>
                        <a:pt x="547" y="100"/>
                        <a:pt x="548" y="101"/>
                        <a:pt x="547" y="102"/>
                      </a:cubicBezTo>
                      <a:lnTo>
                        <a:pt x="545" y="126"/>
                      </a:lnTo>
                      <a:cubicBezTo>
                        <a:pt x="545" y="127"/>
                        <a:pt x="545" y="128"/>
                        <a:pt x="545" y="129"/>
                      </a:cubicBezTo>
                      <a:lnTo>
                        <a:pt x="542" y="136"/>
                      </a:lnTo>
                      <a:lnTo>
                        <a:pt x="541" y="129"/>
                      </a:lnTo>
                      <a:lnTo>
                        <a:pt x="556" y="156"/>
                      </a:lnTo>
                      <a:cubicBezTo>
                        <a:pt x="557" y="157"/>
                        <a:pt x="557" y="158"/>
                        <a:pt x="557" y="159"/>
                      </a:cubicBezTo>
                      <a:lnTo>
                        <a:pt x="559" y="188"/>
                      </a:lnTo>
                      <a:cubicBezTo>
                        <a:pt x="560" y="189"/>
                        <a:pt x="559" y="190"/>
                        <a:pt x="559" y="191"/>
                      </a:cubicBezTo>
                      <a:lnTo>
                        <a:pt x="549" y="219"/>
                      </a:lnTo>
                      <a:cubicBezTo>
                        <a:pt x="549" y="220"/>
                        <a:pt x="548" y="221"/>
                        <a:pt x="547" y="222"/>
                      </a:cubicBezTo>
                      <a:lnTo>
                        <a:pt x="524" y="244"/>
                      </a:lnTo>
                      <a:cubicBezTo>
                        <a:pt x="523" y="245"/>
                        <a:pt x="522" y="246"/>
                        <a:pt x="521" y="246"/>
                      </a:cubicBezTo>
                      <a:lnTo>
                        <a:pt x="481" y="261"/>
                      </a:lnTo>
                      <a:lnTo>
                        <a:pt x="486" y="255"/>
                      </a:lnTo>
                      <a:lnTo>
                        <a:pt x="480" y="280"/>
                      </a:lnTo>
                      <a:cubicBezTo>
                        <a:pt x="480" y="281"/>
                        <a:pt x="480" y="282"/>
                        <a:pt x="479" y="283"/>
                      </a:cubicBezTo>
                      <a:lnTo>
                        <a:pt x="464" y="303"/>
                      </a:lnTo>
                      <a:cubicBezTo>
                        <a:pt x="463" y="304"/>
                        <a:pt x="462" y="305"/>
                        <a:pt x="461" y="306"/>
                      </a:cubicBezTo>
                      <a:lnTo>
                        <a:pt x="437" y="319"/>
                      </a:lnTo>
                      <a:cubicBezTo>
                        <a:pt x="437" y="319"/>
                        <a:pt x="436" y="319"/>
                        <a:pt x="435" y="319"/>
                      </a:cubicBezTo>
                      <a:lnTo>
                        <a:pt x="407" y="324"/>
                      </a:lnTo>
                      <a:cubicBezTo>
                        <a:pt x="406" y="325"/>
                        <a:pt x="405" y="325"/>
                        <a:pt x="403" y="324"/>
                      </a:cubicBezTo>
                      <a:lnTo>
                        <a:pt x="365" y="314"/>
                      </a:lnTo>
                      <a:lnTo>
                        <a:pt x="374" y="311"/>
                      </a:lnTo>
                      <a:lnTo>
                        <a:pt x="358" y="338"/>
                      </a:lnTo>
                      <a:cubicBezTo>
                        <a:pt x="358" y="338"/>
                        <a:pt x="357" y="339"/>
                        <a:pt x="356" y="340"/>
                      </a:cubicBezTo>
                      <a:lnTo>
                        <a:pt x="331" y="358"/>
                      </a:lnTo>
                      <a:cubicBezTo>
                        <a:pt x="330" y="358"/>
                        <a:pt x="330" y="359"/>
                        <a:pt x="329" y="359"/>
                      </a:cubicBezTo>
                      <a:lnTo>
                        <a:pt x="298" y="368"/>
                      </a:lnTo>
                      <a:cubicBezTo>
                        <a:pt x="297" y="368"/>
                        <a:pt x="296" y="369"/>
                        <a:pt x="295" y="368"/>
                      </a:cubicBezTo>
                      <a:lnTo>
                        <a:pt x="261" y="365"/>
                      </a:lnTo>
                      <a:cubicBezTo>
                        <a:pt x="260" y="365"/>
                        <a:pt x="259" y="365"/>
                        <a:pt x="258" y="365"/>
                      </a:cubicBezTo>
                      <a:lnTo>
                        <a:pt x="232" y="353"/>
                      </a:lnTo>
                      <a:cubicBezTo>
                        <a:pt x="231" y="352"/>
                        <a:pt x="231" y="352"/>
                        <a:pt x="230" y="351"/>
                      </a:cubicBezTo>
                      <a:lnTo>
                        <a:pt x="210" y="332"/>
                      </a:lnTo>
                      <a:lnTo>
                        <a:pt x="218" y="334"/>
                      </a:lnTo>
                      <a:lnTo>
                        <a:pt x="182" y="346"/>
                      </a:lnTo>
                      <a:cubicBezTo>
                        <a:pt x="181" y="346"/>
                        <a:pt x="180" y="347"/>
                        <a:pt x="179" y="346"/>
                      </a:cubicBezTo>
                      <a:lnTo>
                        <a:pt x="141" y="344"/>
                      </a:lnTo>
                      <a:cubicBezTo>
                        <a:pt x="140" y="344"/>
                        <a:pt x="139" y="344"/>
                        <a:pt x="138" y="344"/>
                      </a:cubicBezTo>
                      <a:lnTo>
                        <a:pt x="105" y="330"/>
                      </a:lnTo>
                      <a:cubicBezTo>
                        <a:pt x="104" y="329"/>
                        <a:pt x="104" y="329"/>
                        <a:pt x="103" y="328"/>
                      </a:cubicBezTo>
                      <a:lnTo>
                        <a:pt x="77" y="303"/>
                      </a:lnTo>
                      <a:cubicBezTo>
                        <a:pt x="76" y="303"/>
                        <a:pt x="76" y="302"/>
                        <a:pt x="75" y="301"/>
                      </a:cubicBezTo>
                      <a:lnTo>
                        <a:pt x="74" y="299"/>
                      </a:lnTo>
                      <a:lnTo>
                        <a:pt x="81" y="303"/>
                      </a:lnTo>
                      <a:lnTo>
                        <a:pt x="59" y="302"/>
                      </a:lnTo>
                      <a:cubicBezTo>
                        <a:pt x="58" y="302"/>
                        <a:pt x="57" y="302"/>
                        <a:pt x="56" y="302"/>
                      </a:cubicBezTo>
                      <a:lnTo>
                        <a:pt x="37" y="294"/>
                      </a:lnTo>
                      <a:cubicBezTo>
                        <a:pt x="36" y="293"/>
                        <a:pt x="36" y="293"/>
                        <a:pt x="35" y="292"/>
                      </a:cubicBezTo>
                      <a:lnTo>
                        <a:pt x="21" y="278"/>
                      </a:lnTo>
                      <a:cubicBezTo>
                        <a:pt x="20" y="277"/>
                        <a:pt x="19" y="276"/>
                        <a:pt x="19" y="275"/>
                      </a:cubicBezTo>
                      <a:lnTo>
                        <a:pt x="13" y="256"/>
                      </a:lnTo>
                      <a:cubicBezTo>
                        <a:pt x="13" y="255"/>
                        <a:pt x="12" y="254"/>
                        <a:pt x="12" y="253"/>
                      </a:cubicBezTo>
                      <a:lnTo>
                        <a:pt x="14" y="233"/>
                      </a:lnTo>
                      <a:cubicBezTo>
                        <a:pt x="15" y="231"/>
                        <a:pt x="15" y="230"/>
                        <a:pt x="16" y="229"/>
                      </a:cubicBezTo>
                      <a:lnTo>
                        <a:pt x="28" y="211"/>
                      </a:lnTo>
                      <a:lnTo>
                        <a:pt x="29" y="222"/>
                      </a:lnTo>
                      <a:lnTo>
                        <a:pt x="13" y="209"/>
                      </a:lnTo>
                      <a:cubicBezTo>
                        <a:pt x="13" y="208"/>
                        <a:pt x="12" y="207"/>
                        <a:pt x="11" y="206"/>
                      </a:cubicBezTo>
                      <a:lnTo>
                        <a:pt x="2" y="189"/>
                      </a:lnTo>
                      <a:cubicBezTo>
                        <a:pt x="2" y="188"/>
                        <a:pt x="2" y="187"/>
                        <a:pt x="1" y="186"/>
                      </a:cubicBezTo>
                      <a:lnTo>
                        <a:pt x="0" y="167"/>
                      </a:lnTo>
                      <a:cubicBezTo>
                        <a:pt x="0" y="166"/>
                        <a:pt x="1" y="165"/>
                        <a:pt x="1" y="164"/>
                      </a:cubicBezTo>
                      <a:lnTo>
                        <a:pt x="8" y="146"/>
                      </a:lnTo>
                      <a:cubicBezTo>
                        <a:pt x="8" y="144"/>
                        <a:pt x="9" y="143"/>
                        <a:pt x="10" y="143"/>
                      </a:cubicBezTo>
                      <a:lnTo>
                        <a:pt x="27" y="127"/>
                      </a:lnTo>
                      <a:cubicBezTo>
                        <a:pt x="28" y="126"/>
                        <a:pt x="29" y="125"/>
                        <a:pt x="30" y="125"/>
                      </a:cubicBezTo>
                      <a:lnTo>
                        <a:pt x="54" y="118"/>
                      </a:lnTo>
                      <a:lnTo>
                        <a:pt x="51" y="120"/>
                      </a:lnTo>
                      <a:lnTo>
                        <a:pt x="52" y="119"/>
                      </a:lnTo>
                      <a:close/>
                      <a:moveTo>
                        <a:pt x="62" y="131"/>
                      </a:moveTo>
                      <a:cubicBezTo>
                        <a:pt x="61" y="132"/>
                        <a:pt x="60" y="133"/>
                        <a:pt x="59" y="133"/>
                      </a:cubicBezTo>
                      <a:lnTo>
                        <a:pt x="35" y="140"/>
                      </a:lnTo>
                      <a:lnTo>
                        <a:pt x="38" y="138"/>
                      </a:lnTo>
                      <a:lnTo>
                        <a:pt x="21" y="154"/>
                      </a:lnTo>
                      <a:lnTo>
                        <a:pt x="23" y="151"/>
                      </a:lnTo>
                      <a:lnTo>
                        <a:pt x="16" y="169"/>
                      </a:lnTo>
                      <a:lnTo>
                        <a:pt x="16" y="166"/>
                      </a:lnTo>
                      <a:lnTo>
                        <a:pt x="17" y="185"/>
                      </a:lnTo>
                      <a:lnTo>
                        <a:pt x="17" y="182"/>
                      </a:lnTo>
                      <a:lnTo>
                        <a:pt x="26" y="199"/>
                      </a:lnTo>
                      <a:lnTo>
                        <a:pt x="24" y="196"/>
                      </a:lnTo>
                      <a:lnTo>
                        <a:pt x="40" y="209"/>
                      </a:lnTo>
                      <a:cubicBezTo>
                        <a:pt x="43" y="212"/>
                        <a:pt x="43" y="216"/>
                        <a:pt x="41" y="220"/>
                      </a:cubicBezTo>
                      <a:lnTo>
                        <a:pt x="29" y="238"/>
                      </a:lnTo>
                      <a:lnTo>
                        <a:pt x="30" y="234"/>
                      </a:lnTo>
                      <a:lnTo>
                        <a:pt x="28" y="254"/>
                      </a:lnTo>
                      <a:lnTo>
                        <a:pt x="28" y="251"/>
                      </a:lnTo>
                      <a:lnTo>
                        <a:pt x="34" y="270"/>
                      </a:lnTo>
                      <a:lnTo>
                        <a:pt x="32" y="267"/>
                      </a:lnTo>
                      <a:lnTo>
                        <a:pt x="46" y="281"/>
                      </a:lnTo>
                      <a:lnTo>
                        <a:pt x="44" y="279"/>
                      </a:lnTo>
                      <a:lnTo>
                        <a:pt x="63" y="287"/>
                      </a:lnTo>
                      <a:lnTo>
                        <a:pt x="60" y="286"/>
                      </a:lnTo>
                      <a:lnTo>
                        <a:pt x="82" y="287"/>
                      </a:lnTo>
                      <a:cubicBezTo>
                        <a:pt x="85" y="288"/>
                        <a:pt x="87" y="289"/>
                        <a:pt x="89" y="292"/>
                      </a:cubicBezTo>
                      <a:lnTo>
                        <a:pt x="90" y="294"/>
                      </a:lnTo>
                      <a:lnTo>
                        <a:pt x="88" y="292"/>
                      </a:lnTo>
                      <a:lnTo>
                        <a:pt x="114" y="317"/>
                      </a:lnTo>
                      <a:lnTo>
                        <a:pt x="112" y="315"/>
                      </a:lnTo>
                      <a:lnTo>
                        <a:pt x="145" y="329"/>
                      </a:lnTo>
                      <a:lnTo>
                        <a:pt x="142" y="328"/>
                      </a:lnTo>
                      <a:lnTo>
                        <a:pt x="180" y="330"/>
                      </a:lnTo>
                      <a:lnTo>
                        <a:pt x="177" y="331"/>
                      </a:lnTo>
                      <a:lnTo>
                        <a:pt x="213" y="319"/>
                      </a:lnTo>
                      <a:cubicBezTo>
                        <a:pt x="216" y="318"/>
                        <a:pt x="219" y="319"/>
                        <a:pt x="221" y="321"/>
                      </a:cubicBezTo>
                      <a:lnTo>
                        <a:pt x="241" y="340"/>
                      </a:lnTo>
                      <a:lnTo>
                        <a:pt x="239" y="338"/>
                      </a:lnTo>
                      <a:lnTo>
                        <a:pt x="265" y="350"/>
                      </a:lnTo>
                      <a:lnTo>
                        <a:pt x="262" y="349"/>
                      </a:lnTo>
                      <a:lnTo>
                        <a:pt x="296" y="352"/>
                      </a:lnTo>
                      <a:lnTo>
                        <a:pt x="293" y="353"/>
                      </a:lnTo>
                      <a:lnTo>
                        <a:pt x="324" y="344"/>
                      </a:lnTo>
                      <a:lnTo>
                        <a:pt x="322" y="345"/>
                      </a:lnTo>
                      <a:lnTo>
                        <a:pt x="347" y="327"/>
                      </a:lnTo>
                      <a:lnTo>
                        <a:pt x="345" y="329"/>
                      </a:lnTo>
                      <a:lnTo>
                        <a:pt x="361" y="302"/>
                      </a:lnTo>
                      <a:cubicBezTo>
                        <a:pt x="362" y="299"/>
                        <a:pt x="366" y="298"/>
                        <a:pt x="370" y="299"/>
                      </a:cubicBezTo>
                      <a:lnTo>
                        <a:pt x="408" y="309"/>
                      </a:lnTo>
                      <a:lnTo>
                        <a:pt x="404" y="309"/>
                      </a:lnTo>
                      <a:lnTo>
                        <a:pt x="432" y="304"/>
                      </a:lnTo>
                      <a:lnTo>
                        <a:pt x="430" y="304"/>
                      </a:lnTo>
                      <a:lnTo>
                        <a:pt x="454" y="291"/>
                      </a:lnTo>
                      <a:lnTo>
                        <a:pt x="451" y="294"/>
                      </a:lnTo>
                      <a:lnTo>
                        <a:pt x="466" y="274"/>
                      </a:lnTo>
                      <a:lnTo>
                        <a:pt x="465" y="277"/>
                      </a:lnTo>
                      <a:lnTo>
                        <a:pt x="471" y="252"/>
                      </a:lnTo>
                      <a:cubicBezTo>
                        <a:pt x="471" y="249"/>
                        <a:pt x="473" y="247"/>
                        <a:pt x="476" y="246"/>
                      </a:cubicBezTo>
                      <a:lnTo>
                        <a:pt x="516" y="231"/>
                      </a:lnTo>
                      <a:lnTo>
                        <a:pt x="513" y="233"/>
                      </a:lnTo>
                      <a:lnTo>
                        <a:pt x="536" y="211"/>
                      </a:lnTo>
                      <a:lnTo>
                        <a:pt x="534" y="214"/>
                      </a:lnTo>
                      <a:lnTo>
                        <a:pt x="544" y="186"/>
                      </a:lnTo>
                      <a:lnTo>
                        <a:pt x="543" y="189"/>
                      </a:lnTo>
                      <a:lnTo>
                        <a:pt x="541" y="160"/>
                      </a:lnTo>
                      <a:lnTo>
                        <a:pt x="542" y="163"/>
                      </a:lnTo>
                      <a:lnTo>
                        <a:pt x="527" y="136"/>
                      </a:lnTo>
                      <a:cubicBezTo>
                        <a:pt x="526" y="134"/>
                        <a:pt x="526" y="132"/>
                        <a:pt x="527" y="129"/>
                      </a:cubicBezTo>
                      <a:lnTo>
                        <a:pt x="530" y="122"/>
                      </a:lnTo>
                      <a:lnTo>
                        <a:pt x="529" y="125"/>
                      </a:lnTo>
                      <a:lnTo>
                        <a:pt x="531" y="101"/>
                      </a:lnTo>
                      <a:lnTo>
                        <a:pt x="532" y="104"/>
                      </a:lnTo>
                      <a:lnTo>
                        <a:pt x="524" y="83"/>
                      </a:lnTo>
                      <a:lnTo>
                        <a:pt x="526" y="86"/>
                      </a:lnTo>
                      <a:lnTo>
                        <a:pt x="509" y="69"/>
                      </a:lnTo>
                      <a:lnTo>
                        <a:pt x="511" y="71"/>
                      </a:lnTo>
                      <a:lnTo>
                        <a:pt x="487" y="60"/>
                      </a:lnTo>
                      <a:cubicBezTo>
                        <a:pt x="486" y="59"/>
                        <a:pt x="485" y="58"/>
                        <a:pt x="484" y="57"/>
                      </a:cubicBezTo>
                      <a:lnTo>
                        <a:pt x="463" y="25"/>
                      </a:lnTo>
                      <a:lnTo>
                        <a:pt x="466" y="28"/>
                      </a:lnTo>
                      <a:lnTo>
                        <a:pt x="445" y="18"/>
                      </a:lnTo>
                      <a:lnTo>
                        <a:pt x="448" y="18"/>
                      </a:lnTo>
                      <a:lnTo>
                        <a:pt x="425" y="16"/>
                      </a:lnTo>
                      <a:lnTo>
                        <a:pt x="427" y="16"/>
                      </a:lnTo>
                      <a:lnTo>
                        <a:pt x="404" y="22"/>
                      </a:lnTo>
                      <a:lnTo>
                        <a:pt x="407" y="21"/>
                      </a:lnTo>
                      <a:lnTo>
                        <a:pt x="388" y="34"/>
                      </a:lnTo>
                      <a:cubicBezTo>
                        <a:pt x="385" y="36"/>
                        <a:pt x="381" y="36"/>
                        <a:pt x="379" y="34"/>
                      </a:cubicBezTo>
                      <a:lnTo>
                        <a:pt x="360" y="20"/>
                      </a:lnTo>
                      <a:lnTo>
                        <a:pt x="363" y="21"/>
                      </a:lnTo>
                      <a:lnTo>
                        <a:pt x="342" y="16"/>
                      </a:lnTo>
                      <a:lnTo>
                        <a:pt x="344" y="16"/>
                      </a:lnTo>
                      <a:lnTo>
                        <a:pt x="323" y="18"/>
                      </a:lnTo>
                      <a:lnTo>
                        <a:pt x="326" y="18"/>
                      </a:lnTo>
                      <a:lnTo>
                        <a:pt x="308" y="27"/>
                      </a:lnTo>
                      <a:lnTo>
                        <a:pt x="310" y="25"/>
                      </a:lnTo>
                      <a:lnTo>
                        <a:pt x="296" y="40"/>
                      </a:lnTo>
                      <a:cubicBezTo>
                        <a:pt x="294" y="43"/>
                        <a:pt x="289" y="43"/>
                        <a:pt x="286" y="41"/>
                      </a:cubicBezTo>
                      <a:lnTo>
                        <a:pt x="271" y="31"/>
                      </a:lnTo>
                      <a:lnTo>
                        <a:pt x="274" y="32"/>
                      </a:lnTo>
                      <a:lnTo>
                        <a:pt x="248" y="26"/>
                      </a:lnTo>
                      <a:lnTo>
                        <a:pt x="250" y="26"/>
                      </a:lnTo>
                      <a:lnTo>
                        <a:pt x="225" y="28"/>
                      </a:lnTo>
                      <a:lnTo>
                        <a:pt x="228" y="28"/>
                      </a:lnTo>
                      <a:lnTo>
                        <a:pt x="205" y="39"/>
                      </a:lnTo>
                      <a:lnTo>
                        <a:pt x="207" y="37"/>
                      </a:lnTo>
                      <a:lnTo>
                        <a:pt x="190" y="55"/>
                      </a:lnTo>
                      <a:cubicBezTo>
                        <a:pt x="188" y="57"/>
                        <a:pt x="185" y="58"/>
                        <a:pt x="182" y="57"/>
                      </a:cubicBezTo>
                      <a:lnTo>
                        <a:pt x="155" y="48"/>
                      </a:lnTo>
                      <a:lnTo>
                        <a:pt x="157" y="48"/>
                      </a:lnTo>
                      <a:lnTo>
                        <a:pt x="129" y="47"/>
                      </a:lnTo>
                      <a:lnTo>
                        <a:pt x="132" y="47"/>
                      </a:lnTo>
                      <a:lnTo>
                        <a:pt x="100" y="57"/>
                      </a:lnTo>
                      <a:lnTo>
                        <a:pt x="102" y="56"/>
                      </a:lnTo>
                      <a:lnTo>
                        <a:pt x="78" y="75"/>
                      </a:lnTo>
                      <a:lnTo>
                        <a:pt x="81" y="72"/>
                      </a:lnTo>
                      <a:lnTo>
                        <a:pt x="67" y="98"/>
                      </a:lnTo>
                      <a:lnTo>
                        <a:pt x="67" y="95"/>
                      </a:lnTo>
                      <a:lnTo>
                        <a:pt x="65" y="125"/>
                      </a:lnTo>
                      <a:cubicBezTo>
                        <a:pt x="65" y="127"/>
                        <a:pt x="64" y="129"/>
                        <a:pt x="63" y="130"/>
                      </a:cubicBezTo>
                      <a:lnTo>
                        <a:pt x="62" y="131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410" name="Freeform 125">
                  <a:extLst>
                    <a:ext uri="{FF2B5EF4-FFF2-40B4-BE49-F238E27FC236}">
                      <a16:creationId xmlns:a16="http://schemas.microsoft.com/office/drawing/2014/main" id="{2C7E20B0-61F8-482B-8A51-04E7979AA4B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35582" y="2546363"/>
                  <a:ext cx="218039" cy="195100"/>
                </a:xfrm>
                <a:custGeom>
                  <a:avLst/>
                  <a:gdLst/>
                  <a:ahLst/>
                  <a:cxnLst>
                    <a:cxn ang="0">
                      <a:pos x="5" y="284"/>
                    </a:cxn>
                    <a:cxn ang="0">
                      <a:pos x="10" y="267"/>
                    </a:cxn>
                    <a:cxn ang="0">
                      <a:pos x="21" y="255"/>
                    </a:cxn>
                    <a:cxn ang="0">
                      <a:pos x="50" y="241"/>
                    </a:cxn>
                    <a:cxn ang="0">
                      <a:pos x="110" y="224"/>
                    </a:cxn>
                    <a:cxn ang="0">
                      <a:pos x="121" y="223"/>
                    </a:cxn>
                    <a:cxn ang="0">
                      <a:pos x="122" y="222"/>
                    </a:cxn>
                    <a:cxn ang="0">
                      <a:pos x="141" y="198"/>
                    </a:cxn>
                    <a:cxn ang="0">
                      <a:pos x="158" y="176"/>
                    </a:cxn>
                    <a:cxn ang="0">
                      <a:pos x="183" y="130"/>
                    </a:cxn>
                    <a:cxn ang="0">
                      <a:pos x="208" y="45"/>
                    </a:cxn>
                    <a:cxn ang="0">
                      <a:pos x="227" y="1"/>
                    </a:cxn>
                    <a:cxn ang="0">
                      <a:pos x="294" y="18"/>
                    </a:cxn>
                    <a:cxn ang="0">
                      <a:pos x="323" y="39"/>
                    </a:cxn>
                    <a:cxn ang="0">
                      <a:pos x="347" y="62"/>
                    </a:cxn>
                    <a:cxn ang="0">
                      <a:pos x="371" y="79"/>
                    </a:cxn>
                    <a:cxn ang="0">
                      <a:pos x="406" y="102"/>
                    </a:cxn>
                    <a:cxn ang="0">
                      <a:pos x="365" y="93"/>
                    </a:cxn>
                    <a:cxn ang="0">
                      <a:pos x="337" y="74"/>
                    </a:cxn>
                    <a:cxn ang="0">
                      <a:pos x="287" y="32"/>
                    </a:cxn>
                    <a:cxn ang="0">
                      <a:pos x="257" y="23"/>
                    </a:cxn>
                    <a:cxn ang="0">
                      <a:pos x="233" y="11"/>
                    </a:cxn>
                    <a:cxn ang="0">
                      <a:pos x="215" y="82"/>
                    </a:cxn>
                    <a:cxn ang="0">
                      <a:pos x="198" y="136"/>
                    </a:cxn>
                    <a:cxn ang="0">
                      <a:pos x="172" y="184"/>
                    </a:cxn>
                    <a:cxn ang="0">
                      <a:pos x="130" y="235"/>
                    </a:cxn>
                    <a:cxn ang="0">
                      <a:pos x="124" y="238"/>
                    </a:cxn>
                    <a:cxn ang="0">
                      <a:pos x="113" y="239"/>
                    </a:cxn>
                    <a:cxn ang="0">
                      <a:pos x="88" y="246"/>
                    </a:cxn>
                    <a:cxn ang="0">
                      <a:pos x="56" y="256"/>
                    </a:cxn>
                    <a:cxn ang="0">
                      <a:pos x="31" y="267"/>
                    </a:cxn>
                    <a:cxn ang="0">
                      <a:pos x="24" y="275"/>
                    </a:cxn>
                    <a:cxn ang="0">
                      <a:pos x="15" y="314"/>
                    </a:cxn>
                  </a:cxnLst>
                  <a:rect l="0" t="0" r="r" b="b"/>
                  <a:pathLst>
                    <a:path w="409" h="314">
                      <a:moveTo>
                        <a:pt x="0" y="311"/>
                      </a:moveTo>
                      <a:lnTo>
                        <a:pt x="5" y="284"/>
                      </a:lnTo>
                      <a:lnTo>
                        <a:pt x="9" y="270"/>
                      </a:lnTo>
                      <a:cubicBezTo>
                        <a:pt x="9" y="269"/>
                        <a:pt x="10" y="268"/>
                        <a:pt x="10" y="267"/>
                      </a:cubicBezTo>
                      <a:lnTo>
                        <a:pt x="18" y="257"/>
                      </a:lnTo>
                      <a:cubicBezTo>
                        <a:pt x="19" y="257"/>
                        <a:pt x="20" y="256"/>
                        <a:pt x="21" y="255"/>
                      </a:cubicBezTo>
                      <a:lnTo>
                        <a:pt x="49" y="241"/>
                      </a:lnTo>
                      <a:cubicBezTo>
                        <a:pt x="49" y="241"/>
                        <a:pt x="50" y="241"/>
                        <a:pt x="50" y="241"/>
                      </a:cubicBezTo>
                      <a:lnTo>
                        <a:pt x="83" y="231"/>
                      </a:lnTo>
                      <a:lnTo>
                        <a:pt x="110" y="224"/>
                      </a:lnTo>
                      <a:cubicBezTo>
                        <a:pt x="111" y="224"/>
                        <a:pt x="111" y="224"/>
                        <a:pt x="112" y="224"/>
                      </a:cubicBezTo>
                      <a:lnTo>
                        <a:pt x="121" y="223"/>
                      </a:lnTo>
                      <a:lnTo>
                        <a:pt x="119" y="223"/>
                      </a:lnTo>
                      <a:lnTo>
                        <a:pt x="122" y="222"/>
                      </a:lnTo>
                      <a:lnTo>
                        <a:pt x="118" y="224"/>
                      </a:lnTo>
                      <a:lnTo>
                        <a:pt x="141" y="198"/>
                      </a:lnTo>
                      <a:lnTo>
                        <a:pt x="159" y="175"/>
                      </a:lnTo>
                      <a:lnTo>
                        <a:pt x="158" y="176"/>
                      </a:lnTo>
                      <a:lnTo>
                        <a:pt x="183" y="129"/>
                      </a:lnTo>
                      <a:lnTo>
                        <a:pt x="183" y="130"/>
                      </a:lnTo>
                      <a:lnTo>
                        <a:pt x="200" y="77"/>
                      </a:lnTo>
                      <a:lnTo>
                        <a:pt x="208" y="45"/>
                      </a:lnTo>
                      <a:lnTo>
                        <a:pt x="218" y="6"/>
                      </a:lnTo>
                      <a:cubicBezTo>
                        <a:pt x="219" y="2"/>
                        <a:pt x="223" y="0"/>
                        <a:pt x="227" y="1"/>
                      </a:cubicBezTo>
                      <a:lnTo>
                        <a:pt x="260" y="8"/>
                      </a:lnTo>
                      <a:lnTo>
                        <a:pt x="294" y="18"/>
                      </a:lnTo>
                      <a:cubicBezTo>
                        <a:pt x="295" y="18"/>
                        <a:pt x="295" y="18"/>
                        <a:pt x="296" y="19"/>
                      </a:cubicBezTo>
                      <a:lnTo>
                        <a:pt x="323" y="39"/>
                      </a:lnTo>
                      <a:lnTo>
                        <a:pt x="348" y="63"/>
                      </a:lnTo>
                      <a:lnTo>
                        <a:pt x="347" y="62"/>
                      </a:lnTo>
                      <a:lnTo>
                        <a:pt x="374" y="80"/>
                      </a:lnTo>
                      <a:lnTo>
                        <a:pt x="371" y="79"/>
                      </a:lnTo>
                      <a:lnTo>
                        <a:pt x="409" y="87"/>
                      </a:lnTo>
                      <a:lnTo>
                        <a:pt x="406" y="102"/>
                      </a:lnTo>
                      <a:lnTo>
                        <a:pt x="368" y="94"/>
                      </a:lnTo>
                      <a:cubicBezTo>
                        <a:pt x="367" y="94"/>
                        <a:pt x="366" y="94"/>
                        <a:pt x="365" y="93"/>
                      </a:cubicBezTo>
                      <a:lnTo>
                        <a:pt x="338" y="75"/>
                      </a:lnTo>
                      <a:cubicBezTo>
                        <a:pt x="338" y="75"/>
                        <a:pt x="337" y="75"/>
                        <a:pt x="337" y="74"/>
                      </a:cubicBezTo>
                      <a:lnTo>
                        <a:pt x="314" y="52"/>
                      </a:lnTo>
                      <a:lnTo>
                        <a:pt x="287" y="32"/>
                      </a:lnTo>
                      <a:lnTo>
                        <a:pt x="289" y="33"/>
                      </a:lnTo>
                      <a:lnTo>
                        <a:pt x="257" y="23"/>
                      </a:lnTo>
                      <a:lnTo>
                        <a:pt x="224" y="16"/>
                      </a:lnTo>
                      <a:lnTo>
                        <a:pt x="233" y="11"/>
                      </a:lnTo>
                      <a:lnTo>
                        <a:pt x="223" y="48"/>
                      </a:lnTo>
                      <a:lnTo>
                        <a:pt x="215" y="82"/>
                      </a:lnTo>
                      <a:lnTo>
                        <a:pt x="198" y="135"/>
                      </a:lnTo>
                      <a:cubicBezTo>
                        <a:pt x="198" y="135"/>
                        <a:pt x="198" y="136"/>
                        <a:pt x="198" y="136"/>
                      </a:cubicBezTo>
                      <a:lnTo>
                        <a:pt x="173" y="183"/>
                      </a:lnTo>
                      <a:cubicBezTo>
                        <a:pt x="172" y="184"/>
                        <a:pt x="172" y="184"/>
                        <a:pt x="172" y="184"/>
                      </a:cubicBezTo>
                      <a:lnTo>
                        <a:pt x="153" y="209"/>
                      </a:lnTo>
                      <a:lnTo>
                        <a:pt x="130" y="235"/>
                      </a:lnTo>
                      <a:cubicBezTo>
                        <a:pt x="130" y="236"/>
                        <a:pt x="128" y="237"/>
                        <a:pt x="127" y="237"/>
                      </a:cubicBezTo>
                      <a:lnTo>
                        <a:pt x="124" y="238"/>
                      </a:lnTo>
                      <a:cubicBezTo>
                        <a:pt x="123" y="238"/>
                        <a:pt x="123" y="238"/>
                        <a:pt x="122" y="238"/>
                      </a:cubicBezTo>
                      <a:lnTo>
                        <a:pt x="113" y="239"/>
                      </a:lnTo>
                      <a:lnTo>
                        <a:pt x="114" y="239"/>
                      </a:lnTo>
                      <a:lnTo>
                        <a:pt x="88" y="246"/>
                      </a:lnTo>
                      <a:lnTo>
                        <a:pt x="55" y="256"/>
                      </a:lnTo>
                      <a:lnTo>
                        <a:pt x="56" y="256"/>
                      </a:lnTo>
                      <a:lnTo>
                        <a:pt x="28" y="270"/>
                      </a:lnTo>
                      <a:lnTo>
                        <a:pt x="31" y="267"/>
                      </a:lnTo>
                      <a:lnTo>
                        <a:pt x="23" y="277"/>
                      </a:lnTo>
                      <a:lnTo>
                        <a:pt x="24" y="275"/>
                      </a:lnTo>
                      <a:lnTo>
                        <a:pt x="20" y="287"/>
                      </a:lnTo>
                      <a:lnTo>
                        <a:pt x="15" y="314"/>
                      </a:lnTo>
                      <a:lnTo>
                        <a:pt x="0" y="3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411" name="Freeform 126">
                  <a:extLst>
                    <a:ext uri="{FF2B5EF4-FFF2-40B4-BE49-F238E27FC236}">
                      <a16:creationId xmlns:a16="http://schemas.microsoft.com/office/drawing/2014/main" id="{154A4B27-C4F6-4889-A8C2-3365763A01E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06395" y="2905822"/>
                  <a:ext cx="269707" cy="192706"/>
                </a:xfrm>
                <a:custGeom>
                  <a:avLst/>
                  <a:gdLst/>
                  <a:ahLst/>
                  <a:cxnLst>
                    <a:cxn ang="0">
                      <a:pos x="429" y="293"/>
                    </a:cxn>
                    <a:cxn ang="0">
                      <a:pos x="454" y="295"/>
                    </a:cxn>
                    <a:cxn ang="0">
                      <a:pos x="473" y="293"/>
                    </a:cxn>
                    <a:cxn ang="0">
                      <a:pos x="486" y="285"/>
                    </a:cxn>
                    <a:cxn ang="0">
                      <a:pos x="490" y="260"/>
                    </a:cxn>
                    <a:cxn ang="0">
                      <a:pos x="484" y="229"/>
                    </a:cxn>
                    <a:cxn ang="0">
                      <a:pos x="471" y="196"/>
                    </a:cxn>
                    <a:cxn ang="0">
                      <a:pos x="427" y="129"/>
                    </a:cxn>
                    <a:cxn ang="0">
                      <a:pos x="374" y="80"/>
                    </a:cxn>
                    <a:cxn ang="0">
                      <a:pos x="351" y="66"/>
                    </a:cxn>
                    <a:cxn ang="0">
                      <a:pos x="305" y="52"/>
                    </a:cxn>
                    <a:cxn ang="0">
                      <a:pos x="163" y="16"/>
                    </a:cxn>
                    <a:cxn ang="0">
                      <a:pos x="151" y="60"/>
                    </a:cxn>
                    <a:cxn ang="0">
                      <a:pos x="126" y="97"/>
                    </a:cxn>
                    <a:cxn ang="0">
                      <a:pos x="94" y="128"/>
                    </a:cxn>
                    <a:cxn ang="0">
                      <a:pos x="52" y="159"/>
                    </a:cxn>
                    <a:cxn ang="0">
                      <a:pos x="19" y="243"/>
                    </a:cxn>
                    <a:cxn ang="0">
                      <a:pos x="15" y="272"/>
                    </a:cxn>
                    <a:cxn ang="0">
                      <a:pos x="4" y="239"/>
                    </a:cxn>
                    <a:cxn ang="0">
                      <a:pos x="13" y="208"/>
                    </a:cxn>
                    <a:cxn ang="0">
                      <a:pos x="40" y="149"/>
                    </a:cxn>
                    <a:cxn ang="0">
                      <a:pos x="114" y="87"/>
                    </a:cxn>
                    <a:cxn ang="0">
                      <a:pos x="137" y="52"/>
                    </a:cxn>
                    <a:cxn ang="0">
                      <a:pos x="157" y="5"/>
                    </a:cxn>
                    <a:cxn ang="0">
                      <a:pos x="261" y="25"/>
                    </a:cxn>
                    <a:cxn ang="0">
                      <a:pos x="357" y="52"/>
                    </a:cxn>
                    <a:cxn ang="0">
                      <a:pos x="383" y="66"/>
                    </a:cxn>
                    <a:cxn ang="0">
                      <a:pos x="412" y="91"/>
                    </a:cxn>
                    <a:cxn ang="0">
                      <a:pos x="464" y="153"/>
                    </a:cxn>
                    <a:cxn ang="0">
                      <a:pos x="485" y="188"/>
                    </a:cxn>
                    <a:cxn ang="0">
                      <a:pos x="499" y="225"/>
                    </a:cxn>
                    <a:cxn ang="0">
                      <a:pos x="505" y="260"/>
                    </a:cxn>
                    <a:cxn ang="0">
                      <a:pos x="499" y="293"/>
                    </a:cxn>
                    <a:cxn ang="0">
                      <a:pos x="480" y="307"/>
                    </a:cxn>
                    <a:cxn ang="0">
                      <a:pos x="455" y="310"/>
                    </a:cxn>
                    <a:cxn ang="0">
                      <a:pos x="406" y="310"/>
                    </a:cxn>
                  </a:cxnLst>
                  <a:rect l="0" t="0" r="r" b="b"/>
                  <a:pathLst>
                    <a:path w="506" h="310">
                      <a:moveTo>
                        <a:pt x="405" y="294"/>
                      </a:moveTo>
                      <a:lnTo>
                        <a:pt x="429" y="293"/>
                      </a:lnTo>
                      <a:lnTo>
                        <a:pt x="456" y="294"/>
                      </a:lnTo>
                      <a:lnTo>
                        <a:pt x="454" y="295"/>
                      </a:lnTo>
                      <a:lnTo>
                        <a:pt x="477" y="292"/>
                      </a:lnTo>
                      <a:lnTo>
                        <a:pt x="473" y="293"/>
                      </a:lnTo>
                      <a:lnTo>
                        <a:pt x="488" y="280"/>
                      </a:lnTo>
                      <a:lnTo>
                        <a:pt x="486" y="285"/>
                      </a:lnTo>
                      <a:lnTo>
                        <a:pt x="490" y="257"/>
                      </a:lnTo>
                      <a:lnTo>
                        <a:pt x="490" y="260"/>
                      </a:lnTo>
                      <a:lnTo>
                        <a:pt x="484" y="228"/>
                      </a:lnTo>
                      <a:lnTo>
                        <a:pt x="484" y="229"/>
                      </a:lnTo>
                      <a:lnTo>
                        <a:pt x="470" y="194"/>
                      </a:lnTo>
                      <a:lnTo>
                        <a:pt x="471" y="196"/>
                      </a:lnTo>
                      <a:lnTo>
                        <a:pt x="451" y="162"/>
                      </a:lnTo>
                      <a:lnTo>
                        <a:pt x="427" y="129"/>
                      </a:lnTo>
                      <a:lnTo>
                        <a:pt x="401" y="102"/>
                      </a:lnTo>
                      <a:lnTo>
                        <a:pt x="374" y="80"/>
                      </a:lnTo>
                      <a:lnTo>
                        <a:pt x="376" y="80"/>
                      </a:lnTo>
                      <a:lnTo>
                        <a:pt x="351" y="66"/>
                      </a:lnTo>
                      <a:lnTo>
                        <a:pt x="352" y="67"/>
                      </a:lnTo>
                      <a:lnTo>
                        <a:pt x="305" y="52"/>
                      </a:lnTo>
                      <a:lnTo>
                        <a:pt x="258" y="40"/>
                      </a:lnTo>
                      <a:lnTo>
                        <a:pt x="163" y="16"/>
                      </a:lnTo>
                      <a:lnTo>
                        <a:pt x="172" y="12"/>
                      </a:lnTo>
                      <a:lnTo>
                        <a:pt x="151" y="60"/>
                      </a:lnTo>
                      <a:cubicBezTo>
                        <a:pt x="151" y="60"/>
                        <a:pt x="150" y="61"/>
                        <a:pt x="150" y="61"/>
                      </a:cubicBezTo>
                      <a:lnTo>
                        <a:pt x="126" y="97"/>
                      </a:lnTo>
                      <a:cubicBezTo>
                        <a:pt x="126" y="97"/>
                        <a:pt x="125" y="98"/>
                        <a:pt x="125" y="98"/>
                      </a:cubicBezTo>
                      <a:lnTo>
                        <a:pt x="94" y="128"/>
                      </a:lnTo>
                      <a:lnTo>
                        <a:pt x="49" y="162"/>
                      </a:lnTo>
                      <a:lnTo>
                        <a:pt x="52" y="159"/>
                      </a:lnTo>
                      <a:lnTo>
                        <a:pt x="28" y="215"/>
                      </a:lnTo>
                      <a:lnTo>
                        <a:pt x="19" y="243"/>
                      </a:lnTo>
                      <a:lnTo>
                        <a:pt x="19" y="242"/>
                      </a:lnTo>
                      <a:lnTo>
                        <a:pt x="15" y="272"/>
                      </a:lnTo>
                      <a:lnTo>
                        <a:pt x="0" y="269"/>
                      </a:lnTo>
                      <a:lnTo>
                        <a:pt x="4" y="239"/>
                      </a:lnTo>
                      <a:cubicBezTo>
                        <a:pt x="4" y="239"/>
                        <a:pt x="4" y="239"/>
                        <a:pt x="4" y="238"/>
                      </a:cubicBezTo>
                      <a:lnTo>
                        <a:pt x="13" y="208"/>
                      </a:lnTo>
                      <a:lnTo>
                        <a:pt x="37" y="152"/>
                      </a:lnTo>
                      <a:cubicBezTo>
                        <a:pt x="38" y="151"/>
                        <a:pt x="39" y="150"/>
                        <a:pt x="40" y="149"/>
                      </a:cubicBezTo>
                      <a:lnTo>
                        <a:pt x="83" y="117"/>
                      </a:lnTo>
                      <a:lnTo>
                        <a:pt x="114" y="87"/>
                      </a:lnTo>
                      <a:lnTo>
                        <a:pt x="113" y="88"/>
                      </a:lnTo>
                      <a:lnTo>
                        <a:pt x="137" y="52"/>
                      </a:lnTo>
                      <a:lnTo>
                        <a:pt x="136" y="53"/>
                      </a:lnTo>
                      <a:lnTo>
                        <a:pt x="157" y="5"/>
                      </a:lnTo>
                      <a:cubicBezTo>
                        <a:pt x="159" y="2"/>
                        <a:pt x="163" y="0"/>
                        <a:pt x="166" y="1"/>
                      </a:cubicBezTo>
                      <a:lnTo>
                        <a:pt x="261" y="25"/>
                      </a:lnTo>
                      <a:lnTo>
                        <a:pt x="310" y="37"/>
                      </a:lnTo>
                      <a:lnTo>
                        <a:pt x="357" y="52"/>
                      </a:lnTo>
                      <a:cubicBezTo>
                        <a:pt x="357" y="52"/>
                        <a:pt x="358" y="52"/>
                        <a:pt x="358" y="52"/>
                      </a:cubicBezTo>
                      <a:lnTo>
                        <a:pt x="383" y="66"/>
                      </a:lnTo>
                      <a:cubicBezTo>
                        <a:pt x="384" y="67"/>
                        <a:pt x="384" y="67"/>
                        <a:pt x="385" y="67"/>
                      </a:cubicBezTo>
                      <a:lnTo>
                        <a:pt x="412" y="91"/>
                      </a:lnTo>
                      <a:lnTo>
                        <a:pt x="440" y="120"/>
                      </a:lnTo>
                      <a:lnTo>
                        <a:pt x="464" y="153"/>
                      </a:lnTo>
                      <a:lnTo>
                        <a:pt x="484" y="187"/>
                      </a:lnTo>
                      <a:cubicBezTo>
                        <a:pt x="485" y="188"/>
                        <a:pt x="485" y="188"/>
                        <a:pt x="485" y="188"/>
                      </a:cubicBezTo>
                      <a:lnTo>
                        <a:pt x="499" y="223"/>
                      </a:lnTo>
                      <a:cubicBezTo>
                        <a:pt x="499" y="224"/>
                        <a:pt x="499" y="224"/>
                        <a:pt x="499" y="225"/>
                      </a:cubicBezTo>
                      <a:lnTo>
                        <a:pt x="505" y="257"/>
                      </a:lnTo>
                      <a:cubicBezTo>
                        <a:pt x="505" y="258"/>
                        <a:pt x="506" y="259"/>
                        <a:pt x="505" y="260"/>
                      </a:cubicBezTo>
                      <a:lnTo>
                        <a:pt x="501" y="288"/>
                      </a:lnTo>
                      <a:cubicBezTo>
                        <a:pt x="501" y="290"/>
                        <a:pt x="500" y="291"/>
                        <a:pt x="499" y="293"/>
                      </a:cubicBezTo>
                      <a:lnTo>
                        <a:pt x="484" y="306"/>
                      </a:lnTo>
                      <a:cubicBezTo>
                        <a:pt x="483" y="307"/>
                        <a:pt x="481" y="307"/>
                        <a:pt x="480" y="307"/>
                      </a:cubicBezTo>
                      <a:lnTo>
                        <a:pt x="457" y="310"/>
                      </a:lnTo>
                      <a:cubicBezTo>
                        <a:pt x="456" y="310"/>
                        <a:pt x="456" y="310"/>
                        <a:pt x="455" y="310"/>
                      </a:cubicBezTo>
                      <a:lnTo>
                        <a:pt x="430" y="309"/>
                      </a:lnTo>
                      <a:lnTo>
                        <a:pt x="406" y="310"/>
                      </a:lnTo>
                      <a:lnTo>
                        <a:pt x="405" y="29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412" name="Freeform 128">
                  <a:extLst>
                    <a:ext uri="{FF2B5EF4-FFF2-40B4-BE49-F238E27FC236}">
                      <a16:creationId xmlns:a16="http://schemas.microsoft.com/office/drawing/2014/main" id="{E0906893-457A-4341-92FD-62FA0EAE955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09156" y="2429840"/>
                  <a:ext cx="207705" cy="213054"/>
                </a:xfrm>
                <a:custGeom>
                  <a:avLst/>
                  <a:gdLst/>
                  <a:ahLst/>
                  <a:cxnLst>
                    <a:cxn ang="0">
                      <a:pos x="369" y="111"/>
                    </a:cxn>
                    <a:cxn ang="0">
                      <a:pos x="360" y="51"/>
                    </a:cxn>
                    <a:cxn ang="0">
                      <a:pos x="353" y="32"/>
                    </a:cxn>
                    <a:cxn ang="0">
                      <a:pos x="342" y="21"/>
                    </a:cxn>
                    <a:cxn ang="0">
                      <a:pos x="326" y="16"/>
                    </a:cxn>
                    <a:cxn ang="0">
                      <a:pos x="299" y="16"/>
                    </a:cxn>
                    <a:cxn ang="0">
                      <a:pos x="260" y="23"/>
                    </a:cxn>
                    <a:cxn ang="0">
                      <a:pos x="227" y="66"/>
                    </a:cxn>
                    <a:cxn ang="0">
                      <a:pos x="164" y="158"/>
                    </a:cxn>
                    <a:cxn ang="0">
                      <a:pos x="125" y="196"/>
                    </a:cxn>
                    <a:cxn ang="0">
                      <a:pos x="144" y="279"/>
                    </a:cxn>
                    <a:cxn ang="0">
                      <a:pos x="142" y="313"/>
                    </a:cxn>
                    <a:cxn ang="0">
                      <a:pos x="136" y="328"/>
                    </a:cxn>
                    <a:cxn ang="0">
                      <a:pos x="122" y="338"/>
                    </a:cxn>
                    <a:cxn ang="0">
                      <a:pos x="71" y="344"/>
                    </a:cxn>
                    <a:cxn ang="0">
                      <a:pos x="37" y="344"/>
                    </a:cxn>
                    <a:cxn ang="0">
                      <a:pos x="13" y="337"/>
                    </a:cxn>
                    <a:cxn ang="0">
                      <a:pos x="1" y="323"/>
                    </a:cxn>
                    <a:cxn ang="0">
                      <a:pos x="1" y="308"/>
                    </a:cxn>
                    <a:cxn ang="0">
                      <a:pos x="5" y="293"/>
                    </a:cxn>
                    <a:cxn ang="0">
                      <a:pos x="37" y="268"/>
                    </a:cxn>
                    <a:cxn ang="0">
                      <a:pos x="20" y="299"/>
                    </a:cxn>
                    <a:cxn ang="0">
                      <a:pos x="16" y="310"/>
                    </a:cxn>
                    <a:cxn ang="0">
                      <a:pos x="15" y="317"/>
                    </a:cxn>
                    <a:cxn ang="0">
                      <a:pos x="20" y="324"/>
                    </a:cxn>
                    <a:cxn ang="0">
                      <a:pos x="38" y="328"/>
                    </a:cxn>
                    <a:cxn ang="0">
                      <a:pos x="117" y="324"/>
                    </a:cxn>
                    <a:cxn ang="0">
                      <a:pos x="124" y="318"/>
                    </a:cxn>
                    <a:cxn ang="0">
                      <a:pos x="127" y="309"/>
                    </a:cxn>
                    <a:cxn ang="0">
                      <a:pos x="128" y="280"/>
                    </a:cxn>
                    <a:cxn ang="0">
                      <a:pos x="121" y="242"/>
                    </a:cxn>
                    <a:cxn ang="0">
                      <a:pos x="111" y="193"/>
                    </a:cxn>
                    <a:cxn ang="0">
                      <a:pos x="183" y="103"/>
                    </a:cxn>
                    <a:cxn ang="0">
                      <a:pos x="252" y="10"/>
                    </a:cxn>
                    <a:cxn ang="0">
                      <a:pos x="298" y="1"/>
                    </a:cxn>
                    <a:cxn ang="0">
                      <a:pos x="328" y="0"/>
                    </a:cxn>
                    <a:cxn ang="0">
                      <a:pos x="351" y="8"/>
                    </a:cxn>
                    <a:cxn ang="0">
                      <a:pos x="367" y="24"/>
                    </a:cxn>
                    <a:cxn ang="0">
                      <a:pos x="375" y="47"/>
                    </a:cxn>
                    <a:cxn ang="0">
                      <a:pos x="380" y="76"/>
                    </a:cxn>
                    <a:cxn ang="0">
                      <a:pos x="390" y="147"/>
                    </a:cxn>
                  </a:cxnLst>
                  <a:rect l="0" t="0" r="r" b="b"/>
                  <a:pathLst>
                    <a:path w="390" h="344">
                      <a:moveTo>
                        <a:pt x="375" y="150"/>
                      </a:moveTo>
                      <a:lnTo>
                        <a:pt x="369" y="111"/>
                      </a:lnTo>
                      <a:lnTo>
                        <a:pt x="365" y="77"/>
                      </a:lnTo>
                      <a:lnTo>
                        <a:pt x="360" y="51"/>
                      </a:lnTo>
                      <a:lnTo>
                        <a:pt x="360" y="52"/>
                      </a:lnTo>
                      <a:lnTo>
                        <a:pt x="353" y="32"/>
                      </a:lnTo>
                      <a:lnTo>
                        <a:pt x="354" y="35"/>
                      </a:lnTo>
                      <a:lnTo>
                        <a:pt x="342" y="21"/>
                      </a:lnTo>
                      <a:lnTo>
                        <a:pt x="346" y="23"/>
                      </a:lnTo>
                      <a:lnTo>
                        <a:pt x="326" y="16"/>
                      </a:lnTo>
                      <a:lnTo>
                        <a:pt x="328" y="16"/>
                      </a:lnTo>
                      <a:lnTo>
                        <a:pt x="299" y="16"/>
                      </a:lnTo>
                      <a:lnTo>
                        <a:pt x="301" y="16"/>
                      </a:lnTo>
                      <a:lnTo>
                        <a:pt x="260" y="23"/>
                      </a:lnTo>
                      <a:lnTo>
                        <a:pt x="265" y="21"/>
                      </a:lnTo>
                      <a:lnTo>
                        <a:pt x="227" y="66"/>
                      </a:lnTo>
                      <a:lnTo>
                        <a:pt x="196" y="112"/>
                      </a:lnTo>
                      <a:lnTo>
                        <a:pt x="164" y="158"/>
                      </a:lnTo>
                      <a:lnTo>
                        <a:pt x="123" y="204"/>
                      </a:lnTo>
                      <a:lnTo>
                        <a:pt x="125" y="196"/>
                      </a:lnTo>
                      <a:lnTo>
                        <a:pt x="136" y="237"/>
                      </a:lnTo>
                      <a:lnTo>
                        <a:pt x="144" y="279"/>
                      </a:lnTo>
                      <a:cubicBezTo>
                        <a:pt x="144" y="280"/>
                        <a:pt x="144" y="280"/>
                        <a:pt x="144" y="281"/>
                      </a:cubicBezTo>
                      <a:lnTo>
                        <a:pt x="142" y="313"/>
                      </a:lnTo>
                      <a:cubicBezTo>
                        <a:pt x="142" y="314"/>
                        <a:pt x="142" y="315"/>
                        <a:pt x="142" y="316"/>
                      </a:cubicBezTo>
                      <a:lnTo>
                        <a:pt x="136" y="328"/>
                      </a:lnTo>
                      <a:cubicBezTo>
                        <a:pt x="135" y="329"/>
                        <a:pt x="134" y="330"/>
                        <a:pt x="133" y="331"/>
                      </a:cubicBezTo>
                      <a:lnTo>
                        <a:pt x="122" y="338"/>
                      </a:lnTo>
                      <a:cubicBezTo>
                        <a:pt x="121" y="339"/>
                        <a:pt x="120" y="339"/>
                        <a:pt x="118" y="339"/>
                      </a:cubicBezTo>
                      <a:lnTo>
                        <a:pt x="71" y="344"/>
                      </a:lnTo>
                      <a:lnTo>
                        <a:pt x="38" y="344"/>
                      </a:lnTo>
                      <a:cubicBezTo>
                        <a:pt x="38" y="344"/>
                        <a:pt x="37" y="344"/>
                        <a:pt x="37" y="344"/>
                      </a:cubicBezTo>
                      <a:lnTo>
                        <a:pt x="17" y="339"/>
                      </a:lnTo>
                      <a:cubicBezTo>
                        <a:pt x="15" y="339"/>
                        <a:pt x="14" y="338"/>
                        <a:pt x="13" y="337"/>
                      </a:cubicBezTo>
                      <a:lnTo>
                        <a:pt x="4" y="328"/>
                      </a:lnTo>
                      <a:cubicBezTo>
                        <a:pt x="2" y="327"/>
                        <a:pt x="2" y="325"/>
                        <a:pt x="1" y="323"/>
                      </a:cubicBezTo>
                      <a:lnTo>
                        <a:pt x="0" y="311"/>
                      </a:lnTo>
                      <a:cubicBezTo>
                        <a:pt x="0" y="310"/>
                        <a:pt x="0" y="309"/>
                        <a:pt x="1" y="308"/>
                      </a:cubicBezTo>
                      <a:lnTo>
                        <a:pt x="5" y="294"/>
                      </a:lnTo>
                      <a:cubicBezTo>
                        <a:pt x="5" y="294"/>
                        <a:pt x="5" y="293"/>
                        <a:pt x="5" y="293"/>
                      </a:cubicBezTo>
                      <a:lnTo>
                        <a:pt x="22" y="261"/>
                      </a:lnTo>
                      <a:lnTo>
                        <a:pt x="37" y="268"/>
                      </a:lnTo>
                      <a:lnTo>
                        <a:pt x="20" y="300"/>
                      </a:lnTo>
                      <a:lnTo>
                        <a:pt x="20" y="299"/>
                      </a:lnTo>
                      <a:lnTo>
                        <a:pt x="16" y="313"/>
                      </a:lnTo>
                      <a:lnTo>
                        <a:pt x="16" y="310"/>
                      </a:lnTo>
                      <a:lnTo>
                        <a:pt x="17" y="322"/>
                      </a:lnTo>
                      <a:lnTo>
                        <a:pt x="15" y="317"/>
                      </a:lnTo>
                      <a:lnTo>
                        <a:pt x="24" y="326"/>
                      </a:lnTo>
                      <a:lnTo>
                        <a:pt x="20" y="324"/>
                      </a:lnTo>
                      <a:lnTo>
                        <a:pt x="40" y="329"/>
                      </a:lnTo>
                      <a:lnTo>
                        <a:pt x="38" y="328"/>
                      </a:lnTo>
                      <a:lnTo>
                        <a:pt x="70" y="329"/>
                      </a:lnTo>
                      <a:lnTo>
                        <a:pt x="117" y="324"/>
                      </a:lnTo>
                      <a:lnTo>
                        <a:pt x="113" y="325"/>
                      </a:lnTo>
                      <a:lnTo>
                        <a:pt x="124" y="318"/>
                      </a:lnTo>
                      <a:lnTo>
                        <a:pt x="121" y="321"/>
                      </a:lnTo>
                      <a:lnTo>
                        <a:pt x="127" y="309"/>
                      </a:lnTo>
                      <a:lnTo>
                        <a:pt x="126" y="312"/>
                      </a:lnTo>
                      <a:lnTo>
                        <a:pt x="128" y="280"/>
                      </a:lnTo>
                      <a:lnTo>
                        <a:pt x="129" y="282"/>
                      </a:lnTo>
                      <a:lnTo>
                        <a:pt x="121" y="242"/>
                      </a:lnTo>
                      <a:lnTo>
                        <a:pt x="110" y="201"/>
                      </a:lnTo>
                      <a:cubicBezTo>
                        <a:pt x="109" y="198"/>
                        <a:pt x="110" y="195"/>
                        <a:pt x="111" y="193"/>
                      </a:cubicBezTo>
                      <a:lnTo>
                        <a:pt x="151" y="149"/>
                      </a:lnTo>
                      <a:lnTo>
                        <a:pt x="183" y="103"/>
                      </a:lnTo>
                      <a:lnTo>
                        <a:pt x="214" y="55"/>
                      </a:lnTo>
                      <a:lnTo>
                        <a:pt x="252" y="10"/>
                      </a:lnTo>
                      <a:cubicBezTo>
                        <a:pt x="254" y="9"/>
                        <a:pt x="255" y="8"/>
                        <a:pt x="257" y="8"/>
                      </a:cubicBezTo>
                      <a:lnTo>
                        <a:pt x="298" y="1"/>
                      </a:lnTo>
                      <a:cubicBezTo>
                        <a:pt x="299" y="0"/>
                        <a:pt x="299" y="0"/>
                        <a:pt x="299" y="0"/>
                      </a:cubicBezTo>
                      <a:lnTo>
                        <a:pt x="328" y="0"/>
                      </a:lnTo>
                      <a:cubicBezTo>
                        <a:pt x="329" y="0"/>
                        <a:pt x="330" y="1"/>
                        <a:pt x="331" y="1"/>
                      </a:cubicBezTo>
                      <a:lnTo>
                        <a:pt x="351" y="8"/>
                      </a:lnTo>
                      <a:cubicBezTo>
                        <a:pt x="352" y="8"/>
                        <a:pt x="354" y="9"/>
                        <a:pt x="355" y="10"/>
                      </a:cubicBezTo>
                      <a:lnTo>
                        <a:pt x="367" y="24"/>
                      </a:lnTo>
                      <a:cubicBezTo>
                        <a:pt x="367" y="25"/>
                        <a:pt x="368" y="26"/>
                        <a:pt x="368" y="27"/>
                      </a:cubicBezTo>
                      <a:lnTo>
                        <a:pt x="375" y="47"/>
                      </a:lnTo>
                      <a:cubicBezTo>
                        <a:pt x="375" y="47"/>
                        <a:pt x="375" y="48"/>
                        <a:pt x="375" y="48"/>
                      </a:cubicBezTo>
                      <a:lnTo>
                        <a:pt x="380" y="76"/>
                      </a:lnTo>
                      <a:lnTo>
                        <a:pt x="384" y="108"/>
                      </a:lnTo>
                      <a:lnTo>
                        <a:pt x="390" y="147"/>
                      </a:lnTo>
                      <a:lnTo>
                        <a:pt x="375" y="15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 dirty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413" name="Freeform 129">
                  <a:extLst>
                    <a:ext uri="{FF2B5EF4-FFF2-40B4-BE49-F238E27FC236}">
                      <a16:creationId xmlns:a16="http://schemas.microsoft.com/office/drawing/2014/main" id="{9E83145F-D61B-43C6-B1E0-AB32F480BD8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34605" y="2985940"/>
                  <a:ext cx="63035" cy="179539"/>
                </a:xfrm>
                <a:custGeom>
                  <a:avLst/>
                  <a:gdLst/>
                  <a:ahLst/>
                  <a:cxnLst>
                    <a:cxn ang="0">
                      <a:pos x="15" y="0"/>
                    </a:cxn>
                    <a:cxn ang="0">
                      <a:pos x="26" y="96"/>
                    </a:cxn>
                    <a:cxn ang="0">
                      <a:pos x="34" y="142"/>
                    </a:cxn>
                    <a:cxn ang="0">
                      <a:pos x="34" y="141"/>
                    </a:cxn>
                    <a:cxn ang="0">
                      <a:pos x="49" y="185"/>
                    </a:cxn>
                    <a:cxn ang="0">
                      <a:pos x="46" y="181"/>
                    </a:cxn>
                    <a:cxn ang="0">
                      <a:pos x="58" y="190"/>
                    </a:cxn>
                    <a:cxn ang="0">
                      <a:pos x="54" y="188"/>
                    </a:cxn>
                    <a:cxn ang="0">
                      <a:pos x="72" y="189"/>
                    </a:cxn>
                    <a:cxn ang="0">
                      <a:pos x="90" y="189"/>
                    </a:cxn>
                    <a:cxn ang="0">
                      <a:pos x="94" y="190"/>
                    </a:cxn>
                    <a:cxn ang="0">
                      <a:pos x="108" y="197"/>
                    </a:cxn>
                    <a:cxn ang="0">
                      <a:pos x="112" y="203"/>
                    </a:cxn>
                    <a:cxn ang="0">
                      <a:pos x="116" y="222"/>
                    </a:cxn>
                    <a:cxn ang="0">
                      <a:pos x="116" y="226"/>
                    </a:cxn>
                    <a:cxn ang="0">
                      <a:pos x="110" y="247"/>
                    </a:cxn>
                    <a:cxn ang="0">
                      <a:pos x="101" y="269"/>
                    </a:cxn>
                    <a:cxn ang="0">
                      <a:pos x="101" y="268"/>
                    </a:cxn>
                    <a:cxn ang="0">
                      <a:pos x="96" y="290"/>
                    </a:cxn>
                    <a:cxn ang="0">
                      <a:pos x="81" y="287"/>
                    </a:cxn>
                    <a:cxn ang="0">
                      <a:pos x="86" y="265"/>
                    </a:cxn>
                    <a:cxn ang="0">
                      <a:pos x="86" y="263"/>
                    </a:cxn>
                    <a:cxn ang="0">
                      <a:pos x="95" y="242"/>
                    </a:cxn>
                    <a:cxn ang="0">
                      <a:pos x="101" y="221"/>
                    </a:cxn>
                    <a:cxn ang="0">
                      <a:pos x="101" y="225"/>
                    </a:cxn>
                    <a:cxn ang="0">
                      <a:pos x="97" y="206"/>
                    </a:cxn>
                    <a:cxn ang="0">
                      <a:pos x="101" y="212"/>
                    </a:cxn>
                    <a:cxn ang="0">
                      <a:pos x="87" y="205"/>
                    </a:cxn>
                    <a:cxn ang="0">
                      <a:pos x="90" y="205"/>
                    </a:cxn>
                    <a:cxn ang="0">
                      <a:pos x="71" y="205"/>
                    </a:cxn>
                    <a:cxn ang="0">
                      <a:pos x="53" y="204"/>
                    </a:cxn>
                    <a:cxn ang="0">
                      <a:pos x="49" y="203"/>
                    </a:cxn>
                    <a:cxn ang="0">
                      <a:pos x="37" y="194"/>
                    </a:cxn>
                    <a:cxn ang="0">
                      <a:pos x="34" y="190"/>
                    </a:cxn>
                    <a:cxn ang="0">
                      <a:pos x="19" y="146"/>
                    </a:cxn>
                    <a:cxn ang="0">
                      <a:pos x="19" y="145"/>
                    </a:cxn>
                    <a:cxn ang="0">
                      <a:pos x="11" y="97"/>
                    </a:cxn>
                    <a:cxn ang="0">
                      <a:pos x="0" y="1"/>
                    </a:cxn>
                    <a:cxn ang="0">
                      <a:pos x="15" y="0"/>
                    </a:cxn>
                  </a:cxnLst>
                  <a:rect l="0" t="0" r="r" b="b"/>
                  <a:pathLst>
                    <a:path w="117" h="290">
                      <a:moveTo>
                        <a:pt x="15" y="0"/>
                      </a:moveTo>
                      <a:lnTo>
                        <a:pt x="26" y="96"/>
                      </a:lnTo>
                      <a:lnTo>
                        <a:pt x="34" y="142"/>
                      </a:lnTo>
                      <a:lnTo>
                        <a:pt x="34" y="141"/>
                      </a:lnTo>
                      <a:lnTo>
                        <a:pt x="49" y="185"/>
                      </a:lnTo>
                      <a:lnTo>
                        <a:pt x="46" y="181"/>
                      </a:lnTo>
                      <a:lnTo>
                        <a:pt x="58" y="190"/>
                      </a:lnTo>
                      <a:lnTo>
                        <a:pt x="54" y="188"/>
                      </a:lnTo>
                      <a:lnTo>
                        <a:pt x="72" y="189"/>
                      </a:lnTo>
                      <a:lnTo>
                        <a:pt x="90" y="189"/>
                      </a:lnTo>
                      <a:cubicBezTo>
                        <a:pt x="92" y="189"/>
                        <a:pt x="93" y="190"/>
                        <a:pt x="94" y="190"/>
                      </a:cubicBezTo>
                      <a:lnTo>
                        <a:pt x="108" y="197"/>
                      </a:lnTo>
                      <a:cubicBezTo>
                        <a:pt x="110" y="198"/>
                        <a:pt x="112" y="200"/>
                        <a:pt x="112" y="203"/>
                      </a:cubicBezTo>
                      <a:lnTo>
                        <a:pt x="116" y="222"/>
                      </a:lnTo>
                      <a:cubicBezTo>
                        <a:pt x="117" y="223"/>
                        <a:pt x="117" y="224"/>
                        <a:pt x="116" y="226"/>
                      </a:cubicBezTo>
                      <a:lnTo>
                        <a:pt x="110" y="247"/>
                      </a:lnTo>
                      <a:lnTo>
                        <a:pt x="101" y="269"/>
                      </a:lnTo>
                      <a:lnTo>
                        <a:pt x="101" y="268"/>
                      </a:lnTo>
                      <a:lnTo>
                        <a:pt x="96" y="290"/>
                      </a:lnTo>
                      <a:lnTo>
                        <a:pt x="81" y="287"/>
                      </a:lnTo>
                      <a:lnTo>
                        <a:pt x="86" y="265"/>
                      </a:lnTo>
                      <a:cubicBezTo>
                        <a:pt x="86" y="264"/>
                        <a:pt x="86" y="264"/>
                        <a:pt x="86" y="263"/>
                      </a:cubicBezTo>
                      <a:lnTo>
                        <a:pt x="95" y="242"/>
                      </a:lnTo>
                      <a:lnTo>
                        <a:pt x="101" y="221"/>
                      </a:lnTo>
                      <a:lnTo>
                        <a:pt x="101" y="225"/>
                      </a:lnTo>
                      <a:lnTo>
                        <a:pt x="97" y="206"/>
                      </a:lnTo>
                      <a:lnTo>
                        <a:pt x="101" y="212"/>
                      </a:lnTo>
                      <a:lnTo>
                        <a:pt x="87" y="205"/>
                      </a:lnTo>
                      <a:lnTo>
                        <a:pt x="90" y="205"/>
                      </a:lnTo>
                      <a:lnTo>
                        <a:pt x="71" y="205"/>
                      </a:lnTo>
                      <a:lnTo>
                        <a:pt x="53" y="204"/>
                      </a:lnTo>
                      <a:cubicBezTo>
                        <a:pt x="51" y="204"/>
                        <a:pt x="50" y="204"/>
                        <a:pt x="49" y="203"/>
                      </a:cubicBezTo>
                      <a:lnTo>
                        <a:pt x="37" y="194"/>
                      </a:lnTo>
                      <a:cubicBezTo>
                        <a:pt x="35" y="193"/>
                        <a:pt x="34" y="192"/>
                        <a:pt x="34" y="190"/>
                      </a:cubicBezTo>
                      <a:lnTo>
                        <a:pt x="19" y="146"/>
                      </a:lnTo>
                      <a:cubicBezTo>
                        <a:pt x="19" y="146"/>
                        <a:pt x="19" y="145"/>
                        <a:pt x="19" y="145"/>
                      </a:cubicBezTo>
                      <a:lnTo>
                        <a:pt x="11" y="97"/>
                      </a:lnTo>
                      <a:lnTo>
                        <a:pt x="0" y="1"/>
                      </a:lnTo>
                      <a:lnTo>
                        <a:pt x="15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414" name="Freeform 130">
                  <a:extLst>
                    <a:ext uri="{FF2B5EF4-FFF2-40B4-BE49-F238E27FC236}">
                      <a16:creationId xmlns:a16="http://schemas.microsoft.com/office/drawing/2014/main" id="{3554378E-E1D9-4590-8ACE-54854F3A8D3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49735" y="2883680"/>
                  <a:ext cx="143637" cy="162783"/>
                </a:xfrm>
                <a:custGeom>
                  <a:avLst/>
                  <a:gdLst/>
                  <a:ahLst/>
                  <a:cxnLst>
                    <a:cxn ang="0">
                      <a:pos x="269" y="11"/>
                    </a:cxn>
                    <a:cxn ang="0">
                      <a:pos x="251" y="30"/>
                    </a:cxn>
                    <a:cxn ang="0">
                      <a:pos x="231" y="52"/>
                    </a:cxn>
                    <a:cxn ang="0">
                      <a:pos x="214" y="74"/>
                    </a:cxn>
                    <a:cxn ang="0">
                      <a:pos x="215" y="73"/>
                    </a:cxn>
                    <a:cxn ang="0">
                      <a:pos x="204" y="95"/>
                    </a:cxn>
                    <a:cxn ang="0">
                      <a:pos x="204" y="93"/>
                    </a:cxn>
                    <a:cxn ang="0">
                      <a:pos x="200" y="120"/>
                    </a:cxn>
                    <a:cxn ang="0">
                      <a:pos x="200" y="118"/>
                    </a:cxn>
                    <a:cxn ang="0">
                      <a:pos x="202" y="147"/>
                    </a:cxn>
                    <a:cxn ang="0">
                      <a:pos x="202" y="148"/>
                    </a:cxn>
                    <a:cxn ang="0">
                      <a:pos x="200" y="174"/>
                    </a:cxn>
                    <a:cxn ang="0">
                      <a:pos x="199" y="178"/>
                    </a:cxn>
                    <a:cxn ang="0">
                      <a:pos x="186" y="197"/>
                    </a:cxn>
                    <a:cxn ang="0">
                      <a:pos x="183" y="200"/>
                    </a:cxn>
                    <a:cxn ang="0">
                      <a:pos x="147" y="215"/>
                    </a:cxn>
                    <a:cxn ang="0">
                      <a:pos x="144" y="215"/>
                    </a:cxn>
                    <a:cxn ang="0">
                      <a:pos x="105" y="218"/>
                    </a:cxn>
                    <a:cxn ang="0">
                      <a:pos x="64" y="216"/>
                    </a:cxn>
                    <a:cxn ang="0">
                      <a:pos x="25" y="217"/>
                    </a:cxn>
                    <a:cxn ang="0">
                      <a:pos x="32" y="212"/>
                    </a:cxn>
                    <a:cxn ang="0">
                      <a:pos x="27" y="227"/>
                    </a:cxn>
                    <a:cxn ang="0">
                      <a:pos x="22" y="244"/>
                    </a:cxn>
                    <a:cxn ang="0">
                      <a:pos x="17" y="258"/>
                    </a:cxn>
                    <a:cxn ang="0">
                      <a:pos x="15" y="264"/>
                    </a:cxn>
                    <a:cxn ang="0">
                      <a:pos x="0" y="259"/>
                    </a:cxn>
                    <a:cxn ang="0">
                      <a:pos x="2" y="253"/>
                    </a:cxn>
                    <a:cxn ang="0">
                      <a:pos x="7" y="239"/>
                    </a:cxn>
                    <a:cxn ang="0">
                      <a:pos x="12" y="222"/>
                    </a:cxn>
                    <a:cxn ang="0">
                      <a:pos x="17" y="207"/>
                    </a:cxn>
                    <a:cxn ang="0">
                      <a:pos x="24" y="201"/>
                    </a:cxn>
                    <a:cxn ang="0">
                      <a:pos x="65" y="200"/>
                    </a:cxn>
                    <a:cxn ang="0">
                      <a:pos x="104" y="202"/>
                    </a:cxn>
                    <a:cxn ang="0">
                      <a:pos x="143" y="199"/>
                    </a:cxn>
                    <a:cxn ang="0">
                      <a:pos x="140" y="200"/>
                    </a:cxn>
                    <a:cxn ang="0">
                      <a:pos x="176" y="185"/>
                    </a:cxn>
                    <a:cxn ang="0">
                      <a:pos x="173" y="188"/>
                    </a:cxn>
                    <a:cxn ang="0">
                      <a:pos x="186" y="169"/>
                    </a:cxn>
                    <a:cxn ang="0">
                      <a:pos x="184" y="173"/>
                    </a:cxn>
                    <a:cxn ang="0">
                      <a:pos x="186" y="147"/>
                    </a:cxn>
                    <a:cxn ang="0">
                      <a:pos x="186" y="148"/>
                    </a:cxn>
                    <a:cxn ang="0">
                      <a:pos x="184" y="119"/>
                    </a:cxn>
                    <a:cxn ang="0">
                      <a:pos x="185" y="117"/>
                    </a:cxn>
                    <a:cxn ang="0">
                      <a:pos x="189" y="90"/>
                    </a:cxn>
                    <a:cxn ang="0">
                      <a:pos x="189" y="88"/>
                    </a:cxn>
                    <a:cxn ang="0">
                      <a:pos x="200" y="66"/>
                    </a:cxn>
                    <a:cxn ang="0">
                      <a:pos x="201" y="65"/>
                    </a:cxn>
                    <a:cxn ang="0">
                      <a:pos x="220" y="41"/>
                    </a:cxn>
                    <a:cxn ang="0">
                      <a:pos x="240" y="19"/>
                    </a:cxn>
                    <a:cxn ang="0">
                      <a:pos x="258" y="0"/>
                    </a:cxn>
                    <a:cxn ang="0">
                      <a:pos x="269" y="11"/>
                    </a:cxn>
                  </a:cxnLst>
                  <a:rect l="0" t="0" r="r" b="b"/>
                  <a:pathLst>
                    <a:path w="269" h="264">
                      <a:moveTo>
                        <a:pt x="269" y="11"/>
                      </a:moveTo>
                      <a:lnTo>
                        <a:pt x="251" y="30"/>
                      </a:lnTo>
                      <a:lnTo>
                        <a:pt x="231" y="52"/>
                      </a:lnTo>
                      <a:lnTo>
                        <a:pt x="214" y="74"/>
                      </a:lnTo>
                      <a:lnTo>
                        <a:pt x="215" y="73"/>
                      </a:lnTo>
                      <a:lnTo>
                        <a:pt x="204" y="95"/>
                      </a:lnTo>
                      <a:lnTo>
                        <a:pt x="204" y="93"/>
                      </a:lnTo>
                      <a:lnTo>
                        <a:pt x="200" y="120"/>
                      </a:lnTo>
                      <a:lnTo>
                        <a:pt x="200" y="118"/>
                      </a:lnTo>
                      <a:lnTo>
                        <a:pt x="202" y="147"/>
                      </a:lnTo>
                      <a:cubicBezTo>
                        <a:pt x="202" y="147"/>
                        <a:pt x="202" y="148"/>
                        <a:pt x="202" y="148"/>
                      </a:cubicBezTo>
                      <a:lnTo>
                        <a:pt x="200" y="174"/>
                      </a:lnTo>
                      <a:cubicBezTo>
                        <a:pt x="200" y="175"/>
                        <a:pt x="200" y="177"/>
                        <a:pt x="199" y="178"/>
                      </a:cubicBezTo>
                      <a:lnTo>
                        <a:pt x="186" y="197"/>
                      </a:lnTo>
                      <a:cubicBezTo>
                        <a:pt x="185" y="198"/>
                        <a:pt x="184" y="199"/>
                        <a:pt x="183" y="200"/>
                      </a:cubicBezTo>
                      <a:lnTo>
                        <a:pt x="147" y="215"/>
                      </a:lnTo>
                      <a:cubicBezTo>
                        <a:pt x="146" y="215"/>
                        <a:pt x="145" y="215"/>
                        <a:pt x="144" y="215"/>
                      </a:cubicBezTo>
                      <a:lnTo>
                        <a:pt x="105" y="218"/>
                      </a:lnTo>
                      <a:lnTo>
                        <a:pt x="64" y="216"/>
                      </a:lnTo>
                      <a:lnTo>
                        <a:pt x="25" y="217"/>
                      </a:lnTo>
                      <a:lnTo>
                        <a:pt x="32" y="212"/>
                      </a:lnTo>
                      <a:lnTo>
                        <a:pt x="27" y="227"/>
                      </a:lnTo>
                      <a:lnTo>
                        <a:pt x="22" y="244"/>
                      </a:lnTo>
                      <a:lnTo>
                        <a:pt x="17" y="258"/>
                      </a:lnTo>
                      <a:lnTo>
                        <a:pt x="15" y="264"/>
                      </a:lnTo>
                      <a:lnTo>
                        <a:pt x="0" y="259"/>
                      </a:lnTo>
                      <a:lnTo>
                        <a:pt x="2" y="253"/>
                      </a:lnTo>
                      <a:lnTo>
                        <a:pt x="7" y="239"/>
                      </a:lnTo>
                      <a:lnTo>
                        <a:pt x="12" y="222"/>
                      </a:lnTo>
                      <a:lnTo>
                        <a:pt x="17" y="207"/>
                      </a:lnTo>
                      <a:cubicBezTo>
                        <a:pt x="18" y="204"/>
                        <a:pt x="21" y="202"/>
                        <a:pt x="24" y="201"/>
                      </a:cubicBezTo>
                      <a:lnTo>
                        <a:pt x="65" y="200"/>
                      </a:lnTo>
                      <a:lnTo>
                        <a:pt x="104" y="202"/>
                      </a:lnTo>
                      <a:lnTo>
                        <a:pt x="143" y="199"/>
                      </a:lnTo>
                      <a:lnTo>
                        <a:pt x="140" y="200"/>
                      </a:lnTo>
                      <a:lnTo>
                        <a:pt x="176" y="185"/>
                      </a:lnTo>
                      <a:lnTo>
                        <a:pt x="173" y="188"/>
                      </a:lnTo>
                      <a:lnTo>
                        <a:pt x="186" y="169"/>
                      </a:lnTo>
                      <a:lnTo>
                        <a:pt x="184" y="173"/>
                      </a:lnTo>
                      <a:lnTo>
                        <a:pt x="186" y="147"/>
                      </a:lnTo>
                      <a:lnTo>
                        <a:pt x="186" y="148"/>
                      </a:lnTo>
                      <a:lnTo>
                        <a:pt x="184" y="119"/>
                      </a:lnTo>
                      <a:cubicBezTo>
                        <a:pt x="184" y="118"/>
                        <a:pt x="184" y="118"/>
                        <a:pt x="185" y="117"/>
                      </a:cubicBezTo>
                      <a:lnTo>
                        <a:pt x="189" y="90"/>
                      </a:lnTo>
                      <a:cubicBezTo>
                        <a:pt x="189" y="89"/>
                        <a:pt x="189" y="89"/>
                        <a:pt x="189" y="88"/>
                      </a:cubicBezTo>
                      <a:lnTo>
                        <a:pt x="200" y="66"/>
                      </a:lnTo>
                      <a:cubicBezTo>
                        <a:pt x="201" y="65"/>
                        <a:pt x="201" y="65"/>
                        <a:pt x="201" y="65"/>
                      </a:cubicBezTo>
                      <a:lnTo>
                        <a:pt x="220" y="41"/>
                      </a:lnTo>
                      <a:lnTo>
                        <a:pt x="240" y="19"/>
                      </a:lnTo>
                      <a:lnTo>
                        <a:pt x="258" y="0"/>
                      </a:lnTo>
                      <a:lnTo>
                        <a:pt x="269" y="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415" name="Freeform 131">
                  <a:extLst>
                    <a:ext uri="{FF2B5EF4-FFF2-40B4-BE49-F238E27FC236}">
                      <a16:creationId xmlns:a16="http://schemas.microsoft.com/office/drawing/2014/main" id="{101E4973-5F81-43E1-B74B-9A3BDA91E6E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92066" y="3022141"/>
                  <a:ext cx="76469" cy="210660"/>
                </a:xfrm>
                <a:custGeom>
                  <a:avLst/>
                  <a:gdLst/>
                  <a:ahLst/>
                  <a:cxnLst>
                    <a:cxn ang="0">
                      <a:pos x="72" y="341"/>
                    </a:cxn>
                    <a:cxn ang="0">
                      <a:pos x="65" y="272"/>
                    </a:cxn>
                    <a:cxn ang="0">
                      <a:pos x="58" y="215"/>
                    </a:cxn>
                    <a:cxn ang="0">
                      <a:pos x="58" y="216"/>
                    </a:cxn>
                    <a:cxn ang="0">
                      <a:pos x="39" y="163"/>
                    </a:cxn>
                    <a:cxn ang="0">
                      <a:pos x="40" y="165"/>
                    </a:cxn>
                    <a:cxn ang="0">
                      <a:pos x="24" y="140"/>
                    </a:cxn>
                    <a:cxn ang="0">
                      <a:pos x="2" y="115"/>
                    </a:cxn>
                    <a:cxn ang="0">
                      <a:pos x="1" y="108"/>
                    </a:cxn>
                    <a:cxn ang="0">
                      <a:pos x="6" y="102"/>
                    </a:cxn>
                    <a:cxn ang="0">
                      <a:pos x="49" y="85"/>
                    </a:cxn>
                    <a:cxn ang="0">
                      <a:pos x="47" y="86"/>
                    </a:cxn>
                    <a:cxn ang="0">
                      <a:pos x="81" y="65"/>
                    </a:cxn>
                    <a:cxn ang="0">
                      <a:pos x="80" y="66"/>
                    </a:cxn>
                    <a:cxn ang="0">
                      <a:pos x="107" y="37"/>
                    </a:cxn>
                    <a:cxn ang="0">
                      <a:pos x="106" y="38"/>
                    </a:cxn>
                    <a:cxn ang="0">
                      <a:pos x="130" y="0"/>
                    </a:cxn>
                    <a:cxn ang="0">
                      <a:pos x="143" y="9"/>
                    </a:cxn>
                    <a:cxn ang="0">
                      <a:pos x="119" y="47"/>
                    </a:cxn>
                    <a:cxn ang="0">
                      <a:pos x="118" y="48"/>
                    </a:cxn>
                    <a:cxn ang="0">
                      <a:pos x="91" y="77"/>
                    </a:cxn>
                    <a:cxn ang="0">
                      <a:pos x="90" y="78"/>
                    </a:cxn>
                    <a:cxn ang="0">
                      <a:pos x="56" y="99"/>
                    </a:cxn>
                    <a:cxn ang="0">
                      <a:pos x="54" y="100"/>
                    </a:cxn>
                    <a:cxn ang="0">
                      <a:pos x="11" y="117"/>
                    </a:cxn>
                    <a:cxn ang="0">
                      <a:pos x="15" y="104"/>
                    </a:cxn>
                    <a:cxn ang="0">
                      <a:pos x="37" y="131"/>
                    </a:cxn>
                    <a:cxn ang="0">
                      <a:pos x="53" y="156"/>
                    </a:cxn>
                    <a:cxn ang="0">
                      <a:pos x="54" y="158"/>
                    </a:cxn>
                    <a:cxn ang="0">
                      <a:pos x="73" y="211"/>
                    </a:cxn>
                    <a:cxn ang="0">
                      <a:pos x="73" y="212"/>
                    </a:cxn>
                    <a:cxn ang="0">
                      <a:pos x="81" y="271"/>
                    </a:cxn>
                    <a:cxn ang="0">
                      <a:pos x="88" y="340"/>
                    </a:cxn>
                    <a:cxn ang="0">
                      <a:pos x="72" y="341"/>
                    </a:cxn>
                  </a:cxnLst>
                  <a:rect l="0" t="0" r="r" b="b"/>
                  <a:pathLst>
                    <a:path w="143" h="341">
                      <a:moveTo>
                        <a:pt x="72" y="341"/>
                      </a:moveTo>
                      <a:lnTo>
                        <a:pt x="65" y="272"/>
                      </a:lnTo>
                      <a:lnTo>
                        <a:pt x="58" y="215"/>
                      </a:lnTo>
                      <a:lnTo>
                        <a:pt x="58" y="216"/>
                      </a:lnTo>
                      <a:lnTo>
                        <a:pt x="39" y="163"/>
                      </a:lnTo>
                      <a:lnTo>
                        <a:pt x="40" y="165"/>
                      </a:lnTo>
                      <a:lnTo>
                        <a:pt x="24" y="140"/>
                      </a:lnTo>
                      <a:lnTo>
                        <a:pt x="2" y="115"/>
                      </a:lnTo>
                      <a:cubicBezTo>
                        <a:pt x="1" y="113"/>
                        <a:pt x="0" y="110"/>
                        <a:pt x="1" y="108"/>
                      </a:cubicBezTo>
                      <a:cubicBezTo>
                        <a:pt x="1" y="105"/>
                        <a:pt x="3" y="103"/>
                        <a:pt x="6" y="102"/>
                      </a:cubicBezTo>
                      <a:lnTo>
                        <a:pt x="49" y="85"/>
                      </a:lnTo>
                      <a:lnTo>
                        <a:pt x="47" y="86"/>
                      </a:lnTo>
                      <a:lnTo>
                        <a:pt x="81" y="65"/>
                      </a:lnTo>
                      <a:lnTo>
                        <a:pt x="80" y="66"/>
                      </a:lnTo>
                      <a:lnTo>
                        <a:pt x="107" y="37"/>
                      </a:lnTo>
                      <a:lnTo>
                        <a:pt x="106" y="38"/>
                      </a:lnTo>
                      <a:lnTo>
                        <a:pt x="130" y="0"/>
                      </a:lnTo>
                      <a:lnTo>
                        <a:pt x="143" y="9"/>
                      </a:lnTo>
                      <a:lnTo>
                        <a:pt x="119" y="47"/>
                      </a:lnTo>
                      <a:cubicBezTo>
                        <a:pt x="119" y="47"/>
                        <a:pt x="119" y="48"/>
                        <a:pt x="118" y="48"/>
                      </a:cubicBezTo>
                      <a:lnTo>
                        <a:pt x="91" y="77"/>
                      </a:lnTo>
                      <a:cubicBezTo>
                        <a:pt x="91" y="77"/>
                        <a:pt x="90" y="78"/>
                        <a:pt x="90" y="78"/>
                      </a:cubicBezTo>
                      <a:lnTo>
                        <a:pt x="56" y="99"/>
                      </a:lnTo>
                      <a:cubicBezTo>
                        <a:pt x="55" y="100"/>
                        <a:pt x="55" y="100"/>
                        <a:pt x="54" y="100"/>
                      </a:cubicBezTo>
                      <a:lnTo>
                        <a:pt x="11" y="117"/>
                      </a:lnTo>
                      <a:lnTo>
                        <a:pt x="15" y="104"/>
                      </a:lnTo>
                      <a:lnTo>
                        <a:pt x="37" y="131"/>
                      </a:lnTo>
                      <a:lnTo>
                        <a:pt x="53" y="156"/>
                      </a:lnTo>
                      <a:cubicBezTo>
                        <a:pt x="54" y="157"/>
                        <a:pt x="54" y="157"/>
                        <a:pt x="54" y="158"/>
                      </a:cubicBezTo>
                      <a:lnTo>
                        <a:pt x="73" y="211"/>
                      </a:lnTo>
                      <a:cubicBezTo>
                        <a:pt x="73" y="211"/>
                        <a:pt x="73" y="212"/>
                        <a:pt x="73" y="212"/>
                      </a:cubicBezTo>
                      <a:lnTo>
                        <a:pt x="81" y="271"/>
                      </a:lnTo>
                      <a:lnTo>
                        <a:pt x="88" y="340"/>
                      </a:lnTo>
                      <a:lnTo>
                        <a:pt x="72" y="34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grpSp>
              <p:nvGrpSpPr>
                <p:cNvPr id="416" name="กลุ่ม 415">
                  <a:extLst>
                    <a:ext uri="{FF2B5EF4-FFF2-40B4-BE49-F238E27FC236}">
                      <a16:creationId xmlns:a16="http://schemas.microsoft.com/office/drawing/2014/main" id="{BDE20A3A-6D86-4B83-A57E-C911522D6381}"/>
                    </a:ext>
                  </a:extLst>
                </p:cNvPr>
                <p:cNvGrpSpPr/>
                <p:nvPr/>
              </p:nvGrpSpPr>
              <p:grpSpPr>
                <a:xfrm>
                  <a:off x="2678699" y="2528583"/>
                  <a:ext cx="538914" cy="481611"/>
                  <a:chOff x="2678699" y="2528583"/>
                  <a:chExt cx="538914" cy="481611"/>
                </a:xfrm>
              </p:grpSpPr>
              <p:grpSp>
                <p:nvGrpSpPr>
                  <p:cNvPr id="417" name="กลุ่ม 416">
                    <a:extLst>
                      <a:ext uri="{FF2B5EF4-FFF2-40B4-BE49-F238E27FC236}">
                        <a16:creationId xmlns:a16="http://schemas.microsoft.com/office/drawing/2014/main" id="{3A5A87B4-8440-43E6-8751-565AEA18DC14}"/>
                      </a:ext>
                    </a:extLst>
                  </p:cNvPr>
                  <p:cNvGrpSpPr/>
                  <p:nvPr/>
                </p:nvGrpSpPr>
                <p:grpSpPr>
                  <a:xfrm>
                    <a:off x="2678699" y="2636736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433" name="Freeform 114">
                      <a:extLst>
                        <a:ext uri="{FF2B5EF4-FFF2-40B4-BE49-F238E27FC236}">
                          <a16:creationId xmlns:a16="http://schemas.microsoft.com/office/drawing/2014/main" id="{E4E0BFD3-CA16-4F9B-8374-F8B8C58587F2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434" name="Freeform 123">
                      <a:extLst>
                        <a:ext uri="{FF2B5EF4-FFF2-40B4-BE49-F238E27FC236}">
                          <a16:creationId xmlns:a16="http://schemas.microsoft.com/office/drawing/2014/main" id="{23010DF4-E092-493B-8434-70DCA5FC2AB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418" name="กลุ่ม 417">
                    <a:extLst>
                      <a:ext uri="{FF2B5EF4-FFF2-40B4-BE49-F238E27FC236}">
                        <a16:creationId xmlns:a16="http://schemas.microsoft.com/office/drawing/2014/main" id="{2D87BB9E-FE7E-4CF3-A96D-AAA412AD5E42}"/>
                      </a:ext>
                    </a:extLst>
                  </p:cNvPr>
                  <p:cNvGrpSpPr/>
                  <p:nvPr/>
                </p:nvGrpSpPr>
                <p:grpSpPr>
                  <a:xfrm rot="8663594">
                    <a:off x="2751587" y="2789136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431" name="Freeform 114">
                      <a:extLst>
                        <a:ext uri="{FF2B5EF4-FFF2-40B4-BE49-F238E27FC236}">
                          <a16:creationId xmlns:a16="http://schemas.microsoft.com/office/drawing/2014/main" id="{A0A16030-C5CC-415E-9940-CCD7FAC570C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432" name="Freeform 123">
                      <a:extLst>
                        <a:ext uri="{FF2B5EF4-FFF2-40B4-BE49-F238E27FC236}">
                          <a16:creationId xmlns:a16="http://schemas.microsoft.com/office/drawing/2014/main" id="{2F8C8AA6-6E19-45F7-901B-5750347FF7B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419" name="กลุ่ม 418">
                    <a:extLst>
                      <a:ext uri="{FF2B5EF4-FFF2-40B4-BE49-F238E27FC236}">
                        <a16:creationId xmlns:a16="http://schemas.microsoft.com/office/drawing/2014/main" id="{C602FD2C-98E5-4135-BB34-900F09D327C4}"/>
                      </a:ext>
                    </a:extLst>
                  </p:cNvPr>
                  <p:cNvGrpSpPr/>
                  <p:nvPr/>
                </p:nvGrpSpPr>
                <p:grpSpPr>
                  <a:xfrm>
                    <a:off x="2952524" y="2812324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429" name="Freeform 114">
                      <a:extLst>
                        <a:ext uri="{FF2B5EF4-FFF2-40B4-BE49-F238E27FC236}">
                          <a16:creationId xmlns:a16="http://schemas.microsoft.com/office/drawing/2014/main" id="{B57C8174-3318-4781-8BC0-78751552B162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430" name="Freeform 123">
                      <a:extLst>
                        <a:ext uri="{FF2B5EF4-FFF2-40B4-BE49-F238E27FC236}">
                          <a16:creationId xmlns:a16="http://schemas.microsoft.com/office/drawing/2014/main" id="{0DFA8B10-AD17-4B2D-B9D7-D359DE98988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420" name="กลุ่ม 419">
                    <a:extLst>
                      <a:ext uri="{FF2B5EF4-FFF2-40B4-BE49-F238E27FC236}">
                        <a16:creationId xmlns:a16="http://schemas.microsoft.com/office/drawing/2014/main" id="{CFEA11E4-CCFB-49BE-BC24-D20283ED10B6}"/>
                      </a:ext>
                    </a:extLst>
                  </p:cNvPr>
                  <p:cNvGrpSpPr/>
                  <p:nvPr/>
                </p:nvGrpSpPr>
                <p:grpSpPr>
                  <a:xfrm>
                    <a:off x="2866274" y="2668027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427" name="Freeform 114">
                      <a:extLst>
                        <a:ext uri="{FF2B5EF4-FFF2-40B4-BE49-F238E27FC236}">
                          <a16:creationId xmlns:a16="http://schemas.microsoft.com/office/drawing/2014/main" id="{912EF35C-A063-47DB-A6E1-474727C23EA7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428" name="Freeform 123">
                      <a:extLst>
                        <a:ext uri="{FF2B5EF4-FFF2-40B4-BE49-F238E27FC236}">
                          <a16:creationId xmlns:a16="http://schemas.microsoft.com/office/drawing/2014/main" id="{C6FAF39C-DD9E-404B-B6A4-EE414277036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 dirty="0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421" name="กลุ่ม 420">
                    <a:extLst>
                      <a:ext uri="{FF2B5EF4-FFF2-40B4-BE49-F238E27FC236}">
                        <a16:creationId xmlns:a16="http://schemas.microsoft.com/office/drawing/2014/main" id="{65B6C577-5AFC-4EE2-8042-0AC471DAEC21}"/>
                      </a:ext>
                    </a:extLst>
                  </p:cNvPr>
                  <p:cNvGrpSpPr/>
                  <p:nvPr/>
                </p:nvGrpSpPr>
                <p:grpSpPr>
                  <a:xfrm>
                    <a:off x="3009908" y="2629315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425" name="Freeform 114">
                      <a:extLst>
                        <a:ext uri="{FF2B5EF4-FFF2-40B4-BE49-F238E27FC236}">
                          <a16:creationId xmlns:a16="http://schemas.microsoft.com/office/drawing/2014/main" id="{1B53289E-A051-4D1A-99C5-8BEFE1FD090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426" name="Freeform 123">
                      <a:extLst>
                        <a:ext uri="{FF2B5EF4-FFF2-40B4-BE49-F238E27FC236}">
                          <a16:creationId xmlns:a16="http://schemas.microsoft.com/office/drawing/2014/main" id="{DB19300A-38F4-49B6-B729-F45E26733FA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422" name="กลุ่ม 421">
                    <a:extLst>
                      <a:ext uri="{FF2B5EF4-FFF2-40B4-BE49-F238E27FC236}">
                        <a16:creationId xmlns:a16="http://schemas.microsoft.com/office/drawing/2014/main" id="{7576F064-213E-4AA7-BB61-47C71524A583}"/>
                      </a:ext>
                    </a:extLst>
                  </p:cNvPr>
                  <p:cNvGrpSpPr/>
                  <p:nvPr/>
                </p:nvGrpSpPr>
                <p:grpSpPr>
                  <a:xfrm rot="3907596">
                    <a:off x="2833748" y="2533501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423" name="Freeform 114">
                      <a:extLst>
                        <a:ext uri="{FF2B5EF4-FFF2-40B4-BE49-F238E27FC236}">
                          <a16:creationId xmlns:a16="http://schemas.microsoft.com/office/drawing/2014/main" id="{A4FD1FA5-1DA4-4817-868A-13E2C10976A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424" name="Freeform 123">
                      <a:extLst>
                        <a:ext uri="{FF2B5EF4-FFF2-40B4-BE49-F238E27FC236}">
                          <a16:creationId xmlns:a16="http://schemas.microsoft.com/office/drawing/2014/main" id="{F5E23402-59C1-4B2D-9AE8-0A080ABB4F3B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</p:grpSp>
          </p:grpSp>
          <p:grpSp>
            <p:nvGrpSpPr>
              <p:cNvPr id="23" name="กลุ่ม 22">
                <a:extLst>
                  <a:ext uri="{FF2B5EF4-FFF2-40B4-BE49-F238E27FC236}">
                    <a16:creationId xmlns:a16="http://schemas.microsoft.com/office/drawing/2014/main" id="{01525C1B-4908-45DD-9FD3-5A6543A57BD5}"/>
                  </a:ext>
                </a:extLst>
              </p:cNvPr>
              <p:cNvGrpSpPr/>
              <p:nvPr/>
            </p:nvGrpSpPr>
            <p:grpSpPr>
              <a:xfrm>
                <a:off x="5362571" y="2642563"/>
                <a:ext cx="661484" cy="568692"/>
                <a:chOff x="2549626" y="2389544"/>
                <a:chExt cx="803995" cy="843257"/>
              </a:xfrm>
            </p:grpSpPr>
            <p:sp>
              <p:nvSpPr>
                <p:cNvPr id="379" name="Freeform 18">
                  <a:extLst>
                    <a:ext uri="{FF2B5EF4-FFF2-40B4-BE49-F238E27FC236}">
                      <a16:creationId xmlns:a16="http://schemas.microsoft.com/office/drawing/2014/main" id="{22E55A9E-4938-449A-A1BE-897AA33A741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49626" y="2519437"/>
                  <a:ext cx="262473" cy="201085"/>
                </a:xfrm>
                <a:custGeom>
                  <a:avLst/>
                  <a:gdLst/>
                  <a:ahLst/>
                  <a:cxnLst>
                    <a:cxn ang="0">
                      <a:pos x="416" y="308"/>
                    </a:cxn>
                    <a:cxn ang="0">
                      <a:pos x="441" y="310"/>
                    </a:cxn>
                    <a:cxn ang="0">
                      <a:pos x="459" y="309"/>
                    </a:cxn>
                    <a:cxn ang="0">
                      <a:pos x="471" y="299"/>
                    </a:cxn>
                    <a:cxn ang="0">
                      <a:pos x="475" y="273"/>
                    </a:cxn>
                    <a:cxn ang="0">
                      <a:pos x="469" y="240"/>
                    </a:cxn>
                    <a:cxn ang="0">
                      <a:pos x="436" y="169"/>
                    </a:cxn>
                    <a:cxn ang="0">
                      <a:pos x="387" y="106"/>
                    </a:cxn>
                    <a:cxn ang="0">
                      <a:pos x="363" y="83"/>
                    </a:cxn>
                    <a:cxn ang="0">
                      <a:pos x="341" y="69"/>
                    </a:cxn>
                    <a:cxn ang="0">
                      <a:pos x="157" y="16"/>
                    </a:cxn>
                    <a:cxn ang="0">
                      <a:pos x="147" y="62"/>
                    </a:cxn>
                    <a:cxn ang="0">
                      <a:pos x="123" y="101"/>
                    </a:cxn>
                    <a:cxn ang="0">
                      <a:pos x="91" y="135"/>
                    </a:cxn>
                    <a:cxn ang="0">
                      <a:pos x="51" y="166"/>
                    </a:cxn>
                    <a:cxn ang="0">
                      <a:pos x="19" y="255"/>
                    </a:cxn>
                    <a:cxn ang="0">
                      <a:pos x="15" y="284"/>
                    </a:cxn>
                    <a:cxn ang="0">
                      <a:pos x="4" y="251"/>
                    </a:cxn>
                    <a:cxn ang="0">
                      <a:pos x="13" y="220"/>
                    </a:cxn>
                    <a:cxn ang="0">
                      <a:pos x="38" y="157"/>
                    </a:cxn>
                    <a:cxn ang="0">
                      <a:pos x="111" y="91"/>
                    </a:cxn>
                    <a:cxn ang="0">
                      <a:pos x="133" y="55"/>
                    </a:cxn>
                    <a:cxn ang="0">
                      <a:pos x="152" y="6"/>
                    </a:cxn>
                    <a:cxn ang="0">
                      <a:pos x="255" y="26"/>
                    </a:cxn>
                    <a:cxn ang="0">
                      <a:pos x="348" y="55"/>
                    </a:cxn>
                    <a:cxn ang="0">
                      <a:pos x="373" y="71"/>
                    </a:cxn>
                    <a:cxn ang="0">
                      <a:pos x="426" y="126"/>
                    </a:cxn>
                    <a:cxn ang="0">
                      <a:pos x="470" y="199"/>
                    </a:cxn>
                    <a:cxn ang="0">
                      <a:pos x="484" y="236"/>
                    </a:cxn>
                    <a:cxn ang="0">
                      <a:pos x="490" y="273"/>
                    </a:cxn>
                    <a:cxn ang="0">
                      <a:pos x="484" y="306"/>
                    </a:cxn>
                    <a:cxn ang="0">
                      <a:pos x="466" y="322"/>
                    </a:cxn>
                    <a:cxn ang="0">
                      <a:pos x="442" y="325"/>
                    </a:cxn>
                    <a:cxn ang="0">
                      <a:pos x="394" y="325"/>
                    </a:cxn>
                  </a:cxnLst>
                  <a:rect l="0" t="0" r="r" b="b"/>
                  <a:pathLst>
                    <a:path w="491" h="325">
                      <a:moveTo>
                        <a:pt x="393" y="309"/>
                      </a:moveTo>
                      <a:lnTo>
                        <a:pt x="416" y="308"/>
                      </a:lnTo>
                      <a:lnTo>
                        <a:pt x="443" y="309"/>
                      </a:lnTo>
                      <a:lnTo>
                        <a:pt x="441" y="310"/>
                      </a:lnTo>
                      <a:lnTo>
                        <a:pt x="463" y="307"/>
                      </a:lnTo>
                      <a:lnTo>
                        <a:pt x="459" y="309"/>
                      </a:lnTo>
                      <a:lnTo>
                        <a:pt x="473" y="295"/>
                      </a:lnTo>
                      <a:lnTo>
                        <a:pt x="471" y="299"/>
                      </a:lnTo>
                      <a:lnTo>
                        <a:pt x="475" y="270"/>
                      </a:lnTo>
                      <a:lnTo>
                        <a:pt x="475" y="273"/>
                      </a:lnTo>
                      <a:lnTo>
                        <a:pt x="469" y="239"/>
                      </a:lnTo>
                      <a:lnTo>
                        <a:pt x="469" y="240"/>
                      </a:lnTo>
                      <a:lnTo>
                        <a:pt x="455" y="204"/>
                      </a:lnTo>
                      <a:lnTo>
                        <a:pt x="436" y="169"/>
                      </a:lnTo>
                      <a:lnTo>
                        <a:pt x="413" y="135"/>
                      </a:lnTo>
                      <a:lnTo>
                        <a:pt x="387" y="106"/>
                      </a:lnTo>
                      <a:lnTo>
                        <a:pt x="362" y="82"/>
                      </a:lnTo>
                      <a:lnTo>
                        <a:pt x="363" y="83"/>
                      </a:lnTo>
                      <a:lnTo>
                        <a:pt x="339" y="68"/>
                      </a:lnTo>
                      <a:lnTo>
                        <a:pt x="341" y="69"/>
                      </a:lnTo>
                      <a:lnTo>
                        <a:pt x="250" y="41"/>
                      </a:lnTo>
                      <a:lnTo>
                        <a:pt x="157" y="16"/>
                      </a:lnTo>
                      <a:lnTo>
                        <a:pt x="167" y="11"/>
                      </a:lnTo>
                      <a:lnTo>
                        <a:pt x="147" y="62"/>
                      </a:lnTo>
                      <a:cubicBezTo>
                        <a:pt x="147" y="63"/>
                        <a:pt x="147" y="63"/>
                        <a:pt x="146" y="64"/>
                      </a:cubicBezTo>
                      <a:lnTo>
                        <a:pt x="123" y="101"/>
                      </a:lnTo>
                      <a:cubicBezTo>
                        <a:pt x="123" y="101"/>
                        <a:pt x="123" y="102"/>
                        <a:pt x="122" y="102"/>
                      </a:cubicBezTo>
                      <a:lnTo>
                        <a:pt x="91" y="135"/>
                      </a:lnTo>
                      <a:lnTo>
                        <a:pt x="49" y="170"/>
                      </a:lnTo>
                      <a:lnTo>
                        <a:pt x="51" y="166"/>
                      </a:lnTo>
                      <a:lnTo>
                        <a:pt x="28" y="225"/>
                      </a:lnTo>
                      <a:lnTo>
                        <a:pt x="19" y="255"/>
                      </a:lnTo>
                      <a:lnTo>
                        <a:pt x="19" y="253"/>
                      </a:lnTo>
                      <a:lnTo>
                        <a:pt x="15" y="284"/>
                      </a:lnTo>
                      <a:lnTo>
                        <a:pt x="0" y="282"/>
                      </a:lnTo>
                      <a:lnTo>
                        <a:pt x="4" y="251"/>
                      </a:lnTo>
                      <a:cubicBezTo>
                        <a:pt x="4" y="251"/>
                        <a:pt x="4" y="251"/>
                        <a:pt x="4" y="250"/>
                      </a:cubicBezTo>
                      <a:lnTo>
                        <a:pt x="13" y="220"/>
                      </a:lnTo>
                      <a:lnTo>
                        <a:pt x="36" y="161"/>
                      </a:lnTo>
                      <a:cubicBezTo>
                        <a:pt x="37" y="159"/>
                        <a:pt x="37" y="158"/>
                        <a:pt x="38" y="157"/>
                      </a:cubicBezTo>
                      <a:lnTo>
                        <a:pt x="80" y="124"/>
                      </a:lnTo>
                      <a:lnTo>
                        <a:pt x="111" y="91"/>
                      </a:lnTo>
                      <a:lnTo>
                        <a:pt x="110" y="92"/>
                      </a:lnTo>
                      <a:lnTo>
                        <a:pt x="133" y="55"/>
                      </a:lnTo>
                      <a:lnTo>
                        <a:pt x="132" y="57"/>
                      </a:lnTo>
                      <a:lnTo>
                        <a:pt x="152" y="6"/>
                      </a:lnTo>
                      <a:cubicBezTo>
                        <a:pt x="153" y="2"/>
                        <a:pt x="158" y="0"/>
                        <a:pt x="162" y="1"/>
                      </a:cubicBezTo>
                      <a:lnTo>
                        <a:pt x="255" y="26"/>
                      </a:lnTo>
                      <a:lnTo>
                        <a:pt x="346" y="54"/>
                      </a:lnTo>
                      <a:cubicBezTo>
                        <a:pt x="346" y="54"/>
                        <a:pt x="347" y="54"/>
                        <a:pt x="348" y="55"/>
                      </a:cubicBezTo>
                      <a:lnTo>
                        <a:pt x="372" y="70"/>
                      </a:lnTo>
                      <a:cubicBezTo>
                        <a:pt x="372" y="70"/>
                        <a:pt x="373" y="70"/>
                        <a:pt x="373" y="71"/>
                      </a:cubicBezTo>
                      <a:lnTo>
                        <a:pt x="400" y="95"/>
                      </a:lnTo>
                      <a:lnTo>
                        <a:pt x="426" y="126"/>
                      </a:lnTo>
                      <a:lnTo>
                        <a:pt x="451" y="162"/>
                      </a:lnTo>
                      <a:lnTo>
                        <a:pt x="470" y="199"/>
                      </a:lnTo>
                      <a:lnTo>
                        <a:pt x="484" y="235"/>
                      </a:lnTo>
                      <a:cubicBezTo>
                        <a:pt x="484" y="235"/>
                        <a:pt x="484" y="236"/>
                        <a:pt x="484" y="236"/>
                      </a:cubicBezTo>
                      <a:lnTo>
                        <a:pt x="490" y="270"/>
                      </a:lnTo>
                      <a:cubicBezTo>
                        <a:pt x="490" y="271"/>
                        <a:pt x="491" y="272"/>
                        <a:pt x="490" y="273"/>
                      </a:cubicBezTo>
                      <a:lnTo>
                        <a:pt x="486" y="302"/>
                      </a:lnTo>
                      <a:cubicBezTo>
                        <a:pt x="486" y="303"/>
                        <a:pt x="485" y="305"/>
                        <a:pt x="484" y="306"/>
                      </a:cubicBezTo>
                      <a:lnTo>
                        <a:pt x="470" y="320"/>
                      </a:lnTo>
                      <a:cubicBezTo>
                        <a:pt x="469" y="321"/>
                        <a:pt x="467" y="322"/>
                        <a:pt x="466" y="322"/>
                      </a:cubicBezTo>
                      <a:lnTo>
                        <a:pt x="444" y="325"/>
                      </a:lnTo>
                      <a:cubicBezTo>
                        <a:pt x="443" y="325"/>
                        <a:pt x="443" y="325"/>
                        <a:pt x="442" y="325"/>
                      </a:cubicBezTo>
                      <a:lnTo>
                        <a:pt x="417" y="324"/>
                      </a:lnTo>
                      <a:lnTo>
                        <a:pt x="394" y="325"/>
                      </a:lnTo>
                      <a:lnTo>
                        <a:pt x="393" y="30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380" name="Freeform 76">
                  <a:extLst>
                    <a:ext uri="{FF2B5EF4-FFF2-40B4-BE49-F238E27FC236}">
                      <a16:creationId xmlns:a16="http://schemas.microsoft.com/office/drawing/2014/main" id="{47300CA6-FB68-468A-A92C-C23EA5DD15D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20049970">
                  <a:off x="2814585" y="2389544"/>
                  <a:ext cx="143637" cy="163979"/>
                </a:xfrm>
                <a:custGeom>
                  <a:avLst/>
                  <a:gdLst/>
                  <a:ahLst/>
                  <a:cxnLst>
                    <a:cxn ang="0">
                      <a:pos x="269" y="11"/>
                    </a:cxn>
                    <a:cxn ang="0">
                      <a:pos x="251" y="30"/>
                    </a:cxn>
                    <a:cxn ang="0">
                      <a:pos x="231" y="52"/>
                    </a:cxn>
                    <a:cxn ang="0">
                      <a:pos x="214" y="74"/>
                    </a:cxn>
                    <a:cxn ang="0">
                      <a:pos x="215" y="73"/>
                    </a:cxn>
                    <a:cxn ang="0">
                      <a:pos x="204" y="95"/>
                    </a:cxn>
                    <a:cxn ang="0">
                      <a:pos x="204" y="93"/>
                    </a:cxn>
                    <a:cxn ang="0">
                      <a:pos x="200" y="120"/>
                    </a:cxn>
                    <a:cxn ang="0">
                      <a:pos x="200" y="118"/>
                    </a:cxn>
                    <a:cxn ang="0">
                      <a:pos x="202" y="147"/>
                    </a:cxn>
                    <a:cxn ang="0">
                      <a:pos x="202" y="148"/>
                    </a:cxn>
                    <a:cxn ang="0">
                      <a:pos x="200" y="174"/>
                    </a:cxn>
                    <a:cxn ang="0">
                      <a:pos x="199" y="178"/>
                    </a:cxn>
                    <a:cxn ang="0">
                      <a:pos x="186" y="197"/>
                    </a:cxn>
                    <a:cxn ang="0">
                      <a:pos x="183" y="200"/>
                    </a:cxn>
                    <a:cxn ang="0">
                      <a:pos x="147" y="215"/>
                    </a:cxn>
                    <a:cxn ang="0">
                      <a:pos x="144" y="215"/>
                    </a:cxn>
                    <a:cxn ang="0">
                      <a:pos x="105" y="218"/>
                    </a:cxn>
                    <a:cxn ang="0">
                      <a:pos x="64" y="216"/>
                    </a:cxn>
                    <a:cxn ang="0">
                      <a:pos x="25" y="217"/>
                    </a:cxn>
                    <a:cxn ang="0">
                      <a:pos x="32" y="212"/>
                    </a:cxn>
                    <a:cxn ang="0">
                      <a:pos x="27" y="227"/>
                    </a:cxn>
                    <a:cxn ang="0">
                      <a:pos x="22" y="244"/>
                    </a:cxn>
                    <a:cxn ang="0">
                      <a:pos x="17" y="258"/>
                    </a:cxn>
                    <a:cxn ang="0">
                      <a:pos x="15" y="264"/>
                    </a:cxn>
                    <a:cxn ang="0">
                      <a:pos x="0" y="259"/>
                    </a:cxn>
                    <a:cxn ang="0">
                      <a:pos x="2" y="253"/>
                    </a:cxn>
                    <a:cxn ang="0">
                      <a:pos x="7" y="239"/>
                    </a:cxn>
                    <a:cxn ang="0">
                      <a:pos x="12" y="222"/>
                    </a:cxn>
                    <a:cxn ang="0">
                      <a:pos x="17" y="207"/>
                    </a:cxn>
                    <a:cxn ang="0">
                      <a:pos x="24" y="201"/>
                    </a:cxn>
                    <a:cxn ang="0">
                      <a:pos x="65" y="200"/>
                    </a:cxn>
                    <a:cxn ang="0">
                      <a:pos x="104" y="202"/>
                    </a:cxn>
                    <a:cxn ang="0">
                      <a:pos x="143" y="199"/>
                    </a:cxn>
                    <a:cxn ang="0">
                      <a:pos x="140" y="200"/>
                    </a:cxn>
                    <a:cxn ang="0">
                      <a:pos x="176" y="185"/>
                    </a:cxn>
                    <a:cxn ang="0">
                      <a:pos x="173" y="188"/>
                    </a:cxn>
                    <a:cxn ang="0">
                      <a:pos x="186" y="169"/>
                    </a:cxn>
                    <a:cxn ang="0">
                      <a:pos x="184" y="173"/>
                    </a:cxn>
                    <a:cxn ang="0">
                      <a:pos x="186" y="147"/>
                    </a:cxn>
                    <a:cxn ang="0">
                      <a:pos x="186" y="148"/>
                    </a:cxn>
                    <a:cxn ang="0">
                      <a:pos x="184" y="119"/>
                    </a:cxn>
                    <a:cxn ang="0">
                      <a:pos x="185" y="117"/>
                    </a:cxn>
                    <a:cxn ang="0">
                      <a:pos x="189" y="90"/>
                    </a:cxn>
                    <a:cxn ang="0">
                      <a:pos x="189" y="88"/>
                    </a:cxn>
                    <a:cxn ang="0">
                      <a:pos x="200" y="66"/>
                    </a:cxn>
                    <a:cxn ang="0">
                      <a:pos x="201" y="65"/>
                    </a:cxn>
                    <a:cxn ang="0">
                      <a:pos x="220" y="41"/>
                    </a:cxn>
                    <a:cxn ang="0">
                      <a:pos x="240" y="19"/>
                    </a:cxn>
                    <a:cxn ang="0">
                      <a:pos x="258" y="0"/>
                    </a:cxn>
                    <a:cxn ang="0">
                      <a:pos x="269" y="11"/>
                    </a:cxn>
                  </a:cxnLst>
                  <a:rect l="0" t="0" r="r" b="b"/>
                  <a:pathLst>
                    <a:path w="269" h="264">
                      <a:moveTo>
                        <a:pt x="269" y="11"/>
                      </a:moveTo>
                      <a:lnTo>
                        <a:pt x="251" y="30"/>
                      </a:lnTo>
                      <a:lnTo>
                        <a:pt x="231" y="52"/>
                      </a:lnTo>
                      <a:lnTo>
                        <a:pt x="214" y="74"/>
                      </a:lnTo>
                      <a:lnTo>
                        <a:pt x="215" y="73"/>
                      </a:lnTo>
                      <a:lnTo>
                        <a:pt x="204" y="95"/>
                      </a:lnTo>
                      <a:lnTo>
                        <a:pt x="204" y="93"/>
                      </a:lnTo>
                      <a:lnTo>
                        <a:pt x="200" y="120"/>
                      </a:lnTo>
                      <a:lnTo>
                        <a:pt x="200" y="118"/>
                      </a:lnTo>
                      <a:lnTo>
                        <a:pt x="202" y="147"/>
                      </a:lnTo>
                      <a:cubicBezTo>
                        <a:pt x="202" y="147"/>
                        <a:pt x="202" y="148"/>
                        <a:pt x="202" y="148"/>
                      </a:cubicBezTo>
                      <a:lnTo>
                        <a:pt x="200" y="174"/>
                      </a:lnTo>
                      <a:cubicBezTo>
                        <a:pt x="200" y="175"/>
                        <a:pt x="200" y="177"/>
                        <a:pt x="199" y="178"/>
                      </a:cubicBezTo>
                      <a:lnTo>
                        <a:pt x="186" y="197"/>
                      </a:lnTo>
                      <a:cubicBezTo>
                        <a:pt x="185" y="198"/>
                        <a:pt x="184" y="199"/>
                        <a:pt x="183" y="200"/>
                      </a:cubicBezTo>
                      <a:lnTo>
                        <a:pt x="147" y="215"/>
                      </a:lnTo>
                      <a:cubicBezTo>
                        <a:pt x="146" y="215"/>
                        <a:pt x="145" y="215"/>
                        <a:pt x="144" y="215"/>
                      </a:cubicBezTo>
                      <a:lnTo>
                        <a:pt x="105" y="218"/>
                      </a:lnTo>
                      <a:lnTo>
                        <a:pt x="64" y="216"/>
                      </a:lnTo>
                      <a:lnTo>
                        <a:pt x="25" y="217"/>
                      </a:lnTo>
                      <a:lnTo>
                        <a:pt x="32" y="212"/>
                      </a:lnTo>
                      <a:lnTo>
                        <a:pt x="27" y="227"/>
                      </a:lnTo>
                      <a:lnTo>
                        <a:pt x="22" y="244"/>
                      </a:lnTo>
                      <a:lnTo>
                        <a:pt x="17" y="258"/>
                      </a:lnTo>
                      <a:lnTo>
                        <a:pt x="15" y="264"/>
                      </a:lnTo>
                      <a:lnTo>
                        <a:pt x="0" y="259"/>
                      </a:lnTo>
                      <a:lnTo>
                        <a:pt x="2" y="253"/>
                      </a:lnTo>
                      <a:lnTo>
                        <a:pt x="7" y="239"/>
                      </a:lnTo>
                      <a:lnTo>
                        <a:pt x="12" y="222"/>
                      </a:lnTo>
                      <a:lnTo>
                        <a:pt x="17" y="207"/>
                      </a:lnTo>
                      <a:cubicBezTo>
                        <a:pt x="18" y="204"/>
                        <a:pt x="21" y="202"/>
                        <a:pt x="24" y="201"/>
                      </a:cubicBezTo>
                      <a:lnTo>
                        <a:pt x="65" y="200"/>
                      </a:lnTo>
                      <a:lnTo>
                        <a:pt x="104" y="202"/>
                      </a:lnTo>
                      <a:lnTo>
                        <a:pt x="143" y="199"/>
                      </a:lnTo>
                      <a:lnTo>
                        <a:pt x="140" y="200"/>
                      </a:lnTo>
                      <a:lnTo>
                        <a:pt x="176" y="185"/>
                      </a:lnTo>
                      <a:lnTo>
                        <a:pt x="173" y="188"/>
                      </a:lnTo>
                      <a:lnTo>
                        <a:pt x="186" y="169"/>
                      </a:lnTo>
                      <a:lnTo>
                        <a:pt x="184" y="173"/>
                      </a:lnTo>
                      <a:lnTo>
                        <a:pt x="186" y="147"/>
                      </a:lnTo>
                      <a:lnTo>
                        <a:pt x="186" y="148"/>
                      </a:lnTo>
                      <a:lnTo>
                        <a:pt x="184" y="119"/>
                      </a:lnTo>
                      <a:cubicBezTo>
                        <a:pt x="184" y="118"/>
                        <a:pt x="184" y="118"/>
                        <a:pt x="185" y="117"/>
                      </a:cubicBezTo>
                      <a:lnTo>
                        <a:pt x="189" y="90"/>
                      </a:lnTo>
                      <a:cubicBezTo>
                        <a:pt x="189" y="89"/>
                        <a:pt x="189" y="89"/>
                        <a:pt x="189" y="88"/>
                      </a:cubicBezTo>
                      <a:lnTo>
                        <a:pt x="200" y="66"/>
                      </a:lnTo>
                      <a:cubicBezTo>
                        <a:pt x="201" y="65"/>
                        <a:pt x="201" y="65"/>
                        <a:pt x="201" y="65"/>
                      </a:cubicBezTo>
                      <a:lnTo>
                        <a:pt x="220" y="41"/>
                      </a:lnTo>
                      <a:lnTo>
                        <a:pt x="240" y="19"/>
                      </a:lnTo>
                      <a:lnTo>
                        <a:pt x="258" y="0"/>
                      </a:lnTo>
                      <a:lnTo>
                        <a:pt x="269" y="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381" name="Freeform 118">
                  <a:extLst>
                    <a:ext uri="{FF2B5EF4-FFF2-40B4-BE49-F238E27FC236}">
                      <a16:creationId xmlns:a16="http://schemas.microsoft.com/office/drawing/2014/main" id="{22C72D93-A80A-4D44-A6CA-D5FE39BED8E7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2685052" y="2557197"/>
                  <a:ext cx="556962" cy="512846"/>
                </a:xfrm>
                <a:custGeom>
                  <a:avLst/>
                  <a:gdLst/>
                  <a:ahLst/>
                  <a:cxnLst>
                    <a:cxn ang="0">
                      <a:pos x="52" y="91"/>
                    </a:cxn>
                    <a:cxn ang="0">
                      <a:pos x="95" y="42"/>
                    </a:cxn>
                    <a:cxn ang="0">
                      <a:pos x="160" y="33"/>
                    </a:cxn>
                    <a:cxn ang="0">
                      <a:pos x="198" y="24"/>
                    </a:cxn>
                    <a:cxn ang="0">
                      <a:pos x="251" y="11"/>
                    </a:cxn>
                    <a:cxn ang="0">
                      <a:pos x="285" y="29"/>
                    </a:cxn>
                    <a:cxn ang="0">
                      <a:pos x="322" y="2"/>
                    </a:cxn>
                    <a:cxn ang="0">
                      <a:pos x="369" y="7"/>
                    </a:cxn>
                    <a:cxn ang="0">
                      <a:pos x="400" y="7"/>
                    </a:cxn>
                    <a:cxn ang="0">
                      <a:pos x="452" y="3"/>
                    </a:cxn>
                    <a:cxn ang="0">
                      <a:pos x="494" y="45"/>
                    </a:cxn>
                    <a:cxn ang="0">
                      <a:pos x="539" y="78"/>
                    </a:cxn>
                    <a:cxn ang="0">
                      <a:pos x="545" y="129"/>
                    </a:cxn>
                    <a:cxn ang="0">
                      <a:pos x="557" y="159"/>
                    </a:cxn>
                    <a:cxn ang="0">
                      <a:pos x="547" y="222"/>
                    </a:cxn>
                    <a:cxn ang="0">
                      <a:pos x="486" y="255"/>
                    </a:cxn>
                    <a:cxn ang="0">
                      <a:pos x="461" y="306"/>
                    </a:cxn>
                    <a:cxn ang="0">
                      <a:pos x="403" y="324"/>
                    </a:cxn>
                    <a:cxn ang="0">
                      <a:pos x="356" y="340"/>
                    </a:cxn>
                    <a:cxn ang="0">
                      <a:pos x="295" y="368"/>
                    </a:cxn>
                    <a:cxn ang="0">
                      <a:pos x="230" y="351"/>
                    </a:cxn>
                    <a:cxn ang="0">
                      <a:pos x="179" y="346"/>
                    </a:cxn>
                    <a:cxn ang="0">
                      <a:pos x="103" y="328"/>
                    </a:cxn>
                    <a:cxn ang="0">
                      <a:pos x="81" y="303"/>
                    </a:cxn>
                    <a:cxn ang="0">
                      <a:pos x="35" y="292"/>
                    </a:cxn>
                    <a:cxn ang="0">
                      <a:pos x="12" y="253"/>
                    </a:cxn>
                    <a:cxn ang="0">
                      <a:pos x="29" y="222"/>
                    </a:cxn>
                    <a:cxn ang="0">
                      <a:pos x="1" y="186"/>
                    </a:cxn>
                    <a:cxn ang="0">
                      <a:pos x="10" y="143"/>
                    </a:cxn>
                    <a:cxn ang="0">
                      <a:pos x="51" y="120"/>
                    </a:cxn>
                    <a:cxn ang="0">
                      <a:pos x="35" y="140"/>
                    </a:cxn>
                    <a:cxn ang="0">
                      <a:pos x="16" y="169"/>
                    </a:cxn>
                    <a:cxn ang="0">
                      <a:pos x="26" y="199"/>
                    </a:cxn>
                    <a:cxn ang="0">
                      <a:pos x="29" y="238"/>
                    </a:cxn>
                    <a:cxn ang="0">
                      <a:pos x="34" y="270"/>
                    </a:cxn>
                    <a:cxn ang="0">
                      <a:pos x="63" y="287"/>
                    </a:cxn>
                    <a:cxn ang="0">
                      <a:pos x="90" y="294"/>
                    </a:cxn>
                    <a:cxn ang="0">
                      <a:pos x="145" y="329"/>
                    </a:cxn>
                    <a:cxn ang="0">
                      <a:pos x="213" y="319"/>
                    </a:cxn>
                    <a:cxn ang="0">
                      <a:pos x="265" y="350"/>
                    </a:cxn>
                    <a:cxn ang="0">
                      <a:pos x="324" y="344"/>
                    </a:cxn>
                    <a:cxn ang="0">
                      <a:pos x="361" y="302"/>
                    </a:cxn>
                    <a:cxn ang="0">
                      <a:pos x="432" y="304"/>
                    </a:cxn>
                    <a:cxn ang="0">
                      <a:pos x="466" y="274"/>
                    </a:cxn>
                    <a:cxn ang="0">
                      <a:pos x="516" y="231"/>
                    </a:cxn>
                    <a:cxn ang="0">
                      <a:pos x="544" y="186"/>
                    </a:cxn>
                    <a:cxn ang="0">
                      <a:pos x="527" y="136"/>
                    </a:cxn>
                    <a:cxn ang="0">
                      <a:pos x="531" y="101"/>
                    </a:cxn>
                    <a:cxn ang="0">
                      <a:pos x="509" y="69"/>
                    </a:cxn>
                    <a:cxn ang="0">
                      <a:pos x="463" y="25"/>
                    </a:cxn>
                    <a:cxn ang="0">
                      <a:pos x="425" y="16"/>
                    </a:cxn>
                    <a:cxn ang="0">
                      <a:pos x="388" y="34"/>
                    </a:cxn>
                    <a:cxn ang="0">
                      <a:pos x="342" y="16"/>
                    </a:cxn>
                    <a:cxn ang="0">
                      <a:pos x="308" y="27"/>
                    </a:cxn>
                    <a:cxn ang="0">
                      <a:pos x="271" y="31"/>
                    </a:cxn>
                    <a:cxn ang="0">
                      <a:pos x="225" y="28"/>
                    </a:cxn>
                    <a:cxn ang="0">
                      <a:pos x="190" y="55"/>
                    </a:cxn>
                    <a:cxn ang="0">
                      <a:pos x="129" y="47"/>
                    </a:cxn>
                    <a:cxn ang="0">
                      <a:pos x="78" y="75"/>
                    </a:cxn>
                    <a:cxn ang="0">
                      <a:pos x="65" y="125"/>
                    </a:cxn>
                  </a:cxnLst>
                  <a:rect l="0" t="0" r="r" b="b"/>
                  <a:pathLst>
                    <a:path w="560" h="369">
                      <a:moveTo>
                        <a:pt x="52" y="119"/>
                      </a:moveTo>
                      <a:lnTo>
                        <a:pt x="49" y="124"/>
                      </a:lnTo>
                      <a:lnTo>
                        <a:pt x="51" y="94"/>
                      </a:lnTo>
                      <a:cubicBezTo>
                        <a:pt x="52" y="93"/>
                        <a:pt x="52" y="92"/>
                        <a:pt x="52" y="91"/>
                      </a:cubicBezTo>
                      <a:lnTo>
                        <a:pt x="66" y="65"/>
                      </a:lnTo>
                      <a:cubicBezTo>
                        <a:pt x="67" y="64"/>
                        <a:pt x="68" y="63"/>
                        <a:pt x="68" y="62"/>
                      </a:cubicBezTo>
                      <a:lnTo>
                        <a:pt x="92" y="43"/>
                      </a:lnTo>
                      <a:cubicBezTo>
                        <a:pt x="93" y="43"/>
                        <a:pt x="94" y="42"/>
                        <a:pt x="95" y="42"/>
                      </a:cubicBezTo>
                      <a:lnTo>
                        <a:pt x="127" y="32"/>
                      </a:lnTo>
                      <a:cubicBezTo>
                        <a:pt x="128" y="32"/>
                        <a:pt x="129" y="31"/>
                        <a:pt x="130" y="31"/>
                      </a:cubicBezTo>
                      <a:lnTo>
                        <a:pt x="158" y="32"/>
                      </a:lnTo>
                      <a:cubicBezTo>
                        <a:pt x="159" y="32"/>
                        <a:pt x="159" y="33"/>
                        <a:pt x="160" y="33"/>
                      </a:cubicBezTo>
                      <a:lnTo>
                        <a:pt x="187" y="42"/>
                      </a:lnTo>
                      <a:lnTo>
                        <a:pt x="179" y="44"/>
                      </a:lnTo>
                      <a:lnTo>
                        <a:pt x="196" y="26"/>
                      </a:lnTo>
                      <a:cubicBezTo>
                        <a:pt x="196" y="25"/>
                        <a:pt x="197" y="25"/>
                        <a:pt x="198" y="24"/>
                      </a:cubicBezTo>
                      <a:lnTo>
                        <a:pt x="221" y="13"/>
                      </a:lnTo>
                      <a:cubicBezTo>
                        <a:pt x="222" y="13"/>
                        <a:pt x="223" y="13"/>
                        <a:pt x="224" y="12"/>
                      </a:cubicBezTo>
                      <a:lnTo>
                        <a:pt x="249" y="10"/>
                      </a:lnTo>
                      <a:cubicBezTo>
                        <a:pt x="250" y="10"/>
                        <a:pt x="250" y="10"/>
                        <a:pt x="251" y="11"/>
                      </a:cubicBezTo>
                      <a:lnTo>
                        <a:pt x="277" y="17"/>
                      </a:lnTo>
                      <a:cubicBezTo>
                        <a:pt x="278" y="17"/>
                        <a:pt x="279" y="17"/>
                        <a:pt x="280" y="18"/>
                      </a:cubicBezTo>
                      <a:lnTo>
                        <a:pt x="295" y="28"/>
                      </a:lnTo>
                      <a:lnTo>
                        <a:pt x="285" y="29"/>
                      </a:lnTo>
                      <a:lnTo>
                        <a:pt x="299" y="14"/>
                      </a:lnTo>
                      <a:cubicBezTo>
                        <a:pt x="299" y="13"/>
                        <a:pt x="300" y="13"/>
                        <a:pt x="301" y="12"/>
                      </a:cubicBezTo>
                      <a:lnTo>
                        <a:pt x="319" y="3"/>
                      </a:lnTo>
                      <a:cubicBezTo>
                        <a:pt x="320" y="3"/>
                        <a:pt x="321" y="3"/>
                        <a:pt x="322" y="2"/>
                      </a:cubicBezTo>
                      <a:lnTo>
                        <a:pt x="343" y="0"/>
                      </a:lnTo>
                      <a:cubicBezTo>
                        <a:pt x="344" y="0"/>
                        <a:pt x="344" y="0"/>
                        <a:pt x="345" y="1"/>
                      </a:cubicBezTo>
                      <a:lnTo>
                        <a:pt x="366" y="6"/>
                      </a:lnTo>
                      <a:cubicBezTo>
                        <a:pt x="367" y="6"/>
                        <a:pt x="368" y="6"/>
                        <a:pt x="369" y="7"/>
                      </a:cubicBezTo>
                      <a:lnTo>
                        <a:pt x="388" y="21"/>
                      </a:lnTo>
                      <a:lnTo>
                        <a:pt x="379" y="21"/>
                      </a:lnTo>
                      <a:lnTo>
                        <a:pt x="398" y="8"/>
                      </a:lnTo>
                      <a:cubicBezTo>
                        <a:pt x="399" y="7"/>
                        <a:pt x="400" y="7"/>
                        <a:pt x="400" y="7"/>
                      </a:cubicBezTo>
                      <a:lnTo>
                        <a:pt x="423" y="1"/>
                      </a:lnTo>
                      <a:cubicBezTo>
                        <a:pt x="424" y="0"/>
                        <a:pt x="425" y="0"/>
                        <a:pt x="426" y="0"/>
                      </a:cubicBezTo>
                      <a:lnTo>
                        <a:pt x="449" y="2"/>
                      </a:lnTo>
                      <a:cubicBezTo>
                        <a:pt x="450" y="3"/>
                        <a:pt x="451" y="3"/>
                        <a:pt x="452" y="3"/>
                      </a:cubicBezTo>
                      <a:lnTo>
                        <a:pt x="473" y="13"/>
                      </a:lnTo>
                      <a:cubicBezTo>
                        <a:pt x="474" y="14"/>
                        <a:pt x="475" y="15"/>
                        <a:pt x="476" y="16"/>
                      </a:cubicBezTo>
                      <a:lnTo>
                        <a:pt x="497" y="48"/>
                      </a:lnTo>
                      <a:lnTo>
                        <a:pt x="494" y="45"/>
                      </a:lnTo>
                      <a:lnTo>
                        <a:pt x="518" y="56"/>
                      </a:lnTo>
                      <a:cubicBezTo>
                        <a:pt x="519" y="57"/>
                        <a:pt x="519" y="57"/>
                        <a:pt x="520" y="58"/>
                      </a:cubicBezTo>
                      <a:lnTo>
                        <a:pt x="537" y="75"/>
                      </a:lnTo>
                      <a:cubicBezTo>
                        <a:pt x="538" y="76"/>
                        <a:pt x="539" y="77"/>
                        <a:pt x="539" y="78"/>
                      </a:cubicBezTo>
                      <a:lnTo>
                        <a:pt x="547" y="99"/>
                      </a:lnTo>
                      <a:cubicBezTo>
                        <a:pt x="547" y="100"/>
                        <a:pt x="548" y="101"/>
                        <a:pt x="547" y="102"/>
                      </a:cubicBezTo>
                      <a:lnTo>
                        <a:pt x="545" y="126"/>
                      </a:lnTo>
                      <a:cubicBezTo>
                        <a:pt x="545" y="127"/>
                        <a:pt x="545" y="128"/>
                        <a:pt x="545" y="129"/>
                      </a:cubicBezTo>
                      <a:lnTo>
                        <a:pt x="542" y="136"/>
                      </a:lnTo>
                      <a:lnTo>
                        <a:pt x="541" y="129"/>
                      </a:lnTo>
                      <a:lnTo>
                        <a:pt x="556" y="156"/>
                      </a:lnTo>
                      <a:cubicBezTo>
                        <a:pt x="557" y="157"/>
                        <a:pt x="557" y="158"/>
                        <a:pt x="557" y="159"/>
                      </a:cubicBezTo>
                      <a:lnTo>
                        <a:pt x="559" y="188"/>
                      </a:lnTo>
                      <a:cubicBezTo>
                        <a:pt x="560" y="189"/>
                        <a:pt x="559" y="190"/>
                        <a:pt x="559" y="191"/>
                      </a:cubicBezTo>
                      <a:lnTo>
                        <a:pt x="549" y="219"/>
                      </a:lnTo>
                      <a:cubicBezTo>
                        <a:pt x="549" y="220"/>
                        <a:pt x="548" y="221"/>
                        <a:pt x="547" y="222"/>
                      </a:cubicBezTo>
                      <a:lnTo>
                        <a:pt x="524" y="244"/>
                      </a:lnTo>
                      <a:cubicBezTo>
                        <a:pt x="523" y="245"/>
                        <a:pt x="522" y="246"/>
                        <a:pt x="521" y="246"/>
                      </a:cubicBezTo>
                      <a:lnTo>
                        <a:pt x="481" y="261"/>
                      </a:lnTo>
                      <a:lnTo>
                        <a:pt x="486" y="255"/>
                      </a:lnTo>
                      <a:lnTo>
                        <a:pt x="480" y="280"/>
                      </a:lnTo>
                      <a:cubicBezTo>
                        <a:pt x="480" y="281"/>
                        <a:pt x="480" y="282"/>
                        <a:pt x="479" y="283"/>
                      </a:cubicBezTo>
                      <a:lnTo>
                        <a:pt x="464" y="303"/>
                      </a:lnTo>
                      <a:cubicBezTo>
                        <a:pt x="463" y="304"/>
                        <a:pt x="462" y="305"/>
                        <a:pt x="461" y="306"/>
                      </a:cubicBezTo>
                      <a:lnTo>
                        <a:pt x="437" y="319"/>
                      </a:lnTo>
                      <a:cubicBezTo>
                        <a:pt x="437" y="319"/>
                        <a:pt x="436" y="319"/>
                        <a:pt x="435" y="319"/>
                      </a:cubicBezTo>
                      <a:lnTo>
                        <a:pt x="407" y="324"/>
                      </a:lnTo>
                      <a:cubicBezTo>
                        <a:pt x="406" y="325"/>
                        <a:pt x="405" y="325"/>
                        <a:pt x="403" y="324"/>
                      </a:cubicBezTo>
                      <a:lnTo>
                        <a:pt x="365" y="314"/>
                      </a:lnTo>
                      <a:lnTo>
                        <a:pt x="374" y="311"/>
                      </a:lnTo>
                      <a:lnTo>
                        <a:pt x="358" y="338"/>
                      </a:lnTo>
                      <a:cubicBezTo>
                        <a:pt x="358" y="338"/>
                        <a:pt x="357" y="339"/>
                        <a:pt x="356" y="340"/>
                      </a:cubicBezTo>
                      <a:lnTo>
                        <a:pt x="331" y="358"/>
                      </a:lnTo>
                      <a:cubicBezTo>
                        <a:pt x="330" y="358"/>
                        <a:pt x="330" y="359"/>
                        <a:pt x="329" y="359"/>
                      </a:cubicBezTo>
                      <a:lnTo>
                        <a:pt x="298" y="368"/>
                      </a:lnTo>
                      <a:cubicBezTo>
                        <a:pt x="297" y="368"/>
                        <a:pt x="296" y="369"/>
                        <a:pt x="295" y="368"/>
                      </a:cubicBezTo>
                      <a:lnTo>
                        <a:pt x="261" y="365"/>
                      </a:lnTo>
                      <a:cubicBezTo>
                        <a:pt x="260" y="365"/>
                        <a:pt x="259" y="365"/>
                        <a:pt x="258" y="365"/>
                      </a:cubicBezTo>
                      <a:lnTo>
                        <a:pt x="232" y="353"/>
                      </a:lnTo>
                      <a:cubicBezTo>
                        <a:pt x="231" y="352"/>
                        <a:pt x="231" y="352"/>
                        <a:pt x="230" y="351"/>
                      </a:cubicBezTo>
                      <a:lnTo>
                        <a:pt x="210" y="332"/>
                      </a:lnTo>
                      <a:lnTo>
                        <a:pt x="218" y="334"/>
                      </a:lnTo>
                      <a:lnTo>
                        <a:pt x="182" y="346"/>
                      </a:lnTo>
                      <a:cubicBezTo>
                        <a:pt x="181" y="346"/>
                        <a:pt x="180" y="347"/>
                        <a:pt x="179" y="346"/>
                      </a:cubicBezTo>
                      <a:lnTo>
                        <a:pt x="141" y="344"/>
                      </a:lnTo>
                      <a:cubicBezTo>
                        <a:pt x="140" y="344"/>
                        <a:pt x="139" y="344"/>
                        <a:pt x="138" y="344"/>
                      </a:cubicBezTo>
                      <a:lnTo>
                        <a:pt x="105" y="330"/>
                      </a:lnTo>
                      <a:cubicBezTo>
                        <a:pt x="104" y="329"/>
                        <a:pt x="104" y="329"/>
                        <a:pt x="103" y="328"/>
                      </a:cubicBezTo>
                      <a:lnTo>
                        <a:pt x="77" y="303"/>
                      </a:lnTo>
                      <a:cubicBezTo>
                        <a:pt x="76" y="303"/>
                        <a:pt x="76" y="302"/>
                        <a:pt x="75" y="301"/>
                      </a:cubicBezTo>
                      <a:lnTo>
                        <a:pt x="74" y="299"/>
                      </a:lnTo>
                      <a:lnTo>
                        <a:pt x="81" y="303"/>
                      </a:lnTo>
                      <a:lnTo>
                        <a:pt x="59" y="302"/>
                      </a:lnTo>
                      <a:cubicBezTo>
                        <a:pt x="58" y="302"/>
                        <a:pt x="57" y="302"/>
                        <a:pt x="56" y="302"/>
                      </a:cubicBezTo>
                      <a:lnTo>
                        <a:pt x="37" y="294"/>
                      </a:lnTo>
                      <a:cubicBezTo>
                        <a:pt x="36" y="293"/>
                        <a:pt x="36" y="293"/>
                        <a:pt x="35" y="292"/>
                      </a:cubicBezTo>
                      <a:lnTo>
                        <a:pt x="21" y="278"/>
                      </a:lnTo>
                      <a:cubicBezTo>
                        <a:pt x="20" y="277"/>
                        <a:pt x="19" y="276"/>
                        <a:pt x="19" y="275"/>
                      </a:cubicBezTo>
                      <a:lnTo>
                        <a:pt x="13" y="256"/>
                      </a:lnTo>
                      <a:cubicBezTo>
                        <a:pt x="13" y="255"/>
                        <a:pt x="12" y="254"/>
                        <a:pt x="12" y="253"/>
                      </a:cubicBezTo>
                      <a:lnTo>
                        <a:pt x="14" y="233"/>
                      </a:lnTo>
                      <a:cubicBezTo>
                        <a:pt x="15" y="231"/>
                        <a:pt x="15" y="230"/>
                        <a:pt x="16" y="229"/>
                      </a:cubicBezTo>
                      <a:lnTo>
                        <a:pt x="28" y="211"/>
                      </a:lnTo>
                      <a:lnTo>
                        <a:pt x="29" y="222"/>
                      </a:lnTo>
                      <a:lnTo>
                        <a:pt x="13" y="209"/>
                      </a:lnTo>
                      <a:cubicBezTo>
                        <a:pt x="13" y="208"/>
                        <a:pt x="12" y="207"/>
                        <a:pt x="11" y="206"/>
                      </a:cubicBezTo>
                      <a:lnTo>
                        <a:pt x="2" y="189"/>
                      </a:lnTo>
                      <a:cubicBezTo>
                        <a:pt x="2" y="188"/>
                        <a:pt x="2" y="187"/>
                        <a:pt x="1" y="186"/>
                      </a:cubicBezTo>
                      <a:lnTo>
                        <a:pt x="0" y="167"/>
                      </a:lnTo>
                      <a:cubicBezTo>
                        <a:pt x="0" y="166"/>
                        <a:pt x="1" y="165"/>
                        <a:pt x="1" y="164"/>
                      </a:cubicBezTo>
                      <a:lnTo>
                        <a:pt x="8" y="146"/>
                      </a:lnTo>
                      <a:cubicBezTo>
                        <a:pt x="8" y="144"/>
                        <a:pt x="9" y="143"/>
                        <a:pt x="10" y="143"/>
                      </a:cubicBezTo>
                      <a:lnTo>
                        <a:pt x="27" y="127"/>
                      </a:lnTo>
                      <a:cubicBezTo>
                        <a:pt x="28" y="126"/>
                        <a:pt x="29" y="125"/>
                        <a:pt x="30" y="125"/>
                      </a:cubicBezTo>
                      <a:lnTo>
                        <a:pt x="54" y="118"/>
                      </a:lnTo>
                      <a:lnTo>
                        <a:pt x="51" y="120"/>
                      </a:lnTo>
                      <a:lnTo>
                        <a:pt x="52" y="119"/>
                      </a:lnTo>
                      <a:close/>
                      <a:moveTo>
                        <a:pt x="62" y="131"/>
                      </a:moveTo>
                      <a:cubicBezTo>
                        <a:pt x="61" y="132"/>
                        <a:pt x="60" y="133"/>
                        <a:pt x="59" y="133"/>
                      </a:cubicBezTo>
                      <a:lnTo>
                        <a:pt x="35" y="140"/>
                      </a:lnTo>
                      <a:lnTo>
                        <a:pt x="38" y="138"/>
                      </a:lnTo>
                      <a:lnTo>
                        <a:pt x="21" y="154"/>
                      </a:lnTo>
                      <a:lnTo>
                        <a:pt x="23" y="151"/>
                      </a:lnTo>
                      <a:lnTo>
                        <a:pt x="16" y="169"/>
                      </a:lnTo>
                      <a:lnTo>
                        <a:pt x="16" y="166"/>
                      </a:lnTo>
                      <a:lnTo>
                        <a:pt x="17" y="185"/>
                      </a:lnTo>
                      <a:lnTo>
                        <a:pt x="17" y="182"/>
                      </a:lnTo>
                      <a:lnTo>
                        <a:pt x="26" y="199"/>
                      </a:lnTo>
                      <a:lnTo>
                        <a:pt x="24" y="196"/>
                      </a:lnTo>
                      <a:lnTo>
                        <a:pt x="40" y="209"/>
                      </a:lnTo>
                      <a:cubicBezTo>
                        <a:pt x="43" y="212"/>
                        <a:pt x="43" y="216"/>
                        <a:pt x="41" y="220"/>
                      </a:cubicBezTo>
                      <a:lnTo>
                        <a:pt x="29" y="238"/>
                      </a:lnTo>
                      <a:lnTo>
                        <a:pt x="30" y="234"/>
                      </a:lnTo>
                      <a:lnTo>
                        <a:pt x="28" y="254"/>
                      </a:lnTo>
                      <a:lnTo>
                        <a:pt x="28" y="251"/>
                      </a:lnTo>
                      <a:lnTo>
                        <a:pt x="34" y="270"/>
                      </a:lnTo>
                      <a:lnTo>
                        <a:pt x="32" y="267"/>
                      </a:lnTo>
                      <a:lnTo>
                        <a:pt x="46" y="281"/>
                      </a:lnTo>
                      <a:lnTo>
                        <a:pt x="44" y="279"/>
                      </a:lnTo>
                      <a:lnTo>
                        <a:pt x="63" y="287"/>
                      </a:lnTo>
                      <a:lnTo>
                        <a:pt x="60" y="286"/>
                      </a:lnTo>
                      <a:lnTo>
                        <a:pt x="82" y="287"/>
                      </a:lnTo>
                      <a:cubicBezTo>
                        <a:pt x="85" y="288"/>
                        <a:pt x="87" y="289"/>
                        <a:pt x="89" y="292"/>
                      </a:cubicBezTo>
                      <a:lnTo>
                        <a:pt x="90" y="294"/>
                      </a:lnTo>
                      <a:lnTo>
                        <a:pt x="88" y="292"/>
                      </a:lnTo>
                      <a:lnTo>
                        <a:pt x="114" y="317"/>
                      </a:lnTo>
                      <a:lnTo>
                        <a:pt x="112" y="315"/>
                      </a:lnTo>
                      <a:lnTo>
                        <a:pt x="145" y="329"/>
                      </a:lnTo>
                      <a:lnTo>
                        <a:pt x="142" y="328"/>
                      </a:lnTo>
                      <a:lnTo>
                        <a:pt x="180" y="330"/>
                      </a:lnTo>
                      <a:lnTo>
                        <a:pt x="177" y="331"/>
                      </a:lnTo>
                      <a:lnTo>
                        <a:pt x="213" y="319"/>
                      </a:lnTo>
                      <a:cubicBezTo>
                        <a:pt x="216" y="318"/>
                        <a:pt x="219" y="319"/>
                        <a:pt x="221" y="321"/>
                      </a:cubicBezTo>
                      <a:lnTo>
                        <a:pt x="241" y="340"/>
                      </a:lnTo>
                      <a:lnTo>
                        <a:pt x="239" y="338"/>
                      </a:lnTo>
                      <a:lnTo>
                        <a:pt x="265" y="350"/>
                      </a:lnTo>
                      <a:lnTo>
                        <a:pt x="262" y="349"/>
                      </a:lnTo>
                      <a:lnTo>
                        <a:pt x="296" y="352"/>
                      </a:lnTo>
                      <a:lnTo>
                        <a:pt x="293" y="353"/>
                      </a:lnTo>
                      <a:lnTo>
                        <a:pt x="324" y="344"/>
                      </a:lnTo>
                      <a:lnTo>
                        <a:pt x="322" y="345"/>
                      </a:lnTo>
                      <a:lnTo>
                        <a:pt x="347" y="327"/>
                      </a:lnTo>
                      <a:lnTo>
                        <a:pt x="345" y="329"/>
                      </a:lnTo>
                      <a:lnTo>
                        <a:pt x="361" y="302"/>
                      </a:lnTo>
                      <a:cubicBezTo>
                        <a:pt x="362" y="299"/>
                        <a:pt x="366" y="298"/>
                        <a:pt x="370" y="299"/>
                      </a:cubicBezTo>
                      <a:lnTo>
                        <a:pt x="408" y="309"/>
                      </a:lnTo>
                      <a:lnTo>
                        <a:pt x="404" y="309"/>
                      </a:lnTo>
                      <a:lnTo>
                        <a:pt x="432" y="304"/>
                      </a:lnTo>
                      <a:lnTo>
                        <a:pt x="430" y="304"/>
                      </a:lnTo>
                      <a:lnTo>
                        <a:pt x="454" y="291"/>
                      </a:lnTo>
                      <a:lnTo>
                        <a:pt x="451" y="294"/>
                      </a:lnTo>
                      <a:lnTo>
                        <a:pt x="466" y="274"/>
                      </a:lnTo>
                      <a:lnTo>
                        <a:pt x="465" y="277"/>
                      </a:lnTo>
                      <a:lnTo>
                        <a:pt x="471" y="252"/>
                      </a:lnTo>
                      <a:cubicBezTo>
                        <a:pt x="471" y="249"/>
                        <a:pt x="473" y="247"/>
                        <a:pt x="476" y="246"/>
                      </a:cubicBezTo>
                      <a:lnTo>
                        <a:pt x="516" y="231"/>
                      </a:lnTo>
                      <a:lnTo>
                        <a:pt x="513" y="233"/>
                      </a:lnTo>
                      <a:lnTo>
                        <a:pt x="536" y="211"/>
                      </a:lnTo>
                      <a:lnTo>
                        <a:pt x="534" y="214"/>
                      </a:lnTo>
                      <a:lnTo>
                        <a:pt x="544" y="186"/>
                      </a:lnTo>
                      <a:lnTo>
                        <a:pt x="543" y="189"/>
                      </a:lnTo>
                      <a:lnTo>
                        <a:pt x="541" y="160"/>
                      </a:lnTo>
                      <a:lnTo>
                        <a:pt x="542" y="163"/>
                      </a:lnTo>
                      <a:lnTo>
                        <a:pt x="527" y="136"/>
                      </a:lnTo>
                      <a:cubicBezTo>
                        <a:pt x="526" y="134"/>
                        <a:pt x="526" y="132"/>
                        <a:pt x="527" y="129"/>
                      </a:cubicBezTo>
                      <a:lnTo>
                        <a:pt x="530" y="122"/>
                      </a:lnTo>
                      <a:lnTo>
                        <a:pt x="529" y="125"/>
                      </a:lnTo>
                      <a:lnTo>
                        <a:pt x="531" y="101"/>
                      </a:lnTo>
                      <a:lnTo>
                        <a:pt x="532" y="104"/>
                      </a:lnTo>
                      <a:lnTo>
                        <a:pt x="524" y="83"/>
                      </a:lnTo>
                      <a:lnTo>
                        <a:pt x="526" y="86"/>
                      </a:lnTo>
                      <a:lnTo>
                        <a:pt x="509" y="69"/>
                      </a:lnTo>
                      <a:lnTo>
                        <a:pt x="511" y="71"/>
                      </a:lnTo>
                      <a:lnTo>
                        <a:pt x="487" y="60"/>
                      </a:lnTo>
                      <a:cubicBezTo>
                        <a:pt x="486" y="59"/>
                        <a:pt x="485" y="58"/>
                        <a:pt x="484" y="57"/>
                      </a:cubicBezTo>
                      <a:lnTo>
                        <a:pt x="463" y="25"/>
                      </a:lnTo>
                      <a:lnTo>
                        <a:pt x="466" y="28"/>
                      </a:lnTo>
                      <a:lnTo>
                        <a:pt x="445" y="18"/>
                      </a:lnTo>
                      <a:lnTo>
                        <a:pt x="448" y="18"/>
                      </a:lnTo>
                      <a:lnTo>
                        <a:pt x="425" y="16"/>
                      </a:lnTo>
                      <a:lnTo>
                        <a:pt x="427" y="16"/>
                      </a:lnTo>
                      <a:lnTo>
                        <a:pt x="404" y="22"/>
                      </a:lnTo>
                      <a:lnTo>
                        <a:pt x="407" y="21"/>
                      </a:lnTo>
                      <a:lnTo>
                        <a:pt x="388" y="34"/>
                      </a:lnTo>
                      <a:cubicBezTo>
                        <a:pt x="385" y="36"/>
                        <a:pt x="381" y="36"/>
                        <a:pt x="379" y="34"/>
                      </a:cubicBezTo>
                      <a:lnTo>
                        <a:pt x="360" y="20"/>
                      </a:lnTo>
                      <a:lnTo>
                        <a:pt x="363" y="21"/>
                      </a:lnTo>
                      <a:lnTo>
                        <a:pt x="342" y="16"/>
                      </a:lnTo>
                      <a:lnTo>
                        <a:pt x="344" y="16"/>
                      </a:lnTo>
                      <a:lnTo>
                        <a:pt x="323" y="18"/>
                      </a:lnTo>
                      <a:lnTo>
                        <a:pt x="326" y="18"/>
                      </a:lnTo>
                      <a:lnTo>
                        <a:pt x="308" y="27"/>
                      </a:lnTo>
                      <a:lnTo>
                        <a:pt x="310" y="25"/>
                      </a:lnTo>
                      <a:lnTo>
                        <a:pt x="296" y="40"/>
                      </a:lnTo>
                      <a:cubicBezTo>
                        <a:pt x="294" y="43"/>
                        <a:pt x="289" y="43"/>
                        <a:pt x="286" y="41"/>
                      </a:cubicBezTo>
                      <a:lnTo>
                        <a:pt x="271" y="31"/>
                      </a:lnTo>
                      <a:lnTo>
                        <a:pt x="274" y="32"/>
                      </a:lnTo>
                      <a:lnTo>
                        <a:pt x="248" y="26"/>
                      </a:lnTo>
                      <a:lnTo>
                        <a:pt x="250" y="26"/>
                      </a:lnTo>
                      <a:lnTo>
                        <a:pt x="225" y="28"/>
                      </a:lnTo>
                      <a:lnTo>
                        <a:pt x="228" y="28"/>
                      </a:lnTo>
                      <a:lnTo>
                        <a:pt x="205" y="39"/>
                      </a:lnTo>
                      <a:lnTo>
                        <a:pt x="207" y="37"/>
                      </a:lnTo>
                      <a:lnTo>
                        <a:pt x="190" y="55"/>
                      </a:lnTo>
                      <a:cubicBezTo>
                        <a:pt x="188" y="57"/>
                        <a:pt x="185" y="58"/>
                        <a:pt x="182" y="57"/>
                      </a:cubicBezTo>
                      <a:lnTo>
                        <a:pt x="155" y="48"/>
                      </a:lnTo>
                      <a:lnTo>
                        <a:pt x="157" y="48"/>
                      </a:lnTo>
                      <a:lnTo>
                        <a:pt x="129" y="47"/>
                      </a:lnTo>
                      <a:lnTo>
                        <a:pt x="132" y="47"/>
                      </a:lnTo>
                      <a:lnTo>
                        <a:pt x="100" y="57"/>
                      </a:lnTo>
                      <a:lnTo>
                        <a:pt x="102" y="56"/>
                      </a:lnTo>
                      <a:lnTo>
                        <a:pt x="78" y="75"/>
                      </a:lnTo>
                      <a:lnTo>
                        <a:pt x="81" y="72"/>
                      </a:lnTo>
                      <a:lnTo>
                        <a:pt x="67" y="98"/>
                      </a:lnTo>
                      <a:lnTo>
                        <a:pt x="67" y="95"/>
                      </a:lnTo>
                      <a:lnTo>
                        <a:pt x="65" y="125"/>
                      </a:lnTo>
                      <a:cubicBezTo>
                        <a:pt x="65" y="127"/>
                        <a:pt x="64" y="129"/>
                        <a:pt x="63" y="130"/>
                      </a:cubicBezTo>
                      <a:lnTo>
                        <a:pt x="62" y="131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382" name="Freeform 125">
                  <a:extLst>
                    <a:ext uri="{FF2B5EF4-FFF2-40B4-BE49-F238E27FC236}">
                      <a16:creationId xmlns:a16="http://schemas.microsoft.com/office/drawing/2014/main" id="{90DEEB57-1918-44D4-B3B5-8B6C82E5661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35582" y="2546363"/>
                  <a:ext cx="218039" cy="195100"/>
                </a:xfrm>
                <a:custGeom>
                  <a:avLst/>
                  <a:gdLst/>
                  <a:ahLst/>
                  <a:cxnLst>
                    <a:cxn ang="0">
                      <a:pos x="5" y="284"/>
                    </a:cxn>
                    <a:cxn ang="0">
                      <a:pos x="10" y="267"/>
                    </a:cxn>
                    <a:cxn ang="0">
                      <a:pos x="21" y="255"/>
                    </a:cxn>
                    <a:cxn ang="0">
                      <a:pos x="50" y="241"/>
                    </a:cxn>
                    <a:cxn ang="0">
                      <a:pos x="110" y="224"/>
                    </a:cxn>
                    <a:cxn ang="0">
                      <a:pos x="121" y="223"/>
                    </a:cxn>
                    <a:cxn ang="0">
                      <a:pos x="122" y="222"/>
                    </a:cxn>
                    <a:cxn ang="0">
                      <a:pos x="141" y="198"/>
                    </a:cxn>
                    <a:cxn ang="0">
                      <a:pos x="158" y="176"/>
                    </a:cxn>
                    <a:cxn ang="0">
                      <a:pos x="183" y="130"/>
                    </a:cxn>
                    <a:cxn ang="0">
                      <a:pos x="208" y="45"/>
                    </a:cxn>
                    <a:cxn ang="0">
                      <a:pos x="227" y="1"/>
                    </a:cxn>
                    <a:cxn ang="0">
                      <a:pos x="294" y="18"/>
                    </a:cxn>
                    <a:cxn ang="0">
                      <a:pos x="323" y="39"/>
                    </a:cxn>
                    <a:cxn ang="0">
                      <a:pos x="347" y="62"/>
                    </a:cxn>
                    <a:cxn ang="0">
                      <a:pos x="371" y="79"/>
                    </a:cxn>
                    <a:cxn ang="0">
                      <a:pos x="406" y="102"/>
                    </a:cxn>
                    <a:cxn ang="0">
                      <a:pos x="365" y="93"/>
                    </a:cxn>
                    <a:cxn ang="0">
                      <a:pos x="337" y="74"/>
                    </a:cxn>
                    <a:cxn ang="0">
                      <a:pos x="287" y="32"/>
                    </a:cxn>
                    <a:cxn ang="0">
                      <a:pos x="257" y="23"/>
                    </a:cxn>
                    <a:cxn ang="0">
                      <a:pos x="233" y="11"/>
                    </a:cxn>
                    <a:cxn ang="0">
                      <a:pos x="215" y="82"/>
                    </a:cxn>
                    <a:cxn ang="0">
                      <a:pos x="198" y="136"/>
                    </a:cxn>
                    <a:cxn ang="0">
                      <a:pos x="172" y="184"/>
                    </a:cxn>
                    <a:cxn ang="0">
                      <a:pos x="130" y="235"/>
                    </a:cxn>
                    <a:cxn ang="0">
                      <a:pos x="124" y="238"/>
                    </a:cxn>
                    <a:cxn ang="0">
                      <a:pos x="113" y="239"/>
                    </a:cxn>
                    <a:cxn ang="0">
                      <a:pos x="88" y="246"/>
                    </a:cxn>
                    <a:cxn ang="0">
                      <a:pos x="56" y="256"/>
                    </a:cxn>
                    <a:cxn ang="0">
                      <a:pos x="31" y="267"/>
                    </a:cxn>
                    <a:cxn ang="0">
                      <a:pos x="24" y="275"/>
                    </a:cxn>
                    <a:cxn ang="0">
                      <a:pos x="15" y="314"/>
                    </a:cxn>
                  </a:cxnLst>
                  <a:rect l="0" t="0" r="r" b="b"/>
                  <a:pathLst>
                    <a:path w="409" h="314">
                      <a:moveTo>
                        <a:pt x="0" y="311"/>
                      </a:moveTo>
                      <a:lnTo>
                        <a:pt x="5" y="284"/>
                      </a:lnTo>
                      <a:lnTo>
                        <a:pt x="9" y="270"/>
                      </a:lnTo>
                      <a:cubicBezTo>
                        <a:pt x="9" y="269"/>
                        <a:pt x="10" y="268"/>
                        <a:pt x="10" y="267"/>
                      </a:cubicBezTo>
                      <a:lnTo>
                        <a:pt x="18" y="257"/>
                      </a:lnTo>
                      <a:cubicBezTo>
                        <a:pt x="19" y="257"/>
                        <a:pt x="20" y="256"/>
                        <a:pt x="21" y="255"/>
                      </a:cubicBezTo>
                      <a:lnTo>
                        <a:pt x="49" y="241"/>
                      </a:lnTo>
                      <a:cubicBezTo>
                        <a:pt x="49" y="241"/>
                        <a:pt x="50" y="241"/>
                        <a:pt x="50" y="241"/>
                      </a:cubicBezTo>
                      <a:lnTo>
                        <a:pt x="83" y="231"/>
                      </a:lnTo>
                      <a:lnTo>
                        <a:pt x="110" y="224"/>
                      </a:lnTo>
                      <a:cubicBezTo>
                        <a:pt x="111" y="224"/>
                        <a:pt x="111" y="224"/>
                        <a:pt x="112" y="224"/>
                      </a:cubicBezTo>
                      <a:lnTo>
                        <a:pt x="121" y="223"/>
                      </a:lnTo>
                      <a:lnTo>
                        <a:pt x="119" y="223"/>
                      </a:lnTo>
                      <a:lnTo>
                        <a:pt x="122" y="222"/>
                      </a:lnTo>
                      <a:lnTo>
                        <a:pt x="118" y="224"/>
                      </a:lnTo>
                      <a:lnTo>
                        <a:pt x="141" y="198"/>
                      </a:lnTo>
                      <a:lnTo>
                        <a:pt x="159" y="175"/>
                      </a:lnTo>
                      <a:lnTo>
                        <a:pt x="158" y="176"/>
                      </a:lnTo>
                      <a:lnTo>
                        <a:pt x="183" y="129"/>
                      </a:lnTo>
                      <a:lnTo>
                        <a:pt x="183" y="130"/>
                      </a:lnTo>
                      <a:lnTo>
                        <a:pt x="200" y="77"/>
                      </a:lnTo>
                      <a:lnTo>
                        <a:pt x="208" y="45"/>
                      </a:lnTo>
                      <a:lnTo>
                        <a:pt x="218" y="6"/>
                      </a:lnTo>
                      <a:cubicBezTo>
                        <a:pt x="219" y="2"/>
                        <a:pt x="223" y="0"/>
                        <a:pt x="227" y="1"/>
                      </a:cubicBezTo>
                      <a:lnTo>
                        <a:pt x="260" y="8"/>
                      </a:lnTo>
                      <a:lnTo>
                        <a:pt x="294" y="18"/>
                      </a:lnTo>
                      <a:cubicBezTo>
                        <a:pt x="295" y="18"/>
                        <a:pt x="295" y="18"/>
                        <a:pt x="296" y="19"/>
                      </a:cubicBezTo>
                      <a:lnTo>
                        <a:pt x="323" y="39"/>
                      </a:lnTo>
                      <a:lnTo>
                        <a:pt x="348" y="63"/>
                      </a:lnTo>
                      <a:lnTo>
                        <a:pt x="347" y="62"/>
                      </a:lnTo>
                      <a:lnTo>
                        <a:pt x="374" y="80"/>
                      </a:lnTo>
                      <a:lnTo>
                        <a:pt x="371" y="79"/>
                      </a:lnTo>
                      <a:lnTo>
                        <a:pt x="409" y="87"/>
                      </a:lnTo>
                      <a:lnTo>
                        <a:pt x="406" y="102"/>
                      </a:lnTo>
                      <a:lnTo>
                        <a:pt x="368" y="94"/>
                      </a:lnTo>
                      <a:cubicBezTo>
                        <a:pt x="367" y="94"/>
                        <a:pt x="366" y="94"/>
                        <a:pt x="365" y="93"/>
                      </a:cubicBezTo>
                      <a:lnTo>
                        <a:pt x="338" y="75"/>
                      </a:lnTo>
                      <a:cubicBezTo>
                        <a:pt x="338" y="75"/>
                        <a:pt x="337" y="75"/>
                        <a:pt x="337" y="74"/>
                      </a:cubicBezTo>
                      <a:lnTo>
                        <a:pt x="314" y="52"/>
                      </a:lnTo>
                      <a:lnTo>
                        <a:pt x="287" y="32"/>
                      </a:lnTo>
                      <a:lnTo>
                        <a:pt x="289" y="33"/>
                      </a:lnTo>
                      <a:lnTo>
                        <a:pt x="257" y="23"/>
                      </a:lnTo>
                      <a:lnTo>
                        <a:pt x="224" y="16"/>
                      </a:lnTo>
                      <a:lnTo>
                        <a:pt x="233" y="11"/>
                      </a:lnTo>
                      <a:lnTo>
                        <a:pt x="223" y="48"/>
                      </a:lnTo>
                      <a:lnTo>
                        <a:pt x="215" y="82"/>
                      </a:lnTo>
                      <a:lnTo>
                        <a:pt x="198" y="135"/>
                      </a:lnTo>
                      <a:cubicBezTo>
                        <a:pt x="198" y="135"/>
                        <a:pt x="198" y="136"/>
                        <a:pt x="198" y="136"/>
                      </a:cubicBezTo>
                      <a:lnTo>
                        <a:pt x="173" y="183"/>
                      </a:lnTo>
                      <a:cubicBezTo>
                        <a:pt x="172" y="184"/>
                        <a:pt x="172" y="184"/>
                        <a:pt x="172" y="184"/>
                      </a:cubicBezTo>
                      <a:lnTo>
                        <a:pt x="153" y="209"/>
                      </a:lnTo>
                      <a:lnTo>
                        <a:pt x="130" y="235"/>
                      </a:lnTo>
                      <a:cubicBezTo>
                        <a:pt x="130" y="236"/>
                        <a:pt x="128" y="237"/>
                        <a:pt x="127" y="237"/>
                      </a:cubicBezTo>
                      <a:lnTo>
                        <a:pt x="124" y="238"/>
                      </a:lnTo>
                      <a:cubicBezTo>
                        <a:pt x="123" y="238"/>
                        <a:pt x="123" y="238"/>
                        <a:pt x="122" y="238"/>
                      </a:cubicBezTo>
                      <a:lnTo>
                        <a:pt x="113" y="239"/>
                      </a:lnTo>
                      <a:lnTo>
                        <a:pt x="114" y="239"/>
                      </a:lnTo>
                      <a:lnTo>
                        <a:pt x="88" y="246"/>
                      </a:lnTo>
                      <a:lnTo>
                        <a:pt x="55" y="256"/>
                      </a:lnTo>
                      <a:lnTo>
                        <a:pt x="56" y="256"/>
                      </a:lnTo>
                      <a:lnTo>
                        <a:pt x="28" y="270"/>
                      </a:lnTo>
                      <a:lnTo>
                        <a:pt x="31" y="267"/>
                      </a:lnTo>
                      <a:lnTo>
                        <a:pt x="23" y="277"/>
                      </a:lnTo>
                      <a:lnTo>
                        <a:pt x="24" y="275"/>
                      </a:lnTo>
                      <a:lnTo>
                        <a:pt x="20" y="287"/>
                      </a:lnTo>
                      <a:lnTo>
                        <a:pt x="15" y="314"/>
                      </a:lnTo>
                      <a:lnTo>
                        <a:pt x="0" y="3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383" name="Freeform 126">
                  <a:extLst>
                    <a:ext uri="{FF2B5EF4-FFF2-40B4-BE49-F238E27FC236}">
                      <a16:creationId xmlns:a16="http://schemas.microsoft.com/office/drawing/2014/main" id="{9A72928B-10D0-4DFE-A294-C8DC3EC002F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06395" y="2905822"/>
                  <a:ext cx="269707" cy="192706"/>
                </a:xfrm>
                <a:custGeom>
                  <a:avLst/>
                  <a:gdLst/>
                  <a:ahLst/>
                  <a:cxnLst>
                    <a:cxn ang="0">
                      <a:pos x="429" y="293"/>
                    </a:cxn>
                    <a:cxn ang="0">
                      <a:pos x="454" y="295"/>
                    </a:cxn>
                    <a:cxn ang="0">
                      <a:pos x="473" y="293"/>
                    </a:cxn>
                    <a:cxn ang="0">
                      <a:pos x="486" y="285"/>
                    </a:cxn>
                    <a:cxn ang="0">
                      <a:pos x="490" y="260"/>
                    </a:cxn>
                    <a:cxn ang="0">
                      <a:pos x="484" y="229"/>
                    </a:cxn>
                    <a:cxn ang="0">
                      <a:pos x="471" y="196"/>
                    </a:cxn>
                    <a:cxn ang="0">
                      <a:pos x="427" y="129"/>
                    </a:cxn>
                    <a:cxn ang="0">
                      <a:pos x="374" y="80"/>
                    </a:cxn>
                    <a:cxn ang="0">
                      <a:pos x="351" y="66"/>
                    </a:cxn>
                    <a:cxn ang="0">
                      <a:pos x="305" y="52"/>
                    </a:cxn>
                    <a:cxn ang="0">
                      <a:pos x="163" y="16"/>
                    </a:cxn>
                    <a:cxn ang="0">
                      <a:pos x="151" y="60"/>
                    </a:cxn>
                    <a:cxn ang="0">
                      <a:pos x="126" y="97"/>
                    </a:cxn>
                    <a:cxn ang="0">
                      <a:pos x="94" y="128"/>
                    </a:cxn>
                    <a:cxn ang="0">
                      <a:pos x="52" y="159"/>
                    </a:cxn>
                    <a:cxn ang="0">
                      <a:pos x="19" y="243"/>
                    </a:cxn>
                    <a:cxn ang="0">
                      <a:pos x="15" y="272"/>
                    </a:cxn>
                    <a:cxn ang="0">
                      <a:pos x="4" y="239"/>
                    </a:cxn>
                    <a:cxn ang="0">
                      <a:pos x="13" y="208"/>
                    </a:cxn>
                    <a:cxn ang="0">
                      <a:pos x="40" y="149"/>
                    </a:cxn>
                    <a:cxn ang="0">
                      <a:pos x="114" y="87"/>
                    </a:cxn>
                    <a:cxn ang="0">
                      <a:pos x="137" y="52"/>
                    </a:cxn>
                    <a:cxn ang="0">
                      <a:pos x="157" y="5"/>
                    </a:cxn>
                    <a:cxn ang="0">
                      <a:pos x="261" y="25"/>
                    </a:cxn>
                    <a:cxn ang="0">
                      <a:pos x="357" y="52"/>
                    </a:cxn>
                    <a:cxn ang="0">
                      <a:pos x="383" y="66"/>
                    </a:cxn>
                    <a:cxn ang="0">
                      <a:pos x="412" y="91"/>
                    </a:cxn>
                    <a:cxn ang="0">
                      <a:pos x="464" y="153"/>
                    </a:cxn>
                    <a:cxn ang="0">
                      <a:pos x="485" y="188"/>
                    </a:cxn>
                    <a:cxn ang="0">
                      <a:pos x="499" y="225"/>
                    </a:cxn>
                    <a:cxn ang="0">
                      <a:pos x="505" y="260"/>
                    </a:cxn>
                    <a:cxn ang="0">
                      <a:pos x="499" y="293"/>
                    </a:cxn>
                    <a:cxn ang="0">
                      <a:pos x="480" y="307"/>
                    </a:cxn>
                    <a:cxn ang="0">
                      <a:pos x="455" y="310"/>
                    </a:cxn>
                    <a:cxn ang="0">
                      <a:pos x="406" y="310"/>
                    </a:cxn>
                  </a:cxnLst>
                  <a:rect l="0" t="0" r="r" b="b"/>
                  <a:pathLst>
                    <a:path w="506" h="310">
                      <a:moveTo>
                        <a:pt x="405" y="294"/>
                      </a:moveTo>
                      <a:lnTo>
                        <a:pt x="429" y="293"/>
                      </a:lnTo>
                      <a:lnTo>
                        <a:pt x="456" y="294"/>
                      </a:lnTo>
                      <a:lnTo>
                        <a:pt x="454" y="295"/>
                      </a:lnTo>
                      <a:lnTo>
                        <a:pt x="477" y="292"/>
                      </a:lnTo>
                      <a:lnTo>
                        <a:pt x="473" y="293"/>
                      </a:lnTo>
                      <a:lnTo>
                        <a:pt x="488" y="280"/>
                      </a:lnTo>
                      <a:lnTo>
                        <a:pt x="486" y="285"/>
                      </a:lnTo>
                      <a:lnTo>
                        <a:pt x="490" y="257"/>
                      </a:lnTo>
                      <a:lnTo>
                        <a:pt x="490" y="260"/>
                      </a:lnTo>
                      <a:lnTo>
                        <a:pt x="484" y="228"/>
                      </a:lnTo>
                      <a:lnTo>
                        <a:pt x="484" y="229"/>
                      </a:lnTo>
                      <a:lnTo>
                        <a:pt x="470" y="194"/>
                      </a:lnTo>
                      <a:lnTo>
                        <a:pt x="471" y="196"/>
                      </a:lnTo>
                      <a:lnTo>
                        <a:pt x="451" y="162"/>
                      </a:lnTo>
                      <a:lnTo>
                        <a:pt x="427" y="129"/>
                      </a:lnTo>
                      <a:lnTo>
                        <a:pt x="401" y="102"/>
                      </a:lnTo>
                      <a:lnTo>
                        <a:pt x="374" y="80"/>
                      </a:lnTo>
                      <a:lnTo>
                        <a:pt x="376" y="80"/>
                      </a:lnTo>
                      <a:lnTo>
                        <a:pt x="351" y="66"/>
                      </a:lnTo>
                      <a:lnTo>
                        <a:pt x="352" y="67"/>
                      </a:lnTo>
                      <a:lnTo>
                        <a:pt x="305" y="52"/>
                      </a:lnTo>
                      <a:lnTo>
                        <a:pt x="258" y="40"/>
                      </a:lnTo>
                      <a:lnTo>
                        <a:pt x="163" y="16"/>
                      </a:lnTo>
                      <a:lnTo>
                        <a:pt x="172" y="12"/>
                      </a:lnTo>
                      <a:lnTo>
                        <a:pt x="151" y="60"/>
                      </a:lnTo>
                      <a:cubicBezTo>
                        <a:pt x="151" y="60"/>
                        <a:pt x="150" y="61"/>
                        <a:pt x="150" y="61"/>
                      </a:cubicBezTo>
                      <a:lnTo>
                        <a:pt x="126" y="97"/>
                      </a:lnTo>
                      <a:cubicBezTo>
                        <a:pt x="126" y="97"/>
                        <a:pt x="125" y="98"/>
                        <a:pt x="125" y="98"/>
                      </a:cubicBezTo>
                      <a:lnTo>
                        <a:pt x="94" y="128"/>
                      </a:lnTo>
                      <a:lnTo>
                        <a:pt x="49" y="162"/>
                      </a:lnTo>
                      <a:lnTo>
                        <a:pt x="52" y="159"/>
                      </a:lnTo>
                      <a:lnTo>
                        <a:pt x="28" y="215"/>
                      </a:lnTo>
                      <a:lnTo>
                        <a:pt x="19" y="243"/>
                      </a:lnTo>
                      <a:lnTo>
                        <a:pt x="19" y="242"/>
                      </a:lnTo>
                      <a:lnTo>
                        <a:pt x="15" y="272"/>
                      </a:lnTo>
                      <a:lnTo>
                        <a:pt x="0" y="269"/>
                      </a:lnTo>
                      <a:lnTo>
                        <a:pt x="4" y="239"/>
                      </a:lnTo>
                      <a:cubicBezTo>
                        <a:pt x="4" y="239"/>
                        <a:pt x="4" y="239"/>
                        <a:pt x="4" y="238"/>
                      </a:cubicBezTo>
                      <a:lnTo>
                        <a:pt x="13" y="208"/>
                      </a:lnTo>
                      <a:lnTo>
                        <a:pt x="37" y="152"/>
                      </a:lnTo>
                      <a:cubicBezTo>
                        <a:pt x="38" y="151"/>
                        <a:pt x="39" y="150"/>
                        <a:pt x="40" y="149"/>
                      </a:cubicBezTo>
                      <a:lnTo>
                        <a:pt x="83" y="117"/>
                      </a:lnTo>
                      <a:lnTo>
                        <a:pt x="114" y="87"/>
                      </a:lnTo>
                      <a:lnTo>
                        <a:pt x="113" y="88"/>
                      </a:lnTo>
                      <a:lnTo>
                        <a:pt x="137" y="52"/>
                      </a:lnTo>
                      <a:lnTo>
                        <a:pt x="136" y="53"/>
                      </a:lnTo>
                      <a:lnTo>
                        <a:pt x="157" y="5"/>
                      </a:lnTo>
                      <a:cubicBezTo>
                        <a:pt x="159" y="2"/>
                        <a:pt x="163" y="0"/>
                        <a:pt x="166" y="1"/>
                      </a:cubicBezTo>
                      <a:lnTo>
                        <a:pt x="261" y="25"/>
                      </a:lnTo>
                      <a:lnTo>
                        <a:pt x="310" y="37"/>
                      </a:lnTo>
                      <a:lnTo>
                        <a:pt x="357" y="52"/>
                      </a:lnTo>
                      <a:cubicBezTo>
                        <a:pt x="357" y="52"/>
                        <a:pt x="358" y="52"/>
                        <a:pt x="358" y="52"/>
                      </a:cubicBezTo>
                      <a:lnTo>
                        <a:pt x="383" y="66"/>
                      </a:lnTo>
                      <a:cubicBezTo>
                        <a:pt x="384" y="67"/>
                        <a:pt x="384" y="67"/>
                        <a:pt x="385" y="67"/>
                      </a:cubicBezTo>
                      <a:lnTo>
                        <a:pt x="412" y="91"/>
                      </a:lnTo>
                      <a:lnTo>
                        <a:pt x="440" y="120"/>
                      </a:lnTo>
                      <a:lnTo>
                        <a:pt x="464" y="153"/>
                      </a:lnTo>
                      <a:lnTo>
                        <a:pt x="484" y="187"/>
                      </a:lnTo>
                      <a:cubicBezTo>
                        <a:pt x="485" y="188"/>
                        <a:pt x="485" y="188"/>
                        <a:pt x="485" y="188"/>
                      </a:cubicBezTo>
                      <a:lnTo>
                        <a:pt x="499" y="223"/>
                      </a:lnTo>
                      <a:cubicBezTo>
                        <a:pt x="499" y="224"/>
                        <a:pt x="499" y="224"/>
                        <a:pt x="499" y="225"/>
                      </a:cubicBezTo>
                      <a:lnTo>
                        <a:pt x="505" y="257"/>
                      </a:lnTo>
                      <a:cubicBezTo>
                        <a:pt x="505" y="258"/>
                        <a:pt x="506" y="259"/>
                        <a:pt x="505" y="260"/>
                      </a:cubicBezTo>
                      <a:lnTo>
                        <a:pt x="501" y="288"/>
                      </a:lnTo>
                      <a:cubicBezTo>
                        <a:pt x="501" y="290"/>
                        <a:pt x="500" y="291"/>
                        <a:pt x="499" y="293"/>
                      </a:cubicBezTo>
                      <a:lnTo>
                        <a:pt x="484" y="306"/>
                      </a:lnTo>
                      <a:cubicBezTo>
                        <a:pt x="483" y="307"/>
                        <a:pt x="481" y="307"/>
                        <a:pt x="480" y="307"/>
                      </a:cubicBezTo>
                      <a:lnTo>
                        <a:pt x="457" y="310"/>
                      </a:lnTo>
                      <a:cubicBezTo>
                        <a:pt x="456" y="310"/>
                        <a:pt x="456" y="310"/>
                        <a:pt x="455" y="310"/>
                      </a:cubicBezTo>
                      <a:lnTo>
                        <a:pt x="430" y="309"/>
                      </a:lnTo>
                      <a:lnTo>
                        <a:pt x="406" y="310"/>
                      </a:lnTo>
                      <a:lnTo>
                        <a:pt x="405" y="29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384" name="Freeform 128">
                  <a:extLst>
                    <a:ext uri="{FF2B5EF4-FFF2-40B4-BE49-F238E27FC236}">
                      <a16:creationId xmlns:a16="http://schemas.microsoft.com/office/drawing/2014/main" id="{05E43C3E-9646-416D-9A6F-BB488981FB2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09156" y="2429840"/>
                  <a:ext cx="207705" cy="213054"/>
                </a:xfrm>
                <a:custGeom>
                  <a:avLst/>
                  <a:gdLst/>
                  <a:ahLst/>
                  <a:cxnLst>
                    <a:cxn ang="0">
                      <a:pos x="369" y="111"/>
                    </a:cxn>
                    <a:cxn ang="0">
                      <a:pos x="360" y="51"/>
                    </a:cxn>
                    <a:cxn ang="0">
                      <a:pos x="353" y="32"/>
                    </a:cxn>
                    <a:cxn ang="0">
                      <a:pos x="342" y="21"/>
                    </a:cxn>
                    <a:cxn ang="0">
                      <a:pos x="326" y="16"/>
                    </a:cxn>
                    <a:cxn ang="0">
                      <a:pos x="299" y="16"/>
                    </a:cxn>
                    <a:cxn ang="0">
                      <a:pos x="260" y="23"/>
                    </a:cxn>
                    <a:cxn ang="0">
                      <a:pos x="227" y="66"/>
                    </a:cxn>
                    <a:cxn ang="0">
                      <a:pos x="164" y="158"/>
                    </a:cxn>
                    <a:cxn ang="0">
                      <a:pos x="125" y="196"/>
                    </a:cxn>
                    <a:cxn ang="0">
                      <a:pos x="144" y="279"/>
                    </a:cxn>
                    <a:cxn ang="0">
                      <a:pos x="142" y="313"/>
                    </a:cxn>
                    <a:cxn ang="0">
                      <a:pos x="136" y="328"/>
                    </a:cxn>
                    <a:cxn ang="0">
                      <a:pos x="122" y="338"/>
                    </a:cxn>
                    <a:cxn ang="0">
                      <a:pos x="71" y="344"/>
                    </a:cxn>
                    <a:cxn ang="0">
                      <a:pos x="37" y="344"/>
                    </a:cxn>
                    <a:cxn ang="0">
                      <a:pos x="13" y="337"/>
                    </a:cxn>
                    <a:cxn ang="0">
                      <a:pos x="1" y="323"/>
                    </a:cxn>
                    <a:cxn ang="0">
                      <a:pos x="1" y="308"/>
                    </a:cxn>
                    <a:cxn ang="0">
                      <a:pos x="5" y="293"/>
                    </a:cxn>
                    <a:cxn ang="0">
                      <a:pos x="37" y="268"/>
                    </a:cxn>
                    <a:cxn ang="0">
                      <a:pos x="20" y="299"/>
                    </a:cxn>
                    <a:cxn ang="0">
                      <a:pos x="16" y="310"/>
                    </a:cxn>
                    <a:cxn ang="0">
                      <a:pos x="15" y="317"/>
                    </a:cxn>
                    <a:cxn ang="0">
                      <a:pos x="20" y="324"/>
                    </a:cxn>
                    <a:cxn ang="0">
                      <a:pos x="38" y="328"/>
                    </a:cxn>
                    <a:cxn ang="0">
                      <a:pos x="117" y="324"/>
                    </a:cxn>
                    <a:cxn ang="0">
                      <a:pos x="124" y="318"/>
                    </a:cxn>
                    <a:cxn ang="0">
                      <a:pos x="127" y="309"/>
                    </a:cxn>
                    <a:cxn ang="0">
                      <a:pos x="128" y="280"/>
                    </a:cxn>
                    <a:cxn ang="0">
                      <a:pos x="121" y="242"/>
                    </a:cxn>
                    <a:cxn ang="0">
                      <a:pos x="111" y="193"/>
                    </a:cxn>
                    <a:cxn ang="0">
                      <a:pos x="183" y="103"/>
                    </a:cxn>
                    <a:cxn ang="0">
                      <a:pos x="252" y="10"/>
                    </a:cxn>
                    <a:cxn ang="0">
                      <a:pos x="298" y="1"/>
                    </a:cxn>
                    <a:cxn ang="0">
                      <a:pos x="328" y="0"/>
                    </a:cxn>
                    <a:cxn ang="0">
                      <a:pos x="351" y="8"/>
                    </a:cxn>
                    <a:cxn ang="0">
                      <a:pos x="367" y="24"/>
                    </a:cxn>
                    <a:cxn ang="0">
                      <a:pos x="375" y="47"/>
                    </a:cxn>
                    <a:cxn ang="0">
                      <a:pos x="380" y="76"/>
                    </a:cxn>
                    <a:cxn ang="0">
                      <a:pos x="390" y="147"/>
                    </a:cxn>
                  </a:cxnLst>
                  <a:rect l="0" t="0" r="r" b="b"/>
                  <a:pathLst>
                    <a:path w="390" h="344">
                      <a:moveTo>
                        <a:pt x="375" y="150"/>
                      </a:moveTo>
                      <a:lnTo>
                        <a:pt x="369" y="111"/>
                      </a:lnTo>
                      <a:lnTo>
                        <a:pt x="365" y="77"/>
                      </a:lnTo>
                      <a:lnTo>
                        <a:pt x="360" y="51"/>
                      </a:lnTo>
                      <a:lnTo>
                        <a:pt x="360" y="52"/>
                      </a:lnTo>
                      <a:lnTo>
                        <a:pt x="353" y="32"/>
                      </a:lnTo>
                      <a:lnTo>
                        <a:pt x="354" y="35"/>
                      </a:lnTo>
                      <a:lnTo>
                        <a:pt x="342" y="21"/>
                      </a:lnTo>
                      <a:lnTo>
                        <a:pt x="346" y="23"/>
                      </a:lnTo>
                      <a:lnTo>
                        <a:pt x="326" y="16"/>
                      </a:lnTo>
                      <a:lnTo>
                        <a:pt x="328" y="16"/>
                      </a:lnTo>
                      <a:lnTo>
                        <a:pt x="299" y="16"/>
                      </a:lnTo>
                      <a:lnTo>
                        <a:pt x="301" y="16"/>
                      </a:lnTo>
                      <a:lnTo>
                        <a:pt x="260" y="23"/>
                      </a:lnTo>
                      <a:lnTo>
                        <a:pt x="265" y="21"/>
                      </a:lnTo>
                      <a:lnTo>
                        <a:pt x="227" y="66"/>
                      </a:lnTo>
                      <a:lnTo>
                        <a:pt x="196" y="112"/>
                      </a:lnTo>
                      <a:lnTo>
                        <a:pt x="164" y="158"/>
                      </a:lnTo>
                      <a:lnTo>
                        <a:pt x="123" y="204"/>
                      </a:lnTo>
                      <a:lnTo>
                        <a:pt x="125" y="196"/>
                      </a:lnTo>
                      <a:lnTo>
                        <a:pt x="136" y="237"/>
                      </a:lnTo>
                      <a:lnTo>
                        <a:pt x="144" y="279"/>
                      </a:lnTo>
                      <a:cubicBezTo>
                        <a:pt x="144" y="280"/>
                        <a:pt x="144" y="280"/>
                        <a:pt x="144" y="281"/>
                      </a:cubicBezTo>
                      <a:lnTo>
                        <a:pt x="142" y="313"/>
                      </a:lnTo>
                      <a:cubicBezTo>
                        <a:pt x="142" y="314"/>
                        <a:pt x="142" y="315"/>
                        <a:pt x="142" y="316"/>
                      </a:cubicBezTo>
                      <a:lnTo>
                        <a:pt x="136" y="328"/>
                      </a:lnTo>
                      <a:cubicBezTo>
                        <a:pt x="135" y="329"/>
                        <a:pt x="134" y="330"/>
                        <a:pt x="133" y="331"/>
                      </a:cubicBezTo>
                      <a:lnTo>
                        <a:pt x="122" y="338"/>
                      </a:lnTo>
                      <a:cubicBezTo>
                        <a:pt x="121" y="339"/>
                        <a:pt x="120" y="339"/>
                        <a:pt x="118" y="339"/>
                      </a:cubicBezTo>
                      <a:lnTo>
                        <a:pt x="71" y="344"/>
                      </a:lnTo>
                      <a:lnTo>
                        <a:pt x="38" y="344"/>
                      </a:lnTo>
                      <a:cubicBezTo>
                        <a:pt x="38" y="344"/>
                        <a:pt x="37" y="344"/>
                        <a:pt x="37" y="344"/>
                      </a:cubicBezTo>
                      <a:lnTo>
                        <a:pt x="17" y="339"/>
                      </a:lnTo>
                      <a:cubicBezTo>
                        <a:pt x="15" y="339"/>
                        <a:pt x="14" y="338"/>
                        <a:pt x="13" y="337"/>
                      </a:cubicBezTo>
                      <a:lnTo>
                        <a:pt x="4" y="328"/>
                      </a:lnTo>
                      <a:cubicBezTo>
                        <a:pt x="2" y="327"/>
                        <a:pt x="2" y="325"/>
                        <a:pt x="1" y="323"/>
                      </a:cubicBezTo>
                      <a:lnTo>
                        <a:pt x="0" y="311"/>
                      </a:lnTo>
                      <a:cubicBezTo>
                        <a:pt x="0" y="310"/>
                        <a:pt x="0" y="309"/>
                        <a:pt x="1" y="308"/>
                      </a:cubicBezTo>
                      <a:lnTo>
                        <a:pt x="5" y="294"/>
                      </a:lnTo>
                      <a:cubicBezTo>
                        <a:pt x="5" y="294"/>
                        <a:pt x="5" y="293"/>
                        <a:pt x="5" y="293"/>
                      </a:cubicBezTo>
                      <a:lnTo>
                        <a:pt x="22" y="261"/>
                      </a:lnTo>
                      <a:lnTo>
                        <a:pt x="37" y="268"/>
                      </a:lnTo>
                      <a:lnTo>
                        <a:pt x="20" y="300"/>
                      </a:lnTo>
                      <a:lnTo>
                        <a:pt x="20" y="299"/>
                      </a:lnTo>
                      <a:lnTo>
                        <a:pt x="16" y="313"/>
                      </a:lnTo>
                      <a:lnTo>
                        <a:pt x="16" y="310"/>
                      </a:lnTo>
                      <a:lnTo>
                        <a:pt x="17" y="322"/>
                      </a:lnTo>
                      <a:lnTo>
                        <a:pt x="15" y="317"/>
                      </a:lnTo>
                      <a:lnTo>
                        <a:pt x="24" y="326"/>
                      </a:lnTo>
                      <a:lnTo>
                        <a:pt x="20" y="324"/>
                      </a:lnTo>
                      <a:lnTo>
                        <a:pt x="40" y="329"/>
                      </a:lnTo>
                      <a:lnTo>
                        <a:pt x="38" y="328"/>
                      </a:lnTo>
                      <a:lnTo>
                        <a:pt x="70" y="329"/>
                      </a:lnTo>
                      <a:lnTo>
                        <a:pt x="117" y="324"/>
                      </a:lnTo>
                      <a:lnTo>
                        <a:pt x="113" y="325"/>
                      </a:lnTo>
                      <a:lnTo>
                        <a:pt x="124" y="318"/>
                      </a:lnTo>
                      <a:lnTo>
                        <a:pt x="121" y="321"/>
                      </a:lnTo>
                      <a:lnTo>
                        <a:pt x="127" y="309"/>
                      </a:lnTo>
                      <a:lnTo>
                        <a:pt x="126" y="312"/>
                      </a:lnTo>
                      <a:lnTo>
                        <a:pt x="128" y="280"/>
                      </a:lnTo>
                      <a:lnTo>
                        <a:pt x="129" y="282"/>
                      </a:lnTo>
                      <a:lnTo>
                        <a:pt x="121" y="242"/>
                      </a:lnTo>
                      <a:lnTo>
                        <a:pt x="110" y="201"/>
                      </a:lnTo>
                      <a:cubicBezTo>
                        <a:pt x="109" y="198"/>
                        <a:pt x="110" y="195"/>
                        <a:pt x="111" y="193"/>
                      </a:cubicBezTo>
                      <a:lnTo>
                        <a:pt x="151" y="149"/>
                      </a:lnTo>
                      <a:lnTo>
                        <a:pt x="183" y="103"/>
                      </a:lnTo>
                      <a:lnTo>
                        <a:pt x="214" y="55"/>
                      </a:lnTo>
                      <a:lnTo>
                        <a:pt x="252" y="10"/>
                      </a:lnTo>
                      <a:cubicBezTo>
                        <a:pt x="254" y="9"/>
                        <a:pt x="255" y="8"/>
                        <a:pt x="257" y="8"/>
                      </a:cubicBezTo>
                      <a:lnTo>
                        <a:pt x="298" y="1"/>
                      </a:lnTo>
                      <a:cubicBezTo>
                        <a:pt x="299" y="0"/>
                        <a:pt x="299" y="0"/>
                        <a:pt x="299" y="0"/>
                      </a:cubicBezTo>
                      <a:lnTo>
                        <a:pt x="328" y="0"/>
                      </a:lnTo>
                      <a:cubicBezTo>
                        <a:pt x="329" y="0"/>
                        <a:pt x="330" y="1"/>
                        <a:pt x="331" y="1"/>
                      </a:cubicBezTo>
                      <a:lnTo>
                        <a:pt x="351" y="8"/>
                      </a:lnTo>
                      <a:cubicBezTo>
                        <a:pt x="352" y="8"/>
                        <a:pt x="354" y="9"/>
                        <a:pt x="355" y="10"/>
                      </a:cubicBezTo>
                      <a:lnTo>
                        <a:pt x="367" y="24"/>
                      </a:lnTo>
                      <a:cubicBezTo>
                        <a:pt x="367" y="25"/>
                        <a:pt x="368" y="26"/>
                        <a:pt x="368" y="27"/>
                      </a:cubicBezTo>
                      <a:lnTo>
                        <a:pt x="375" y="47"/>
                      </a:lnTo>
                      <a:cubicBezTo>
                        <a:pt x="375" y="47"/>
                        <a:pt x="375" y="48"/>
                        <a:pt x="375" y="48"/>
                      </a:cubicBezTo>
                      <a:lnTo>
                        <a:pt x="380" y="76"/>
                      </a:lnTo>
                      <a:lnTo>
                        <a:pt x="384" y="108"/>
                      </a:lnTo>
                      <a:lnTo>
                        <a:pt x="390" y="147"/>
                      </a:lnTo>
                      <a:lnTo>
                        <a:pt x="375" y="15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 dirty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385" name="Freeform 129">
                  <a:extLst>
                    <a:ext uri="{FF2B5EF4-FFF2-40B4-BE49-F238E27FC236}">
                      <a16:creationId xmlns:a16="http://schemas.microsoft.com/office/drawing/2014/main" id="{64BDAD9B-C627-4F3B-B549-A6F74C4055C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34605" y="2985940"/>
                  <a:ext cx="63035" cy="179539"/>
                </a:xfrm>
                <a:custGeom>
                  <a:avLst/>
                  <a:gdLst/>
                  <a:ahLst/>
                  <a:cxnLst>
                    <a:cxn ang="0">
                      <a:pos x="15" y="0"/>
                    </a:cxn>
                    <a:cxn ang="0">
                      <a:pos x="26" y="96"/>
                    </a:cxn>
                    <a:cxn ang="0">
                      <a:pos x="34" y="142"/>
                    </a:cxn>
                    <a:cxn ang="0">
                      <a:pos x="34" y="141"/>
                    </a:cxn>
                    <a:cxn ang="0">
                      <a:pos x="49" y="185"/>
                    </a:cxn>
                    <a:cxn ang="0">
                      <a:pos x="46" y="181"/>
                    </a:cxn>
                    <a:cxn ang="0">
                      <a:pos x="58" y="190"/>
                    </a:cxn>
                    <a:cxn ang="0">
                      <a:pos x="54" y="188"/>
                    </a:cxn>
                    <a:cxn ang="0">
                      <a:pos x="72" y="189"/>
                    </a:cxn>
                    <a:cxn ang="0">
                      <a:pos x="90" y="189"/>
                    </a:cxn>
                    <a:cxn ang="0">
                      <a:pos x="94" y="190"/>
                    </a:cxn>
                    <a:cxn ang="0">
                      <a:pos x="108" y="197"/>
                    </a:cxn>
                    <a:cxn ang="0">
                      <a:pos x="112" y="203"/>
                    </a:cxn>
                    <a:cxn ang="0">
                      <a:pos x="116" y="222"/>
                    </a:cxn>
                    <a:cxn ang="0">
                      <a:pos x="116" y="226"/>
                    </a:cxn>
                    <a:cxn ang="0">
                      <a:pos x="110" y="247"/>
                    </a:cxn>
                    <a:cxn ang="0">
                      <a:pos x="101" y="269"/>
                    </a:cxn>
                    <a:cxn ang="0">
                      <a:pos x="101" y="268"/>
                    </a:cxn>
                    <a:cxn ang="0">
                      <a:pos x="96" y="290"/>
                    </a:cxn>
                    <a:cxn ang="0">
                      <a:pos x="81" y="287"/>
                    </a:cxn>
                    <a:cxn ang="0">
                      <a:pos x="86" y="265"/>
                    </a:cxn>
                    <a:cxn ang="0">
                      <a:pos x="86" y="263"/>
                    </a:cxn>
                    <a:cxn ang="0">
                      <a:pos x="95" y="242"/>
                    </a:cxn>
                    <a:cxn ang="0">
                      <a:pos x="101" y="221"/>
                    </a:cxn>
                    <a:cxn ang="0">
                      <a:pos x="101" y="225"/>
                    </a:cxn>
                    <a:cxn ang="0">
                      <a:pos x="97" y="206"/>
                    </a:cxn>
                    <a:cxn ang="0">
                      <a:pos x="101" y="212"/>
                    </a:cxn>
                    <a:cxn ang="0">
                      <a:pos x="87" y="205"/>
                    </a:cxn>
                    <a:cxn ang="0">
                      <a:pos x="90" y="205"/>
                    </a:cxn>
                    <a:cxn ang="0">
                      <a:pos x="71" y="205"/>
                    </a:cxn>
                    <a:cxn ang="0">
                      <a:pos x="53" y="204"/>
                    </a:cxn>
                    <a:cxn ang="0">
                      <a:pos x="49" y="203"/>
                    </a:cxn>
                    <a:cxn ang="0">
                      <a:pos x="37" y="194"/>
                    </a:cxn>
                    <a:cxn ang="0">
                      <a:pos x="34" y="190"/>
                    </a:cxn>
                    <a:cxn ang="0">
                      <a:pos x="19" y="146"/>
                    </a:cxn>
                    <a:cxn ang="0">
                      <a:pos x="19" y="145"/>
                    </a:cxn>
                    <a:cxn ang="0">
                      <a:pos x="11" y="97"/>
                    </a:cxn>
                    <a:cxn ang="0">
                      <a:pos x="0" y="1"/>
                    </a:cxn>
                    <a:cxn ang="0">
                      <a:pos x="15" y="0"/>
                    </a:cxn>
                  </a:cxnLst>
                  <a:rect l="0" t="0" r="r" b="b"/>
                  <a:pathLst>
                    <a:path w="117" h="290">
                      <a:moveTo>
                        <a:pt x="15" y="0"/>
                      </a:moveTo>
                      <a:lnTo>
                        <a:pt x="26" y="96"/>
                      </a:lnTo>
                      <a:lnTo>
                        <a:pt x="34" y="142"/>
                      </a:lnTo>
                      <a:lnTo>
                        <a:pt x="34" y="141"/>
                      </a:lnTo>
                      <a:lnTo>
                        <a:pt x="49" y="185"/>
                      </a:lnTo>
                      <a:lnTo>
                        <a:pt x="46" y="181"/>
                      </a:lnTo>
                      <a:lnTo>
                        <a:pt x="58" y="190"/>
                      </a:lnTo>
                      <a:lnTo>
                        <a:pt x="54" y="188"/>
                      </a:lnTo>
                      <a:lnTo>
                        <a:pt x="72" y="189"/>
                      </a:lnTo>
                      <a:lnTo>
                        <a:pt x="90" y="189"/>
                      </a:lnTo>
                      <a:cubicBezTo>
                        <a:pt x="92" y="189"/>
                        <a:pt x="93" y="190"/>
                        <a:pt x="94" y="190"/>
                      </a:cubicBezTo>
                      <a:lnTo>
                        <a:pt x="108" y="197"/>
                      </a:lnTo>
                      <a:cubicBezTo>
                        <a:pt x="110" y="198"/>
                        <a:pt x="112" y="200"/>
                        <a:pt x="112" y="203"/>
                      </a:cubicBezTo>
                      <a:lnTo>
                        <a:pt x="116" y="222"/>
                      </a:lnTo>
                      <a:cubicBezTo>
                        <a:pt x="117" y="223"/>
                        <a:pt x="117" y="224"/>
                        <a:pt x="116" y="226"/>
                      </a:cubicBezTo>
                      <a:lnTo>
                        <a:pt x="110" y="247"/>
                      </a:lnTo>
                      <a:lnTo>
                        <a:pt x="101" y="269"/>
                      </a:lnTo>
                      <a:lnTo>
                        <a:pt x="101" y="268"/>
                      </a:lnTo>
                      <a:lnTo>
                        <a:pt x="96" y="290"/>
                      </a:lnTo>
                      <a:lnTo>
                        <a:pt x="81" y="287"/>
                      </a:lnTo>
                      <a:lnTo>
                        <a:pt x="86" y="265"/>
                      </a:lnTo>
                      <a:cubicBezTo>
                        <a:pt x="86" y="264"/>
                        <a:pt x="86" y="264"/>
                        <a:pt x="86" y="263"/>
                      </a:cubicBezTo>
                      <a:lnTo>
                        <a:pt x="95" y="242"/>
                      </a:lnTo>
                      <a:lnTo>
                        <a:pt x="101" y="221"/>
                      </a:lnTo>
                      <a:lnTo>
                        <a:pt x="101" y="225"/>
                      </a:lnTo>
                      <a:lnTo>
                        <a:pt x="97" y="206"/>
                      </a:lnTo>
                      <a:lnTo>
                        <a:pt x="101" y="212"/>
                      </a:lnTo>
                      <a:lnTo>
                        <a:pt x="87" y="205"/>
                      </a:lnTo>
                      <a:lnTo>
                        <a:pt x="90" y="205"/>
                      </a:lnTo>
                      <a:lnTo>
                        <a:pt x="71" y="205"/>
                      </a:lnTo>
                      <a:lnTo>
                        <a:pt x="53" y="204"/>
                      </a:lnTo>
                      <a:cubicBezTo>
                        <a:pt x="51" y="204"/>
                        <a:pt x="50" y="204"/>
                        <a:pt x="49" y="203"/>
                      </a:cubicBezTo>
                      <a:lnTo>
                        <a:pt x="37" y="194"/>
                      </a:lnTo>
                      <a:cubicBezTo>
                        <a:pt x="35" y="193"/>
                        <a:pt x="34" y="192"/>
                        <a:pt x="34" y="190"/>
                      </a:cubicBezTo>
                      <a:lnTo>
                        <a:pt x="19" y="146"/>
                      </a:lnTo>
                      <a:cubicBezTo>
                        <a:pt x="19" y="146"/>
                        <a:pt x="19" y="145"/>
                        <a:pt x="19" y="145"/>
                      </a:cubicBezTo>
                      <a:lnTo>
                        <a:pt x="11" y="97"/>
                      </a:lnTo>
                      <a:lnTo>
                        <a:pt x="0" y="1"/>
                      </a:lnTo>
                      <a:lnTo>
                        <a:pt x="15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386" name="Freeform 130">
                  <a:extLst>
                    <a:ext uri="{FF2B5EF4-FFF2-40B4-BE49-F238E27FC236}">
                      <a16:creationId xmlns:a16="http://schemas.microsoft.com/office/drawing/2014/main" id="{BDA798B1-BA36-4D64-8878-B303365D940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49735" y="2883680"/>
                  <a:ext cx="143637" cy="162783"/>
                </a:xfrm>
                <a:custGeom>
                  <a:avLst/>
                  <a:gdLst/>
                  <a:ahLst/>
                  <a:cxnLst>
                    <a:cxn ang="0">
                      <a:pos x="269" y="11"/>
                    </a:cxn>
                    <a:cxn ang="0">
                      <a:pos x="251" y="30"/>
                    </a:cxn>
                    <a:cxn ang="0">
                      <a:pos x="231" y="52"/>
                    </a:cxn>
                    <a:cxn ang="0">
                      <a:pos x="214" y="74"/>
                    </a:cxn>
                    <a:cxn ang="0">
                      <a:pos x="215" y="73"/>
                    </a:cxn>
                    <a:cxn ang="0">
                      <a:pos x="204" y="95"/>
                    </a:cxn>
                    <a:cxn ang="0">
                      <a:pos x="204" y="93"/>
                    </a:cxn>
                    <a:cxn ang="0">
                      <a:pos x="200" y="120"/>
                    </a:cxn>
                    <a:cxn ang="0">
                      <a:pos x="200" y="118"/>
                    </a:cxn>
                    <a:cxn ang="0">
                      <a:pos x="202" y="147"/>
                    </a:cxn>
                    <a:cxn ang="0">
                      <a:pos x="202" y="148"/>
                    </a:cxn>
                    <a:cxn ang="0">
                      <a:pos x="200" y="174"/>
                    </a:cxn>
                    <a:cxn ang="0">
                      <a:pos x="199" y="178"/>
                    </a:cxn>
                    <a:cxn ang="0">
                      <a:pos x="186" y="197"/>
                    </a:cxn>
                    <a:cxn ang="0">
                      <a:pos x="183" y="200"/>
                    </a:cxn>
                    <a:cxn ang="0">
                      <a:pos x="147" y="215"/>
                    </a:cxn>
                    <a:cxn ang="0">
                      <a:pos x="144" y="215"/>
                    </a:cxn>
                    <a:cxn ang="0">
                      <a:pos x="105" y="218"/>
                    </a:cxn>
                    <a:cxn ang="0">
                      <a:pos x="64" y="216"/>
                    </a:cxn>
                    <a:cxn ang="0">
                      <a:pos x="25" y="217"/>
                    </a:cxn>
                    <a:cxn ang="0">
                      <a:pos x="32" y="212"/>
                    </a:cxn>
                    <a:cxn ang="0">
                      <a:pos x="27" y="227"/>
                    </a:cxn>
                    <a:cxn ang="0">
                      <a:pos x="22" y="244"/>
                    </a:cxn>
                    <a:cxn ang="0">
                      <a:pos x="17" y="258"/>
                    </a:cxn>
                    <a:cxn ang="0">
                      <a:pos x="15" y="264"/>
                    </a:cxn>
                    <a:cxn ang="0">
                      <a:pos x="0" y="259"/>
                    </a:cxn>
                    <a:cxn ang="0">
                      <a:pos x="2" y="253"/>
                    </a:cxn>
                    <a:cxn ang="0">
                      <a:pos x="7" y="239"/>
                    </a:cxn>
                    <a:cxn ang="0">
                      <a:pos x="12" y="222"/>
                    </a:cxn>
                    <a:cxn ang="0">
                      <a:pos x="17" y="207"/>
                    </a:cxn>
                    <a:cxn ang="0">
                      <a:pos x="24" y="201"/>
                    </a:cxn>
                    <a:cxn ang="0">
                      <a:pos x="65" y="200"/>
                    </a:cxn>
                    <a:cxn ang="0">
                      <a:pos x="104" y="202"/>
                    </a:cxn>
                    <a:cxn ang="0">
                      <a:pos x="143" y="199"/>
                    </a:cxn>
                    <a:cxn ang="0">
                      <a:pos x="140" y="200"/>
                    </a:cxn>
                    <a:cxn ang="0">
                      <a:pos x="176" y="185"/>
                    </a:cxn>
                    <a:cxn ang="0">
                      <a:pos x="173" y="188"/>
                    </a:cxn>
                    <a:cxn ang="0">
                      <a:pos x="186" y="169"/>
                    </a:cxn>
                    <a:cxn ang="0">
                      <a:pos x="184" y="173"/>
                    </a:cxn>
                    <a:cxn ang="0">
                      <a:pos x="186" y="147"/>
                    </a:cxn>
                    <a:cxn ang="0">
                      <a:pos x="186" y="148"/>
                    </a:cxn>
                    <a:cxn ang="0">
                      <a:pos x="184" y="119"/>
                    </a:cxn>
                    <a:cxn ang="0">
                      <a:pos x="185" y="117"/>
                    </a:cxn>
                    <a:cxn ang="0">
                      <a:pos x="189" y="90"/>
                    </a:cxn>
                    <a:cxn ang="0">
                      <a:pos x="189" y="88"/>
                    </a:cxn>
                    <a:cxn ang="0">
                      <a:pos x="200" y="66"/>
                    </a:cxn>
                    <a:cxn ang="0">
                      <a:pos x="201" y="65"/>
                    </a:cxn>
                    <a:cxn ang="0">
                      <a:pos x="220" y="41"/>
                    </a:cxn>
                    <a:cxn ang="0">
                      <a:pos x="240" y="19"/>
                    </a:cxn>
                    <a:cxn ang="0">
                      <a:pos x="258" y="0"/>
                    </a:cxn>
                    <a:cxn ang="0">
                      <a:pos x="269" y="11"/>
                    </a:cxn>
                  </a:cxnLst>
                  <a:rect l="0" t="0" r="r" b="b"/>
                  <a:pathLst>
                    <a:path w="269" h="264">
                      <a:moveTo>
                        <a:pt x="269" y="11"/>
                      </a:moveTo>
                      <a:lnTo>
                        <a:pt x="251" y="30"/>
                      </a:lnTo>
                      <a:lnTo>
                        <a:pt x="231" y="52"/>
                      </a:lnTo>
                      <a:lnTo>
                        <a:pt x="214" y="74"/>
                      </a:lnTo>
                      <a:lnTo>
                        <a:pt x="215" y="73"/>
                      </a:lnTo>
                      <a:lnTo>
                        <a:pt x="204" y="95"/>
                      </a:lnTo>
                      <a:lnTo>
                        <a:pt x="204" y="93"/>
                      </a:lnTo>
                      <a:lnTo>
                        <a:pt x="200" y="120"/>
                      </a:lnTo>
                      <a:lnTo>
                        <a:pt x="200" y="118"/>
                      </a:lnTo>
                      <a:lnTo>
                        <a:pt x="202" y="147"/>
                      </a:lnTo>
                      <a:cubicBezTo>
                        <a:pt x="202" y="147"/>
                        <a:pt x="202" y="148"/>
                        <a:pt x="202" y="148"/>
                      </a:cubicBezTo>
                      <a:lnTo>
                        <a:pt x="200" y="174"/>
                      </a:lnTo>
                      <a:cubicBezTo>
                        <a:pt x="200" y="175"/>
                        <a:pt x="200" y="177"/>
                        <a:pt x="199" y="178"/>
                      </a:cubicBezTo>
                      <a:lnTo>
                        <a:pt x="186" y="197"/>
                      </a:lnTo>
                      <a:cubicBezTo>
                        <a:pt x="185" y="198"/>
                        <a:pt x="184" y="199"/>
                        <a:pt x="183" y="200"/>
                      </a:cubicBezTo>
                      <a:lnTo>
                        <a:pt x="147" y="215"/>
                      </a:lnTo>
                      <a:cubicBezTo>
                        <a:pt x="146" y="215"/>
                        <a:pt x="145" y="215"/>
                        <a:pt x="144" y="215"/>
                      </a:cubicBezTo>
                      <a:lnTo>
                        <a:pt x="105" y="218"/>
                      </a:lnTo>
                      <a:lnTo>
                        <a:pt x="64" y="216"/>
                      </a:lnTo>
                      <a:lnTo>
                        <a:pt x="25" y="217"/>
                      </a:lnTo>
                      <a:lnTo>
                        <a:pt x="32" y="212"/>
                      </a:lnTo>
                      <a:lnTo>
                        <a:pt x="27" y="227"/>
                      </a:lnTo>
                      <a:lnTo>
                        <a:pt x="22" y="244"/>
                      </a:lnTo>
                      <a:lnTo>
                        <a:pt x="17" y="258"/>
                      </a:lnTo>
                      <a:lnTo>
                        <a:pt x="15" y="264"/>
                      </a:lnTo>
                      <a:lnTo>
                        <a:pt x="0" y="259"/>
                      </a:lnTo>
                      <a:lnTo>
                        <a:pt x="2" y="253"/>
                      </a:lnTo>
                      <a:lnTo>
                        <a:pt x="7" y="239"/>
                      </a:lnTo>
                      <a:lnTo>
                        <a:pt x="12" y="222"/>
                      </a:lnTo>
                      <a:lnTo>
                        <a:pt x="17" y="207"/>
                      </a:lnTo>
                      <a:cubicBezTo>
                        <a:pt x="18" y="204"/>
                        <a:pt x="21" y="202"/>
                        <a:pt x="24" y="201"/>
                      </a:cubicBezTo>
                      <a:lnTo>
                        <a:pt x="65" y="200"/>
                      </a:lnTo>
                      <a:lnTo>
                        <a:pt x="104" y="202"/>
                      </a:lnTo>
                      <a:lnTo>
                        <a:pt x="143" y="199"/>
                      </a:lnTo>
                      <a:lnTo>
                        <a:pt x="140" y="200"/>
                      </a:lnTo>
                      <a:lnTo>
                        <a:pt x="176" y="185"/>
                      </a:lnTo>
                      <a:lnTo>
                        <a:pt x="173" y="188"/>
                      </a:lnTo>
                      <a:lnTo>
                        <a:pt x="186" y="169"/>
                      </a:lnTo>
                      <a:lnTo>
                        <a:pt x="184" y="173"/>
                      </a:lnTo>
                      <a:lnTo>
                        <a:pt x="186" y="147"/>
                      </a:lnTo>
                      <a:lnTo>
                        <a:pt x="186" y="148"/>
                      </a:lnTo>
                      <a:lnTo>
                        <a:pt x="184" y="119"/>
                      </a:lnTo>
                      <a:cubicBezTo>
                        <a:pt x="184" y="118"/>
                        <a:pt x="184" y="118"/>
                        <a:pt x="185" y="117"/>
                      </a:cubicBezTo>
                      <a:lnTo>
                        <a:pt x="189" y="90"/>
                      </a:lnTo>
                      <a:cubicBezTo>
                        <a:pt x="189" y="89"/>
                        <a:pt x="189" y="89"/>
                        <a:pt x="189" y="88"/>
                      </a:cubicBezTo>
                      <a:lnTo>
                        <a:pt x="200" y="66"/>
                      </a:lnTo>
                      <a:cubicBezTo>
                        <a:pt x="201" y="65"/>
                        <a:pt x="201" y="65"/>
                        <a:pt x="201" y="65"/>
                      </a:cubicBezTo>
                      <a:lnTo>
                        <a:pt x="220" y="41"/>
                      </a:lnTo>
                      <a:lnTo>
                        <a:pt x="240" y="19"/>
                      </a:lnTo>
                      <a:lnTo>
                        <a:pt x="258" y="0"/>
                      </a:lnTo>
                      <a:lnTo>
                        <a:pt x="269" y="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387" name="Freeform 131">
                  <a:extLst>
                    <a:ext uri="{FF2B5EF4-FFF2-40B4-BE49-F238E27FC236}">
                      <a16:creationId xmlns:a16="http://schemas.microsoft.com/office/drawing/2014/main" id="{A5E2CCA9-E2F0-43BD-B118-61517331FEE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92066" y="3022141"/>
                  <a:ext cx="76469" cy="210660"/>
                </a:xfrm>
                <a:custGeom>
                  <a:avLst/>
                  <a:gdLst/>
                  <a:ahLst/>
                  <a:cxnLst>
                    <a:cxn ang="0">
                      <a:pos x="72" y="341"/>
                    </a:cxn>
                    <a:cxn ang="0">
                      <a:pos x="65" y="272"/>
                    </a:cxn>
                    <a:cxn ang="0">
                      <a:pos x="58" y="215"/>
                    </a:cxn>
                    <a:cxn ang="0">
                      <a:pos x="58" y="216"/>
                    </a:cxn>
                    <a:cxn ang="0">
                      <a:pos x="39" y="163"/>
                    </a:cxn>
                    <a:cxn ang="0">
                      <a:pos x="40" y="165"/>
                    </a:cxn>
                    <a:cxn ang="0">
                      <a:pos x="24" y="140"/>
                    </a:cxn>
                    <a:cxn ang="0">
                      <a:pos x="2" y="115"/>
                    </a:cxn>
                    <a:cxn ang="0">
                      <a:pos x="1" y="108"/>
                    </a:cxn>
                    <a:cxn ang="0">
                      <a:pos x="6" y="102"/>
                    </a:cxn>
                    <a:cxn ang="0">
                      <a:pos x="49" y="85"/>
                    </a:cxn>
                    <a:cxn ang="0">
                      <a:pos x="47" y="86"/>
                    </a:cxn>
                    <a:cxn ang="0">
                      <a:pos x="81" y="65"/>
                    </a:cxn>
                    <a:cxn ang="0">
                      <a:pos x="80" y="66"/>
                    </a:cxn>
                    <a:cxn ang="0">
                      <a:pos x="107" y="37"/>
                    </a:cxn>
                    <a:cxn ang="0">
                      <a:pos x="106" y="38"/>
                    </a:cxn>
                    <a:cxn ang="0">
                      <a:pos x="130" y="0"/>
                    </a:cxn>
                    <a:cxn ang="0">
                      <a:pos x="143" y="9"/>
                    </a:cxn>
                    <a:cxn ang="0">
                      <a:pos x="119" y="47"/>
                    </a:cxn>
                    <a:cxn ang="0">
                      <a:pos x="118" y="48"/>
                    </a:cxn>
                    <a:cxn ang="0">
                      <a:pos x="91" y="77"/>
                    </a:cxn>
                    <a:cxn ang="0">
                      <a:pos x="90" y="78"/>
                    </a:cxn>
                    <a:cxn ang="0">
                      <a:pos x="56" y="99"/>
                    </a:cxn>
                    <a:cxn ang="0">
                      <a:pos x="54" y="100"/>
                    </a:cxn>
                    <a:cxn ang="0">
                      <a:pos x="11" y="117"/>
                    </a:cxn>
                    <a:cxn ang="0">
                      <a:pos x="15" y="104"/>
                    </a:cxn>
                    <a:cxn ang="0">
                      <a:pos x="37" y="131"/>
                    </a:cxn>
                    <a:cxn ang="0">
                      <a:pos x="53" y="156"/>
                    </a:cxn>
                    <a:cxn ang="0">
                      <a:pos x="54" y="158"/>
                    </a:cxn>
                    <a:cxn ang="0">
                      <a:pos x="73" y="211"/>
                    </a:cxn>
                    <a:cxn ang="0">
                      <a:pos x="73" y="212"/>
                    </a:cxn>
                    <a:cxn ang="0">
                      <a:pos x="81" y="271"/>
                    </a:cxn>
                    <a:cxn ang="0">
                      <a:pos x="88" y="340"/>
                    </a:cxn>
                    <a:cxn ang="0">
                      <a:pos x="72" y="341"/>
                    </a:cxn>
                  </a:cxnLst>
                  <a:rect l="0" t="0" r="r" b="b"/>
                  <a:pathLst>
                    <a:path w="143" h="341">
                      <a:moveTo>
                        <a:pt x="72" y="341"/>
                      </a:moveTo>
                      <a:lnTo>
                        <a:pt x="65" y="272"/>
                      </a:lnTo>
                      <a:lnTo>
                        <a:pt x="58" y="215"/>
                      </a:lnTo>
                      <a:lnTo>
                        <a:pt x="58" y="216"/>
                      </a:lnTo>
                      <a:lnTo>
                        <a:pt x="39" y="163"/>
                      </a:lnTo>
                      <a:lnTo>
                        <a:pt x="40" y="165"/>
                      </a:lnTo>
                      <a:lnTo>
                        <a:pt x="24" y="140"/>
                      </a:lnTo>
                      <a:lnTo>
                        <a:pt x="2" y="115"/>
                      </a:lnTo>
                      <a:cubicBezTo>
                        <a:pt x="1" y="113"/>
                        <a:pt x="0" y="110"/>
                        <a:pt x="1" y="108"/>
                      </a:cubicBezTo>
                      <a:cubicBezTo>
                        <a:pt x="1" y="105"/>
                        <a:pt x="3" y="103"/>
                        <a:pt x="6" y="102"/>
                      </a:cubicBezTo>
                      <a:lnTo>
                        <a:pt x="49" y="85"/>
                      </a:lnTo>
                      <a:lnTo>
                        <a:pt x="47" y="86"/>
                      </a:lnTo>
                      <a:lnTo>
                        <a:pt x="81" y="65"/>
                      </a:lnTo>
                      <a:lnTo>
                        <a:pt x="80" y="66"/>
                      </a:lnTo>
                      <a:lnTo>
                        <a:pt x="107" y="37"/>
                      </a:lnTo>
                      <a:lnTo>
                        <a:pt x="106" y="38"/>
                      </a:lnTo>
                      <a:lnTo>
                        <a:pt x="130" y="0"/>
                      </a:lnTo>
                      <a:lnTo>
                        <a:pt x="143" y="9"/>
                      </a:lnTo>
                      <a:lnTo>
                        <a:pt x="119" y="47"/>
                      </a:lnTo>
                      <a:cubicBezTo>
                        <a:pt x="119" y="47"/>
                        <a:pt x="119" y="48"/>
                        <a:pt x="118" y="48"/>
                      </a:cubicBezTo>
                      <a:lnTo>
                        <a:pt x="91" y="77"/>
                      </a:lnTo>
                      <a:cubicBezTo>
                        <a:pt x="91" y="77"/>
                        <a:pt x="90" y="78"/>
                        <a:pt x="90" y="78"/>
                      </a:cubicBezTo>
                      <a:lnTo>
                        <a:pt x="56" y="99"/>
                      </a:lnTo>
                      <a:cubicBezTo>
                        <a:pt x="55" y="100"/>
                        <a:pt x="55" y="100"/>
                        <a:pt x="54" y="100"/>
                      </a:cubicBezTo>
                      <a:lnTo>
                        <a:pt x="11" y="117"/>
                      </a:lnTo>
                      <a:lnTo>
                        <a:pt x="15" y="104"/>
                      </a:lnTo>
                      <a:lnTo>
                        <a:pt x="37" y="131"/>
                      </a:lnTo>
                      <a:lnTo>
                        <a:pt x="53" y="156"/>
                      </a:lnTo>
                      <a:cubicBezTo>
                        <a:pt x="54" y="157"/>
                        <a:pt x="54" y="157"/>
                        <a:pt x="54" y="158"/>
                      </a:cubicBezTo>
                      <a:lnTo>
                        <a:pt x="73" y="211"/>
                      </a:lnTo>
                      <a:cubicBezTo>
                        <a:pt x="73" y="211"/>
                        <a:pt x="73" y="212"/>
                        <a:pt x="73" y="212"/>
                      </a:cubicBezTo>
                      <a:lnTo>
                        <a:pt x="81" y="271"/>
                      </a:lnTo>
                      <a:lnTo>
                        <a:pt x="88" y="340"/>
                      </a:lnTo>
                      <a:lnTo>
                        <a:pt x="72" y="34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grpSp>
              <p:nvGrpSpPr>
                <p:cNvPr id="388" name="กลุ่ม 387">
                  <a:extLst>
                    <a:ext uri="{FF2B5EF4-FFF2-40B4-BE49-F238E27FC236}">
                      <a16:creationId xmlns:a16="http://schemas.microsoft.com/office/drawing/2014/main" id="{878B246A-B146-4FA7-AE8E-1F767E77243B}"/>
                    </a:ext>
                  </a:extLst>
                </p:cNvPr>
                <p:cNvGrpSpPr/>
                <p:nvPr/>
              </p:nvGrpSpPr>
              <p:grpSpPr>
                <a:xfrm>
                  <a:off x="2678699" y="2528583"/>
                  <a:ext cx="538914" cy="481611"/>
                  <a:chOff x="2678699" y="2528583"/>
                  <a:chExt cx="538914" cy="481611"/>
                </a:xfrm>
              </p:grpSpPr>
              <p:grpSp>
                <p:nvGrpSpPr>
                  <p:cNvPr id="389" name="กลุ่ม 388">
                    <a:extLst>
                      <a:ext uri="{FF2B5EF4-FFF2-40B4-BE49-F238E27FC236}">
                        <a16:creationId xmlns:a16="http://schemas.microsoft.com/office/drawing/2014/main" id="{D30F0657-5AF6-47B6-B324-C4E9067D56E3}"/>
                      </a:ext>
                    </a:extLst>
                  </p:cNvPr>
                  <p:cNvGrpSpPr/>
                  <p:nvPr/>
                </p:nvGrpSpPr>
                <p:grpSpPr>
                  <a:xfrm>
                    <a:off x="2678699" y="2636736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405" name="Freeform 114">
                      <a:extLst>
                        <a:ext uri="{FF2B5EF4-FFF2-40B4-BE49-F238E27FC236}">
                          <a16:creationId xmlns:a16="http://schemas.microsoft.com/office/drawing/2014/main" id="{7C38C50A-7F10-46A7-ABCE-9C39FCCFECC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406" name="Freeform 123">
                      <a:extLst>
                        <a:ext uri="{FF2B5EF4-FFF2-40B4-BE49-F238E27FC236}">
                          <a16:creationId xmlns:a16="http://schemas.microsoft.com/office/drawing/2014/main" id="{F84EFC3A-84F5-4F2B-A787-7419D036D8E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390" name="กลุ่ม 389">
                    <a:extLst>
                      <a:ext uri="{FF2B5EF4-FFF2-40B4-BE49-F238E27FC236}">
                        <a16:creationId xmlns:a16="http://schemas.microsoft.com/office/drawing/2014/main" id="{0C26DA9B-799E-4873-85EE-0F6D64753F5D}"/>
                      </a:ext>
                    </a:extLst>
                  </p:cNvPr>
                  <p:cNvGrpSpPr/>
                  <p:nvPr/>
                </p:nvGrpSpPr>
                <p:grpSpPr>
                  <a:xfrm rot="8663594">
                    <a:off x="2751587" y="2789136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403" name="Freeform 114">
                      <a:extLst>
                        <a:ext uri="{FF2B5EF4-FFF2-40B4-BE49-F238E27FC236}">
                          <a16:creationId xmlns:a16="http://schemas.microsoft.com/office/drawing/2014/main" id="{8245A791-A81A-4190-AA59-91265DD6046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404" name="Freeform 123">
                      <a:extLst>
                        <a:ext uri="{FF2B5EF4-FFF2-40B4-BE49-F238E27FC236}">
                          <a16:creationId xmlns:a16="http://schemas.microsoft.com/office/drawing/2014/main" id="{B3015A93-F647-4DE4-9372-DB0EF3C3FA8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391" name="กลุ่ม 390">
                    <a:extLst>
                      <a:ext uri="{FF2B5EF4-FFF2-40B4-BE49-F238E27FC236}">
                        <a16:creationId xmlns:a16="http://schemas.microsoft.com/office/drawing/2014/main" id="{011EC22A-EA7A-4329-9D4D-BBB4420E699C}"/>
                      </a:ext>
                    </a:extLst>
                  </p:cNvPr>
                  <p:cNvGrpSpPr/>
                  <p:nvPr/>
                </p:nvGrpSpPr>
                <p:grpSpPr>
                  <a:xfrm>
                    <a:off x="2952524" y="2812324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401" name="Freeform 114">
                      <a:extLst>
                        <a:ext uri="{FF2B5EF4-FFF2-40B4-BE49-F238E27FC236}">
                          <a16:creationId xmlns:a16="http://schemas.microsoft.com/office/drawing/2014/main" id="{931FF383-1254-413F-B299-FC4882D9CA6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402" name="Freeform 123">
                      <a:extLst>
                        <a:ext uri="{FF2B5EF4-FFF2-40B4-BE49-F238E27FC236}">
                          <a16:creationId xmlns:a16="http://schemas.microsoft.com/office/drawing/2014/main" id="{C114A77B-9C24-4484-A34E-9132425F25B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392" name="กลุ่ม 391">
                    <a:extLst>
                      <a:ext uri="{FF2B5EF4-FFF2-40B4-BE49-F238E27FC236}">
                        <a16:creationId xmlns:a16="http://schemas.microsoft.com/office/drawing/2014/main" id="{1BEABA33-8643-4B39-87FF-64693AAED86A}"/>
                      </a:ext>
                    </a:extLst>
                  </p:cNvPr>
                  <p:cNvGrpSpPr/>
                  <p:nvPr/>
                </p:nvGrpSpPr>
                <p:grpSpPr>
                  <a:xfrm>
                    <a:off x="2866274" y="2668027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399" name="Freeform 114">
                      <a:extLst>
                        <a:ext uri="{FF2B5EF4-FFF2-40B4-BE49-F238E27FC236}">
                          <a16:creationId xmlns:a16="http://schemas.microsoft.com/office/drawing/2014/main" id="{B27CC5D4-E688-4E96-9DEB-E19B730A6D5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400" name="Freeform 123">
                      <a:extLst>
                        <a:ext uri="{FF2B5EF4-FFF2-40B4-BE49-F238E27FC236}">
                          <a16:creationId xmlns:a16="http://schemas.microsoft.com/office/drawing/2014/main" id="{3186A70B-7995-4D58-9139-F2E19F1CDD9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 dirty="0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393" name="กลุ่ม 392">
                    <a:extLst>
                      <a:ext uri="{FF2B5EF4-FFF2-40B4-BE49-F238E27FC236}">
                        <a16:creationId xmlns:a16="http://schemas.microsoft.com/office/drawing/2014/main" id="{29D4BCC6-6177-4C1A-BF92-487CBA5657BC}"/>
                      </a:ext>
                    </a:extLst>
                  </p:cNvPr>
                  <p:cNvGrpSpPr/>
                  <p:nvPr/>
                </p:nvGrpSpPr>
                <p:grpSpPr>
                  <a:xfrm>
                    <a:off x="3009908" y="2629315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397" name="Freeform 114">
                      <a:extLst>
                        <a:ext uri="{FF2B5EF4-FFF2-40B4-BE49-F238E27FC236}">
                          <a16:creationId xmlns:a16="http://schemas.microsoft.com/office/drawing/2014/main" id="{FFE99E2A-8CA0-4A91-9298-9ECC03A372D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398" name="Freeform 123">
                      <a:extLst>
                        <a:ext uri="{FF2B5EF4-FFF2-40B4-BE49-F238E27FC236}">
                          <a16:creationId xmlns:a16="http://schemas.microsoft.com/office/drawing/2014/main" id="{EDD2BDE7-03A2-45B7-A546-6E27AAA867A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394" name="กลุ่ม 393">
                    <a:extLst>
                      <a:ext uri="{FF2B5EF4-FFF2-40B4-BE49-F238E27FC236}">
                        <a16:creationId xmlns:a16="http://schemas.microsoft.com/office/drawing/2014/main" id="{526CA799-360D-4D90-8070-FB658E97D1BC}"/>
                      </a:ext>
                    </a:extLst>
                  </p:cNvPr>
                  <p:cNvGrpSpPr/>
                  <p:nvPr/>
                </p:nvGrpSpPr>
                <p:grpSpPr>
                  <a:xfrm rot="3907596">
                    <a:off x="2833748" y="2533501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395" name="Freeform 114">
                      <a:extLst>
                        <a:ext uri="{FF2B5EF4-FFF2-40B4-BE49-F238E27FC236}">
                          <a16:creationId xmlns:a16="http://schemas.microsoft.com/office/drawing/2014/main" id="{19954290-3A04-4E07-80D8-39A7D44F101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396" name="Freeform 123">
                      <a:extLst>
                        <a:ext uri="{FF2B5EF4-FFF2-40B4-BE49-F238E27FC236}">
                          <a16:creationId xmlns:a16="http://schemas.microsoft.com/office/drawing/2014/main" id="{6DA120F5-FAB0-4E69-A4FD-006B433F835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</p:grpSp>
          </p:grpSp>
          <p:grpSp>
            <p:nvGrpSpPr>
              <p:cNvPr id="24" name="กลุ่ม 23">
                <a:extLst>
                  <a:ext uri="{FF2B5EF4-FFF2-40B4-BE49-F238E27FC236}">
                    <a16:creationId xmlns:a16="http://schemas.microsoft.com/office/drawing/2014/main" id="{822D115C-AC14-4CC6-B852-88C66A25D3F7}"/>
                  </a:ext>
                </a:extLst>
              </p:cNvPr>
              <p:cNvGrpSpPr/>
              <p:nvPr/>
            </p:nvGrpSpPr>
            <p:grpSpPr>
              <a:xfrm>
                <a:off x="5045034" y="3164646"/>
                <a:ext cx="661484" cy="568692"/>
                <a:chOff x="2549626" y="2389544"/>
                <a:chExt cx="803995" cy="843257"/>
              </a:xfrm>
            </p:grpSpPr>
            <p:sp>
              <p:nvSpPr>
                <p:cNvPr id="351" name="Freeform 18">
                  <a:extLst>
                    <a:ext uri="{FF2B5EF4-FFF2-40B4-BE49-F238E27FC236}">
                      <a16:creationId xmlns:a16="http://schemas.microsoft.com/office/drawing/2014/main" id="{FA0F1531-71FF-4A51-A45B-CA562D63A36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49626" y="2519437"/>
                  <a:ext cx="262473" cy="201085"/>
                </a:xfrm>
                <a:custGeom>
                  <a:avLst/>
                  <a:gdLst/>
                  <a:ahLst/>
                  <a:cxnLst>
                    <a:cxn ang="0">
                      <a:pos x="416" y="308"/>
                    </a:cxn>
                    <a:cxn ang="0">
                      <a:pos x="441" y="310"/>
                    </a:cxn>
                    <a:cxn ang="0">
                      <a:pos x="459" y="309"/>
                    </a:cxn>
                    <a:cxn ang="0">
                      <a:pos x="471" y="299"/>
                    </a:cxn>
                    <a:cxn ang="0">
                      <a:pos x="475" y="273"/>
                    </a:cxn>
                    <a:cxn ang="0">
                      <a:pos x="469" y="240"/>
                    </a:cxn>
                    <a:cxn ang="0">
                      <a:pos x="436" y="169"/>
                    </a:cxn>
                    <a:cxn ang="0">
                      <a:pos x="387" y="106"/>
                    </a:cxn>
                    <a:cxn ang="0">
                      <a:pos x="363" y="83"/>
                    </a:cxn>
                    <a:cxn ang="0">
                      <a:pos x="341" y="69"/>
                    </a:cxn>
                    <a:cxn ang="0">
                      <a:pos x="157" y="16"/>
                    </a:cxn>
                    <a:cxn ang="0">
                      <a:pos x="147" y="62"/>
                    </a:cxn>
                    <a:cxn ang="0">
                      <a:pos x="123" y="101"/>
                    </a:cxn>
                    <a:cxn ang="0">
                      <a:pos x="91" y="135"/>
                    </a:cxn>
                    <a:cxn ang="0">
                      <a:pos x="51" y="166"/>
                    </a:cxn>
                    <a:cxn ang="0">
                      <a:pos x="19" y="255"/>
                    </a:cxn>
                    <a:cxn ang="0">
                      <a:pos x="15" y="284"/>
                    </a:cxn>
                    <a:cxn ang="0">
                      <a:pos x="4" y="251"/>
                    </a:cxn>
                    <a:cxn ang="0">
                      <a:pos x="13" y="220"/>
                    </a:cxn>
                    <a:cxn ang="0">
                      <a:pos x="38" y="157"/>
                    </a:cxn>
                    <a:cxn ang="0">
                      <a:pos x="111" y="91"/>
                    </a:cxn>
                    <a:cxn ang="0">
                      <a:pos x="133" y="55"/>
                    </a:cxn>
                    <a:cxn ang="0">
                      <a:pos x="152" y="6"/>
                    </a:cxn>
                    <a:cxn ang="0">
                      <a:pos x="255" y="26"/>
                    </a:cxn>
                    <a:cxn ang="0">
                      <a:pos x="348" y="55"/>
                    </a:cxn>
                    <a:cxn ang="0">
                      <a:pos x="373" y="71"/>
                    </a:cxn>
                    <a:cxn ang="0">
                      <a:pos x="426" y="126"/>
                    </a:cxn>
                    <a:cxn ang="0">
                      <a:pos x="470" y="199"/>
                    </a:cxn>
                    <a:cxn ang="0">
                      <a:pos x="484" y="236"/>
                    </a:cxn>
                    <a:cxn ang="0">
                      <a:pos x="490" y="273"/>
                    </a:cxn>
                    <a:cxn ang="0">
                      <a:pos x="484" y="306"/>
                    </a:cxn>
                    <a:cxn ang="0">
                      <a:pos x="466" y="322"/>
                    </a:cxn>
                    <a:cxn ang="0">
                      <a:pos x="442" y="325"/>
                    </a:cxn>
                    <a:cxn ang="0">
                      <a:pos x="394" y="325"/>
                    </a:cxn>
                  </a:cxnLst>
                  <a:rect l="0" t="0" r="r" b="b"/>
                  <a:pathLst>
                    <a:path w="491" h="325">
                      <a:moveTo>
                        <a:pt x="393" y="309"/>
                      </a:moveTo>
                      <a:lnTo>
                        <a:pt x="416" y="308"/>
                      </a:lnTo>
                      <a:lnTo>
                        <a:pt x="443" y="309"/>
                      </a:lnTo>
                      <a:lnTo>
                        <a:pt x="441" y="310"/>
                      </a:lnTo>
                      <a:lnTo>
                        <a:pt x="463" y="307"/>
                      </a:lnTo>
                      <a:lnTo>
                        <a:pt x="459" y="309"/>
                      </a:lnTo>
                      <a:lnTo>
                        <a:pt x="473" y="295"/>
                      </a:lnTo>
                      <a:lnTo>
                        <a:pt x="471" y="299"/>
                      </a:lnTo>
                      <a:lnTo>
                        <a:pt x="475" y="270"/>
                      </a:lnTo>
                      <a:lnTo>
                        <a:pt x="475" y="273"/>
                      </a:lnTo>
                      <a:lnTo>
                        <a:pt x="469" y="239"/>
                      </a:lnTo>
                      <a:lnTo>
                        <a:pt x="469" y="240"/>
                      </a:lnTo>
                      <a:lnTo>
                        <a:pt x="455" y="204"/>
                      </a:lnTo>
                      <a:lnTo>
                        <a:pt x="436" y="169"/>
                      </a:lnTo>
                      <a:lnTo>
                        <a:pt x="413" y="135"/>
                      </a:lnTo>
                      <a:lnTo>
                        <a:pt x="387" y="106"/>
                      </a:lnTo>
                      <a:lnTo>
                        <a:pt x="362" y="82"/>
                      </a:lnTo>
                      <a:lnTo>
                        <a:pt x="363" y="83"/>
                      </a:lnTo>
                      <a:lnTo>
                        <a:pt x="339" y="68"/>
                      </a:lnTo>
                      <a:lnTo>
                        <a:pt x="341" y="69"/>
                      </a:lnTo>
                      <a:lnTo>
                        <a:pt x="250" y="41"/>
                      </a:lnTo>
                      <a:lnTo>
                        <a:pt x="157" y="16"/>
                      </a:lnTo>
                      <a:lnTo>
                        <a:pt x="167" y="11"/>
                      </a:lnTo>
                      <a:lnTo>
                        <a:pt x="147" y="62"/>
                      </a:lnTo>
                      <a:cubicBezTo>
                        <a:pt x="147" y="63"/>
                        <a:pt x="147" y="63"/>
                        <a:pt x="146" y="64"/>
                      </a:cubicBezTo>
                      <a:lnTo>
                        <a:pt x="123" y="101"/>
                      </a:lnTo>
                      <a:cubicBezTo>
                        <a:pt x="123" y="101"/>
                        <a:pt x="123" y="102"/>
                        <a:pt x="122" y="102"/>
                      </a:cubicBezTo>
                      <a:lnTo>
                        <a:pt x="91" y="135"/>
                      </a:lnTo>
                      <a:lnTo>
                        <a:pt x="49" y="170"/>
                      </a:lnTo>
                      <a:lnTo>
                        <a:pt x="51" y="166"/>
                      </a:lnTo>
                      <a:lnTo>
                        <a:pt x="28" y="225"/>
                      </a:lnTo>
                      <a:lnTo>
                        <a:pt x="19" y="255"/>
                      </a:lnTo>
                      <a:lnTo>
                        <a:pt x="19" y="253"/>
                      </a:lnTo>
                      <a:lnTo>
                        <a:pt x="15" y="284"/>
                      </a:lnTo>
                      <a:lnTo>
                        <a:pt x="0" y="282"/>
                      </a:lnTo>
                      <a:lnTo>
                        <a:pt x="4" y="251"/>
                      </a:lnTo>
                      <a:cubicBezTo>
                        <a:pt x="4" y="251"/>
                        <a:pt x="4" y="251"/>
                        <a:pt x="4" y="250"/>
                      </a:cubicBezTo>
                      <a:lnTo>
                        <a:pt x="13" y="220"/>
                      </a:lnTo>
                      <a:lnTo>
                        <a:pt x="36" y="161"/>
                      </a:lnTo>
                      <a:cubicBezTo>
                        <a:pt x="37" y="159"/>
                        <a:pt x="37" y="158"/>
                        <a:pt x="38" y="157"/>
                      </a:cubicBezTo>
                      <a:lnTo>
                        <a:pt x="80" y="124"/>
                      </a:lnTo>
                      <a:lnTo>
                        <a:pt x="111" y="91"/>
                      </a:lnTo>
                      <a:lnTo>
                        <a:pt x="110" y="92"/>
                      </a:lnTo>
                      <a:lnTo>
                        <a:pt x="133" y="55"/>
                      </a:lnTo>
                      <a:lnTo>
                        <a:pt x="132" y="57"/>
                      </a:lnTo>
                      <a:lnTo>
                        <a:pt x="152" y="6"/>
                      </a:lnTo>
                      <a:cubicBezTo>
                        <a:pt x="153" y="2"/>
                        <a:pt x="158" y="0"/>
                        <a:pt x="162" y="1"/>
                      </a:cubicBezTo>
                      <a:lnTo>
                        <a:pt x="255" y="26"/>
                      </a:lnTo>
                      <a:lnTo>
                        <a:pt x="346" y="54"/>
                      </a:lnTo>
                      <a:cubicBezTo>
                        <a:pt x="346" y="54"/>
                        <a:pt x="347" y="54"/>
                        <a:pt x="348" y="55"/>
                      </a:cubicBezTo>
                      <a:lnTo>
                        <a:pt x="372" y="70"/>
                      </a:lnTo>
                      <a:cubicBezTo>
                        <a:pt x="372" y="70"/>
                        <a:pt x="373" y="70"/>
                        <a:pt x="373" y="71"/>
                      </a:cubicBezTo>
                      <a:lnTo>
                        <a:pt x="400" y="95"/>
                      </a:lnTo>
                      <a:lnTo>
                        <a:pt x="426" y="126"/>
                      </a:lnTo>
                      <a:lnTo>
                        <a:pt x="451" y="162"/>
                      </a:lnTo>
                      <a:lnTo>
                        <a:pt x="470" y="199"/>
                      </a:lnTo>
                      <a:lnTo>
                        <a:pt x="484" y="235"/>
                      </a:lnTo>
                      <a:cubicBezTo>
                        <a:pt x="484" y="235"/>
                        <a:pt x="484" y="236"/>
                        <a:pt x="484" y="236"/>
                      </a:cubicBezTo>
                      <a:lnTo>
                        <a:pt x="490" y="270"/>
                      </a:lnTo>
                      <a:cubicBezTo>
                        <a:pt x="490" y="271"/>
                        <a:pt x="491" y="272"/>
                        <a:pt x="490" y="273"/>
                      </a:cubicBezTo>
                      <a:lnTo>
                        <a:pt x="486" y="302"/>
                      </a:lnTo>
                      <a:cubicBezTo>
                        <a:pt x="486" y="303"/>
                        <a:pt x="485" y="305"/>
                        <a:pt x="484" y="306"/>
                      </a:cubicBezTo>
                      <a:lnTo>
                        <a:pt x="470" y="320"/>
                      </a:lnTo>
                      <a:cubicBezTo>
                        <a:pt x="469" y="321"/>
                        <a:pt x="467" y="322"/>
                        <a:pt x="466" y="322"/>
                      </a:cubicBezTo>
                      <a:lnTo>
                        <a:pt x="444" y="325"/>
                      </a:lnTo>
                      <a:cubicBezTo>
                        <a:pt x="443" y="325"/>
                        <a:pt x="443" y="325"/>
                        <a:pt x="442" y="325"/>
                      </a:cubicBezTo>
                      <a:lnTo>
                        <a:pt x="417" y="324"/>
                      </a:lnTo>
                      <a:lnTo>
                        <a:pt x="394" y="325"/>
                      </a:lnTo>
                      <a:lnTo>
                        <a:pt x="393" y="30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352" name="Freeform 76">
                  <a:extLst>
                    <a:ext uri="{FF2B5EF4-FFF2-40B4-BE49-F238E27FC236}">
                      <a16:creationId xmlns:a16="http://schemas.microsoft.com/office/drawing/2014/main" id="{422CBFE2-AAA7-467A-B90D-7577BE8DD11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20049970">
                  <a:off x="2814585" y="2389544"/>
                  <a:ext cx="143637" cy="163979"/>
                </a:xfrm>
                <a:custGeom>
                  <a:avLst/>
                  <a:gdLst/>
                  <a:ahLst/>
                  <a:cxnLst>
                    <a:cxn ang="0">
                      <a:pos x="269" y="11"/>
                    </a:cxn>
                    <a:cxn ang="0">
                      <a:pos x="251" y="30"/>
                    </a:cxn>
                    <a:cxn ang="0">
                      <a:pos x="231" y="52"/>
                    </a:cxn>
                    <a:cxn ang="0">
                      <a:pos x="214" y="74"/>
                    </a:cxn>
                    <a:cxn ang="0">
                      <a:pos x="215" y="73"/>
                    </a:cxn>
                    <a:cxn ang="0">
                      <a:pos x="204" y="95"/>
                    </a:cxn>
                    <a:cxn ang="0">
                      <a:pos x="204" y="93"/>
                    </a:cxn>
                    <a:cxn ang="0">
                      <a:pos x="200" y="120"/>
                    </a:cxn>
                    <a:cxn ang="0">
                      <a:pos x="200" y="118"/>
                    </a:cxn>
                    <a:cxn ang="0">
                      <a:pos x="202" y="147"/>
                    </a:cxn>
                    <a:cxn ang="0">
                      <a:pos x="202" y="148"/>
                    </a:cxn>
                    <a:cxn ang="0">
                      <a:pos x="200" y="174"/>
                    </a:cxn>
                    <a:cxn ang="0">
                      <a:pos x="199" y="178"/>
                    </a:cxn>
                    <a:cxn ang="0">
                      <a:pos x="186" y="197"/>
                    </a:cxn>
                    <a:cxn ang="0">
                      <a:pos x="183" y="200"/>
                    </a:cxn>
                    <a:cxn ang="0">
                      <a:pos x="147" y="215"/>
                    </a:cxn>
                    <a:cxn ang="0">
                      <a:pos x="144" y="215"/>
                    </a:cxn>
                    <a:cxn ang="0">
                      <a:pos x="105" y="218"/>
                    </a:cxn>
                    <a:cxn ang="0">
                      <a:pos x="64" y="216"/>
                    </a:cxn>
                    <a:cxn ang="0">
                      <a:pos x="25" y="217"/>
                    </a:cxn>
                    <a:cxn ang="0">
                      <a:pos x="32" y="212"/>
                    </a:cxn>
                    <a:cxn ang="0">
                      <a:pos x="27" y="227"/>
                    </a:cxn>
                    <a:cxn ang="0">
                      <a:pos x="22" y="244"/>
                    </a:cxn>
                    <a:cxn ang="0">
                      <a:pos x="17" y="258"/>
                    </a:cxn>
                    <a:cxn ang="0">
                      <a:pos x="15" y="264"/>
                    </a:cxn>
                    <a:cxn ang="0">
                      <a:pos x="0" y="259"/>
                    </a:cxn>
                    <a:cxn ang="0">
                      <a:pos x="2" y="253"/>
                    </a:cxn>
                    <a:cxn ang="0">
                      <a:pos x="7" y="239"/>
                    </a:cxn>
                    <a:cxn ang="0">
                      <a:pos x="12" y="222"/>
                    </a:cxn>
                    <a:cxn ang="0">
                      <a:pos x="17" y="207"/>
                    </a:cxn>
                    <a:cxn ang="0">
                      <a:pos x="24" y="201"/>
                    </a:cxn>
                    <a:cxn ang="0">
                      <a:pos x="65" y="200"/>
                    </a:cxn>
                    <a:cxn ang="0">
                      <a:pos x="104" y="202"/>
                    </a:cxn>
                    <a:cxn ang="0">
                      <a:pos x="143" y="199"/>
                    </a:cxn>
                    <a:cxn ang="0">
                      <a:pos x="140" y="200"/>
                    </a:cxn>
                    <a:cxn ang="0">
                      <a:pos x="176" y="185"/>
                    </a:cxn>
                    <a:cxn ang="0">
                      <a:pos x="173" y="188"/>
                    </a:cxn>
                    <a:cxn ang="0">
                      <a:pos x="186" y="169"/>
                    </a:cxn>
                    <a:cxn ang="0">
                      <a:pos x="184" y="173"/>
                    </a:cxn>
                    <a:cxn ang="0">
                      <a:pos x="186" y="147"/>
                    </a:cxn>
                    <a:cxn ang="0">
                      <a:pos x="186" y="148"/>
                    </a:cxn>
                    <a:cxn ang="0">
                      <a:pos x="184" y="119"/>
                    </a:cxn>
                    <a:cxn ang="0">
                      <a:pos x="185" y="117"/>
                    </a:cxn>
                    <a:cxn ang="0">
                      <a:pos x="189" y="90"/>
                    </a:cxn>
                    <a:cxn ang="0">
                      <a:pos x="189" y="88"/>
                    </a:cxn>
                    <a:cxn ang="0">
                      <a:pos x="200" y="66"/>
                    </a:cxn>
                    <a:cxn ang="0">
                      <a:pos x="201" y="65"/>
                    </a:cxn>
                    <a:cxn ang="0">
                      <a:pos x="220" y="41"/>
                    </a:cxn>
                    <a:cxn ang="0">
                      <a:pos x="240" y="19"/>
                    </a:cxn>
                    <a:cxn ang="0">
                      <a:pos x="258" y="0"/>
                    </a:cxn>
                    <a:cxn ang="0">
                      <a:pos x="269" y="11"/>
                    </a:cxn>
                  </a:cxnLst>
                  <a:rect l="0" t="0" r="r" b="b"/>
                  <a:pathLst>
                    <a:path w="269" h="264">
                      <a:moveTo>
                        <a:pt x="269" y="11"/>
                      </a:moveTo>
                      <a:lnTo>
                        <a:pt x="251" y="30"/>
                      </a:lnTo>
                      <a:lnTo>
                        <a:pt x="231" y="52"/>
                      </a:lnTo>
                      <a:lnTo>
                        <a:pt x="214" y="74"/>
                      </a:lnTo>
                      <a:lnTo>
                        <a:pt x="215" y="73"/>
                      </a:lnTo>
                      <a:lnTo>
                        <a:pt x="204" y="95"/>
                      </a:lnTo>
                      <a:lnTo>
                        <a:pt x="204" y="93"/>
                      </a:lnTo>
                      <a:lnTo>
                        <a:pt x="200" y="120"/>
                      </a:lnTo>
                      <a:lnTo>
                        <a:pt x="200" y="118"/>
                      </a:lnTo>
                      <a:lnTo>
                        <a:pt x="202" y="147"/>
                      </a:lnTo>
                      <a:cubicBezTo>
                        <a:pt x="202" y="147"/>
                        <a:pt x="202" y="148"/>
                        <a:pt x="202" y="148"/>
                      </a:cubicBezTo>
                      <a:lnTo>
                        <a:pt x="200" y="174"/>
                      </a:lnTo>
                      <a:cubicBezTo>
                        <a:pt x="200" y="175"/>
                        <a:pt x="200" y="177"/>
                        <a:pt x="199" y="178"/>
                      </a:cubicBezTo>
                      <a:lnTo>
                        <a:pt x="186" y="197"/>
                      </a:lnTo>
                      <a:cubicBezTo>
                        <a:pt x="185" y="198"/>
                        <a:pt x="184" y="199"/>
                        <a:pt x="183" y="200"/>
                      </a:cubicBezTo>
                      <a:lnTo>
                        <a:pt x="147" y="215"/>
                      </a:lnTo>
                      <a:cubicBezTo>
                        <a:pt x="146" y="215"/>
                        <a:pt x="145" y="215"/>
                        <a:pt x="144" y="215"/>
                      </a:cubicBezTo>
                      <a:lnTo>
                        <a:pt x="105" y="218"/>
                      </a:lnTo>
                      <a:lnTo>
                        <a:pt x="64" y="216"/>
                      </a:lnTo>
                      <a:lnTo>
                        <a:pt x="25" y="217"/>
                      </a:lnTo>
                      <a:lnTo>
                        <a:pt x="32" y="212"/>
                      </a:lnTo>
                      <a:lnTo>
                        <a:pt x="27" y="227"/>
                      </a:lnTo>
                      <a:lnTo>
                        <a:pt x="22" y="244"/>
                      </a:lnTo>
                      <a:lnTo>
                        <a:pt x="17" y="258"/>
                      </a:lnTo>
                      <a:lnTo>
                        <a:pt x="15" y="264"/>
                      </a:lnTo>
                      <a:lnTo>
                        <a:pt x="0" y="259"/>
                      </a:lnTo>
                      <a:lnTo>
                        <a:pt x="2" y="253"/>
                      </a:lnTo>
                      <a:lnTo>
                        <a:pt x="7" y="239"/>
                      </a:lnTo>
                      <a:lnTo>
                        <a:pt x="12" y="222"/>
                      </a:lnTo>
                      <a:lnTo>
                        <a:pt x="17" y="207"/>
                      </a:lnTo>
                      <a:cubicBezTo>
                        <a:pt x="18" y="204"/>
                        <a:pt x="21" y="202"/>
                        <a:pt x="24" y="201"/>
                      </a:cubicBezTo>
                      <a:lnTo>
                        <a:pt x="65" y="200"/>
                      </a:lnTo>
                      <a:lnTo>
                        <a:pt x="104" y="202"/>
                      </a:lnTo>
                      <a:lnTo>
                        <a:pt x="143" y="199"/>
                      </a:lnTo>
                      <a:lnTo>
                        <a:pt x="140" y="200"/>
                      </a:lnTo>
                      <a:lnTo>
                        <a:pt x="176" y="185"/>
                      </a:lnTo>
                      <a:lnTo>
                        <a:pt x="173" y="188"/>
                      </a:lnTo>
                      <a:lnTo>
                        <a:pt x="186" y="169"/>
                      </a:lnTo>
                      <a:lnTo>
                        <a:pt x="184" y="173"/>
                      </a:lnTo>
                      <a:lnTo>
                        <a:pt x="186" y="147"/>
                      </a:lnTo>
                      <a:lnTo>
                        <a:pt x="186" y="148"/>
                      </a:lnTo>
                      <a:lnTo>
                        <a:pt x="184" y="119"/>
                      </a:lnTo>
                      <a:cubicBezTo>
                        <a:pt x="184" y="118"/>
                        <a:pt x="184" y="118"/>
                        <a:pt x="185" y="117"/>
                      </a:cubicBezTo>
                      <a:lnTo>
                        <a:pt x="189" y="90"/>
                      </a:lnTo>
                      <a:cubicBezTo>
                        <a:pt x="189" y="89"/>
                        <a:pt x="189" y="89"/>
                        <a:pt x="189" y="88"/>
                      </a:cubicBezTo>
                      <a:lnTo>
                        <a:pt x="200" y="66"/>
                      </a:lnTo>
                      <a:cubicBezTo>
                        <a:pt x="201" y="65"/>
                        <a:pt x="201" y="65"/>
                        <a:pt x="201" y="65"/>
                      </a:cubicBezTo>
                      <a:lnTo>
                        <a:pt x="220" y="41"/>
                      </a:lnTo>
                      <a:lnTo>
                        <a:pt x="240" y="19"/>
                      </a:lnTo>
                      <a:lnTo>
                        <a:pt x="258" y="0"/>
                      </a:lnTo>
                      <a:lnTo>
                        <a:pt x="269" y="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353" name="Freeform 118">
                  <a:extLst>
                    <a:ext uri="{FF2B5EF4-FFF2-40B4-BE49-F238E27FC236}">
                      <a16:creationId xmlns:a16="http://schemas.microsoft.com/office/drawing/2014/main" id="{FB40634A-00B0-499C-8120-16D1936F6B13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2685052" y="2557197"/>
                  <a:ext cx="556962" cy="512846"/>
                </a:xfrm>
                <a:custGeom>
                  <a:avLst/>
                  <a:gdLst/>
                  <a:ahLst/>
                  <a:cxnLst>
                    <a:cxn ang="0">
                      <a:pos x="52" y="91"/>
                    </a:cxn>
                    <a:cxn ang="0">
                      <a:pos x="95" y="42"/>
                    </a:cxn>
                    <a:cxn ang="0">
                      <a:pos x="160" y="33"/>
                    </a:cxn>
                    <a:cxn ang="0">
                      <a:pos x="198" y="24"/>
                    </a:cxn>
                    <a:cxn ang="0">
                      <a:pos x="251" y="11"/>
                    </a:cxn>
                    <a:cxn ang="0">
                      <a:pos x="285" y="29"/>
                    </a:cxn>
                    <a:cxn ang="0">
                      <a:pos x="322" y="2"/>
                    </a:cxn>
                    <a:cxn ang="0">
                      <a:pos x="369" y="7"/>
                    </a:cxn>
                    <a:cxn ang="0">
                      <a:pos x="400" y="7"/>
                    </a:cxn>
                    <a:cxn ang="0">
                      <a:pos x="452" y="3"/>
                    </a:cxn>
                    <a:cxn ang="0">
                      <a:pos x="494" y="45"/>
                    </a:cxn>
                    <a:cxn ang="0">
                      <a:pos x="539" y="78"/>
                    </a:cxn>
                    <a:cxn ang="0">
                      <a:pos x="545" y="129"/>
                    </a:cxn>
                    <a:cxn ang="0">
                      <a:pos x="557" y="159"/>
                    </a:cxn>
                    <a:cxn ang="0">
                      <a:pos x="547" y="222"/>
                    </a:cxn>
                    <a:cxn ang="0">
                      <a:pos x="486" y="255"/>
                    </a:cxn>
                    <a:cxn ang="0">
                      <a:pos x="461" y="306"/>
                    </a:cxn>
                    <a:cxn ang="0">
                      <a:pos x="403" y="324"/>
                    </a:cxn>
                    <a:cxn ang="0">
                      <a:pos x="356" y="340"/>
                    </a:cxn>
                    <a:cxn ang="0">
                      <a:pos x="295" y="368"/>
                    </a:cxn>
                    <a:cxn ang="0">
                      <a:pos x="230" y="351"/>
                    </a:cxn>
                    <a:cxn ang="0">
                      <a:pos x="179" y="346"/>
                    </a:cxn>
                    <a:cxn ang="0">
                      <a:pos x="103" y="328"/>
                    </a:cxn>
                    <a:cxn ang="0">
                      <a:pos x="81" y="303"/>
                    </a:cxn>
                    <a:cxn ang="0">
                      <a:pos x="35" y="292"/>
                    </a:cxn>
                    <a:cxn ang="0">
                      <a:pos x="12" y="253"/>
                    </a:cxn>
                    <a:cxn ang="0">
                      <a:pos x="29" y="222"/>
                    </a:cxn>
                    <a:cxn ang="0">
                      <a:pos x="1" y="186"/>
                    </a:cxn>
                    <a:cxn ang="0">
                      <a:pos x="10" y="143"/>
                    </a:cxn>
                    <a:cxn ang="0">
                      <a:pos x="51" y="120"/>
                    </a:cxn>
                    <a:cxn ang="0">
                      <a:pos x="35" y="140"/>
                    </a:cxn>
                    <a:cxn ang="0">
                      <a:pos x="16" y="169"/>
                    </a:cxn>
                    <a:cxn ang="0">
                      <a:pos x="26" y="199"/>
                    </a:cxn>
                    <a:cxn ang="0">
                      <a:pos x="29" y="238"/>
                    </a:cxn>
                    <a:cxn ang="0">
                      <a:pos x="34" y="270"/>
                    </a:cxn>
                    <a:cxn ang="0">
                      <a:pos x="63" y="287"/>
                    </a:cxn>
                    <a:cxn ang="0">
                      <a:pos x="90" y="294"/>
                    </a:cxn>
                    <a:cxn ang="0">
                      <a:pos x="145" y="329"/>
                    </a:cxn>
                    <a:cxn ang="0">
                      <a:pos x="213" y="319"/>
                    </a:cxn>
                    <a:cxn ang="0">
                      <a:pos x="265" y="350"/>
                    </a:cxn>
                    <a:cxn ang="0">
                      <a:pos x="324" y="344"/>
                    </a:cxn>
                    <a:cxn ang="0">
                      <a:pos x="361" y="302"/>
                    </a:cxn>
                    <a:cxn ang="0">
                      <a:pos x="432" y="304"/>
                    </a:cxn>
                    <a:cxn ang="0">
                      <a:pos x="466" y="274"/>
                    </a:cxn>
                    <a:cxn ang="0">
                      <a:pos x="516" y="231"/>
                    </a:cxn>
                    <a:cxn ang="0">
                      <a:pos x="544" y="186"/>
                    </a:cxn>
                    <a:cxn ang="0">
                      <a:pos x="527" y="136"/>
                    </a:cxn>
                    <a:cxn ang="0">
                      <a:pos x="531" y="101"/>
                    </a:cxn>
                    <a:cxn ang="0">
                      <a:pos x="509" y="69"/>
                    </a:cxn>
                    <a:cxn ang="0">
                      <a:pos x="463" y="25"/>
                    </a:cxn>
                    <a:cxn ang="0">
                      <a:pos x="425" y="16"/>
                    </a:cxn>
                    <a:cxn ang="0">
                      <a:pos x="388" y="34"/>
                    </a:cxn>
                    <a:cxn ang="0">
                      <a:pos x="342" y="16"/>
                    </a:cxn>
                    <a:cxn ang="0">
                      <a:pos x="308" y="27"/>
                    </a:cxn>
                    <a:cxn ang="0">
                      <a:pos x="271" y="31"/>
                    </a:cxn>
                    <a:cxn ang="0">
                      <a:pos x="225" y="28"/>
                    </a:cxn>
                    <a:cxn ang="0">
                      <a:pos x="190" y="55"/>
                    </a:cxn>
                    <a:cxn ang="0">
                      <a:pos x="129" y="47"/>
                    </a:cxn>
                    <a:cxn ang="0">
                      <a:pos x="78" y="75"/>
                    </a:cxn>
                    <a:cxn ang="0">
                      <a:pos x="65" y="125"/>
                    </a:cxn>
                  </a:cxnLst>
                  <a:rect l="0" t="0" r="r" b="b"/>
                  <a:pathLst>
                    <a:path w="560" h="369">
                      <a:moveTo>
                        <a:pt x="52" y="119"/>
                      </a:moveTo>
                      <a:lnTo>
                        <a:pt x="49" y="124"/>
                      </a:lnTo>
                      <a:lnTo>
                        <a:pt x="51" y="94"/>
                      </a:lnTo>
                      <a:cubicBezTo>
                        <a:pt x="52" y="93"/>
                        <a:pt x="52" y="92"/>
                        <a:pt x="52" y="91"/>
                      </a:cubicBezTo>
                      <a:lnTo>
                        <a:pt x="66" y="65"/>
                      </a:lnTo>
                      <a:cubicBezTo>
                        <a:pt x="67" y="64"/>
                        <a:pt x="68" y="63"/>
                        <a:pt x="68" y="62"/>
                      </a:cubicBezTo>
                      <a:lnTo>
                        <a:pt x="92" y="43"/>
                      </a:lnTo>
                      <a:cubicBezTo>
                        <a:pt x="93" y="43"/>
                        <a:pt x="94" y="42"/>
                        <a:pt x="95" y="42"/>
                      </a:cubicBezTo>
                      <a:lnTo>
                        <a:pt x="127" y="32"/>
                      </a:lnTo>
                      <a:cubicBezTo>
                        <a:pt x="128" y="32"/>
                        <a:pt x="129" y="31"/>
                        <a:pt x="130" y="31"/>
                      </a:cubicBezTo>
                      <a:lnTo>
                        <a:pt x="158" y="32"/>
                      </a:lnTo>
                      <a:cubicBezTo>
                        <a:pt x="159" y="32"/>
                        <a:pt x="159" y="33"/>
                        <a:pt x="160" y="33"/>
                      </a:cubicBezTo>
                      <a:lnTo>
                        <a:pt x="187" y="42"/>
                      </a:lnTo>
                      <a:lnTo>
                        <a:pt x="179" y="44"/>
                      </a:lnTo>
                      <a:lnTo>
                        <a:pt x="196" y="26"/>
                      </a:lnTo>
                      <a:cubicBezTo>
                        <a:pt x="196" y="25"/>
                        <a:pt x="197" y="25"/>
                        <a:pt x="198" y="24"/>
                      </a:cubicBezTo>
                      <a:lnTo>
                        <a:pt x="221" y="13"/>
                      </a:lnTo>
                      <a:cubicBezTo>
                        <a:pt x="222" y="13"/>
                        <a:pt x="223" y="13"/>
                        <a:pt x="224" y="12"/>
                      </a:cubicBezTo>
                      <a:lnTo>
                        <a:pt x="249" y="10"/>
                      </a:lnTo>
                      <a:cubicBezTo>
                        <a:pt x="250" y="10"/>
                        <a:pt x="250" y="10"/>
                        <a:pt x="251" y="11"/>
                      </a:cubicBezTo>
                      <a:lnTo>
                        <a:pt x="277" y="17"/>
                      </a:lnTo>
                      <a:cubicBezTo>
                        <a:pt x="278" y="17"/>
                        <a:pt x="279" y="17"/>
                        <a:pt x="280" y="18"/>
                      </a:cubicBezTo>
                      <a:lnTo>
                        <a:pt x="295" y="28"/>
                      </a:lnTo>
                      <a:lnTo>
                        <a:pt x="285" y="29"/>
                      </a:lnTo>
                      <a:lnTo>
                        <a:pt x="299" y="14"/>
                      </a:lnTo>
                      <a:cubicBezTo>
                        <a:pt x="299" y="13"/>
                        <a:pt x="300" y="13"/>
                        <a:pt x="301" y="12"/>
                      </a:cubicBezTo>
                      <a:lnTo>
                        <a:pt x="319" y="3"/>
                      </a:lnTo>
                      <a:cubicBezTo>
                        <a:pt x="320" y="3"/>
                        <a:pt x="321" y="3"/>
                        <a:pt x="322" y="2"/>
                      </a:cubicBezTo>
                      <a:lnTo>
                        <a:pt x="343" y="0"/>
                      </a:lnTo>
                      <a:cubicBezTo>
                        <a:pt x="344" y="0"/>
                        <a:pt x="344" y="0"/>
                        <a:pt x="345" y="1"/>
                      </a:cubicBezTo>
                      <a:lnTo>
                        <a:pt x="366" y="6"/>
                      </a:lnTo>
                      <a:cubicBezTo>
                        <a:pt x="367" y="6"/>
                        <a:pt x="368" y="6"/>
                        <a:pt x="369" y="7"/>
                      </a:cubicBezTo>
                      <a:lnTo>
                        <a:pt x="388" y="21"/>
                      </a:lnTo>
                      <a:lnTo>
                        <a:pt x="379" y="21"/>
                      </a:lnTo>
                      <a:lnTo>
                        <a:pt x="398" y="8"/>
                      </a:lnTo>
                      <a:cubicBezTo>
                        <a:pt x="399" y="7"/>
                        <a:pt x="400" y="7"/>
                        <a:pt x="400" y="7"/>
                      </a:cubicBezTo>
                      <a:lnTo>
                        <a:pt x="423" y="1"/>
                      </a:lnTo>
                      <a:cubicBezTo>
                        <a:pt x="424" y="0"/>
                        <a:pt x="425" y="0"/>
                        <a:pt x="426" y="0"/>
                      </a:cubicBezTo>
                      <a:lnTo>
                        <a:pt x="449" y="2"/>
                      </a:lnTo>
                      <a:cubicBezTo>
                        <a:pt x="450" y="3"/>
                        <a:pt x="451" y="3"/>
                        <a:pt x="452" y="3"/>
                      </a:cubicBezTo>
                      <a:lnTo>
                        <a:pt x="473" y="13"/>
                      </a:lnTo>
                      <a:cubicBezTo>
                        <a:pt x="474" y="14"/>
                        <a:pt x="475" y="15"/>
                        <a:pt x="476" y="16"/>
                      </a:cubicBezTo>
                      <a:lnTo>
                        <a:pt x="497" y="48"/>
                      </a:lnTo>
                      <a:lnTo>
                        <a:pt x="494" y="45"/>
                      </a:lnTo>
                      <a:lnTo>
                        <a:pt x="518" y="56"/>
                      </a:lnTo>
                      <a:cubicBezTo>
                        <a:pt x="519" y="57"/>
                        <a:pt x="519" y="57"/>
                        <a:pt x="520" y="58"/>
                      </a:cubicBezTo>
                      <a:lnTo>
                        <a:pt x="537" y="75"/>
                      </a:lnTo>
                      <a:cubicBezTo>
                        <a:pt x="538" y="76"/>
                        <a:pt x="539" y="77"/>
                        <a:pt x="539" y="78"/>
                      </a:cubicBezTo>
                      <a:lnTo>
                        <a:pt x="547" y="99"/>
                      </a:lnTo>
                      <a:cubicBezTo>
                        <a:pt x="547" y="100"/>
                        <a:pt x="548" y="101"/>
                        <a:pt x="547" y="102"/>
                      </a:cubicBezTo>
                      <a:lnTo>
                        <a:pt x="545" y="126"/>
                      </a:lnTo>
                      <a:cubicBezTo>
                        <a:pt x="545" y="127"/>
                        <a:pt x="545" y="128"/>
                        <a:pt x="545" y="129"/>
                      </a:cubicBezTo>
                      <a:lnTo>
                        <a:pt x="542" y="136"/>
                      </a:lnTo>
                      <a:lnTo>
                        <a:pt x="541" y="129"/>
                      </a:lnTo>
                      <a:lnTo>
                        <a:pt x="556" y="156"/>
                      </a:lnTo>
                      <a:cubicBezTo>
                        <a:pt x="557" y="157"/>
                        <a:pt x="557" y="158"/>
                        <a:pt x="557" y="159"/>
                      </a:cubicBezTo>
                      <a:lnTo>
                        <a:pt x="559" y="188"/>
                      </a:lnTo>
                      <a:cubicBezTo>
                        <a:pt x="560" y="189"/>
                        <a:pt x="559" y="190"/>
                        <a:pt x="559" y="191"/>
                      </a:cubicBezTo>
                      <a:lnTo>
                        <a:pt x="549" y="219"/>
                      </a:lnTo>
                      <a:cubicBezTo>
                        <a:pt x="549" y="220"/>
                        <a:pt x="548" y="221"/>
                        <a:pt x="547" y="222"/>
                      </a:cubicBezTo>
                      <a:lnTo>
                        <a:pt x="524" y="244"/>
                      </a:lnTo>
                      <a:cubicBezTo>
                        <a:pt x="523" y="245"/>
                        <a:pt x="522" y="246"/>
                        <a:pt x="521" y="246"/>
                      </a:cubicBezTo>
                      <a:lnTo>
                        <a:pt x="481" y="261"/>
                      </a:lnTo>
                      <a:lnTo>
                        <a:pt x="486" y="255"/>
                      </a:lnTo>
                      <a:lnTo>
                        <a:pt x="480" y="280"/>
                      </a:lnTo>
                      <a:cubicBezTo>
                        <a:pt x="480" y="281"/>
                        <a:pt x="480" y="282"/>
                        <a:pt x="479" y="283"/>
                      </a:cubicBezTo>
                      <a:lnTo>
                        <a:pt x="464" y="303"/>
                      </a:lnTo>
                      <a:cubicBezTo>
                        <a:pt x="463" y="304"/>
                        <a:pt x="462" y="305"/>
                        <a:pt x="461" y="306"/>
                      </a:cubicBezTo>
                      <a:lnTo>
                        <a:pt x="437" y="319"/>
                      </a:lnTo>
                      <a:cubicBezTo>
                        <a:pt x="437" y="319"/>
                        <a:pt x="436" y="319"/>
                        <a:pt x="435" y="319"/>
                      </a:cubicBezTo>
                      <a:lnTo>
                        <a:pt x="407" y="324"/>
                      </a:lnTo>
                      <a:cubicBezTo>
                        <a:pt x="406" y="325"/>
                        <a:pt x="405" y="325"/>
                        <a:pt x="403" y="324"/>
                      </a:cubicBezTo>
                      <a:lnTo>
                        <a:pt x="365" y="314"/>
                      </a:lnTo>
                      <a:lnTo>
                        <a:pt x="374" y="311"/>
                      </a:lnTo>
                      <a:lnTo>
                        <a:pt x="358" y="338"/>
                      </a:lnTo>
                      <a:cubicBezTo>
                        <a:pt x="358" y="338"/>
                        <a:pt x="357" y="339"/>
                        <a:pt x="356" y="340"/>
                      </a:cubicBezTo>
                      <a:lnTo>
                        <a:pt x="331" y="358"/>
                      </a:lnTo>
                      <a:cubicBezTo>
                        <a:pt x="330" y="358"/>
                        <a:pt x="330" y="359"/>
                        <a:pt x="329" y="359"/>
                      </a:cubicBezTo>
                      <a:lnTo>
                        <a:pt x="298" y="368"/>
                      </a:lnTo>
                      <a:cubicBezTo>
                        <a:pt x="297" y="368"/>
                        <a:pt x="296" y="369"/>
                        <a:pt x="295" y="368"/>
                      </a:cubicBezTo>
                      <a:lnTo>
                        <a:pt x="261" y="365"/>
                      </a:lnTo>
                      <a:cubicBezTo>
                        <a:pt x="260" y="365"/>
                        <a:pt x="259" y="365"/>
                        <a:pt x="258" y="365"/>
                      </a:cubicBezTo>
                      <a:lnTo>
                        <a:pt x="232" y="353"/>
                      </a:lnTo>
                      <a:cubicBezTo>
                        <a:pt x="231" y="352"/>
                        <a:pt x="231" y="352"/>
                        <a:pt x="230" y="351"/>
                      </a:cubicBezTo>
                      <a:lnTo>
                        <a:pt x="210" y="332"/>
                      </a:lnTo>
                      <a:lnTo>
                        <a:pt x="218" y="334"/>
                      </a:lnTo>
                      <a:lnTo>
                        <a:pt x="182" y="346"/>
                      </a:lnTo>
                      <a:cubicBezTo>
                        <a:pt x="181" y="346"/>
                        <a:pt x="180" y="347"/>
                        <a:pt x="179" y="346"/>
                      </a:cubicBezTo>
                      <a:lnTo>
                        <a:pt x="141" y="344"/>
                      </a:lnTo>
                      <a:cubicBezTo>
                        <a:pt x="140" y="344"/>
                        <a:pt x="139" y="344"/>
                        <a:pt x="138" y="344"/>
                      </a:cubicBezTo>
                      <a:lnTo>
                        <a:pt x="105" y="330"/>
                      </a:lnTo>
                      <a:cubicBezTo>
                        <a:pt x="104" y="329"/>
                        <a:pt x="104" y="329"/>
                        <a:pt x="103" y="328"/>
                      </a:cubicBezTo>
                      <a:lnTo>
                        <a:pt x="77" y="303"/>
                      </a:lnTo>
                      <a:cubicBezTo>
                        <a:pt x="76" y="303"/>
                        <a:pt x="76" y="302"/>
                        <a:pt x="75" y="301"/>
                      </a:cubicBezTo>
                      <a:lnTo>
                        <a:pt x="74" y="299"/>
                      </a:lnTo>
                      <a:lnTo>
                        <a:pt x="81" y="303"/>
                      </a:lnTo>
                      <a:lnTo>
                        <a:pt x="59" y="302"/>
                      </a:lnTo>
                      <a:cubicBezTo>
                        <a:pt x="58" y="302"/>
                        <a:pt x="57" y="302"/>
                        <a:pt x="56" y="302"/>
                      </a:cubicBezTo>
                      <a:lnTo>
                        <a:pt x="37" y="294"/>
                      </a:lnTo>
                      <a:cubicBezTo>
                        <a:pt x="36" y="293"/>
                        <a:pt x="36" y="293"/>
                        <a:pt x="35" y="292"/>
                      </a:cubicBezTo>
                      <a:lnTo>
                        <a:pt x="21" y="278"/>
                      </a:lnTo>
                      <a:cubicBezTo>
                        <a:pt x="20" y="277"/>
                        <a:pt x="19" y="276"/>
                        <a:pt x="19" y="275"/>
                      </a:cubicBezTo>
                      <a:lnTo>
                        <a:pt x="13" y="256"/>
                      </a:lnTo>
                      <a:cubicBezTo>
                        <a:pt x="13" y="255"/>
                        <a:pt x="12" y="254"/>
                        <a:pt x="12" y="253"/>
                      </a:cubicBezTo>
                      <a:lnTo>
                        <a:pt x="14" y="233"/>
                      </a:lnTo>
                      <a:cubicBezTo>
                        <a:pt x="15" y="231"/>
                        <a:pt x="15" y="230"/>
                        <a:pt x="16" y="229"/>
                      </a:cubicBezTo>
                      <a:lnTo>
                        <a:pt x="28" y="211"/>
                      </a:lnTo>
                      <a:lnTo>
                        <a:pt x="29" y="222"/>
                      </a:lnTo>
                      <a:lnTo>
                        <a:pt x="13" y="209"/>
                      </a:lnTo>
                      <a:cubicBezTo>
                        <a:pt x="13" y="208"/>
                        <a:pt x="12" y="207"/>
                        <a:pt x="11" y="206"/>
                      </a:cubicBezTo>
                      <a:lnTo>
                        <a:pt x="2" y="189"/>
                      </a:lnTo>
                      <a:cubicBezTo>
                        <a:pt x="2" y="188"/>
                        <a:pt x="2" y="187"/>
                        <a:pt x="1" y="186"/>
                      </a:cubicBezTo>
                      <a:lnTo>
                        <a:pt x="0" y="167"/>
                      </a:lnTo>
                      <a:cubicBezTo>
                        <a:pt x="0" y="166"/>
                        <a:pt x="1" y="165"/>
                        <a:pt x="1" y="164"/>
                      </a:cubicBezTo>
                      <a:lnTo>
                        <a:pt x="8" y="146"/>
                      </a:lnTo>
                      <a:cubicBezTo>
                        <a:pt x="8" y="144"/>
                        <a:pt x="9" y="143"/>
                        <a:pt x="10" y="143"/>
                      </a:cubicBezTo>
                      <a:lnTo>
                        <a:pt x="27" y="127"/>
                      </a:lnTo>
                      <a:cubicBezTo>
                        <a:pt x="28" y="126"/>
                        <a:pt x="29" y="125"/>
                        <a:pt x="30" y="125"/>
                      </a:cubicBezTo>
                      <a:lnTo>
                        <a:pt x="54" y="118"/>
                      </a:lnTo>
                      <a:lnTo>
                        <a:pt x="51" y="120"/>
                      </a:lnTo>
                      <a:lnTo>
                        <a:pt x="52" y="119"/>
                      </a:lnTo>
                      <a:close/>
                      <a:moveTo>
                        <a:pt x="62" y="131"/>
                      </a:moveTo>
                      <a:cubicBezTo>
                        <a:pt x="61" y="132"/>
                        <a:pt x="60" y="133"/>
                        <a:pt x="59" y="133"/>
                      </a:cubicBezTo>
                      <a:lnTo>
                        <a:pt x="35" y="140"/>
                      </a:lnTo>
                      <a:lnTo>
                        <a:pt x="38" y="138"/>
                      </a:lnTo>
                      <a:lnTo>
                        <a:pt x="21" y="154"/>
                      </a:lnTo>
                      <a:lnTo>
                        <a:pt x="23" y="151"/>
                      </a:lnTo>
                      <a:lnTo>
                        <a:pt x="16" y="169"/>
                      </a:lnTo>
                      <a:lnTo>
                        <a:pt x="16" y="166"/>
                      </a:lnTo>
                      <a:lnTo>
                        <a:pt x="17" y="185"/>
                      </a:lnTo>
                      <a:lnTo>
                        <a:pt x="17" y="182"/>
                      </a:lnTo>
                      <a:lnTo>
                        <a:pt x="26" y="199"/>
                      </a:lnTo>
                      <a:lnTo>
                        <a:pt x="24" y="196"/>
                      </a:lnTo>
                      <a:lnTo>
                        <a:pt x="40" y="209"/>
                      </a:lnTo>
                      <a:cubicBezTo>
                        <a:pt x="43" y="212"/>
                        <a:pt x="43" y="216"/>
                        <a:pt x="41" y="220"/>
                      </a:cubicBezTo>
                      <a:lnTo>
                        <a:pt x="29" y="238"/>
                      </a:lnTo>
                      <a:lnTo>
                        <a:pt x="30" y="234"/>
                      </a:lnTo>
                      <a:lnTo>
                        <a:pt x="28" y="254"/>
                      </a:lnTo>
                      <a:lnTo>
                        <a:pt x="28" y="251"/>
                      </a:lnTo>
                      <a:lnTo>
                        <a:pt x="34" y="270"/>
                      </a:lnTo>
                      <a:lnTo>
                        <a:pt x="32" y="267"/>
                      </a:lnTo>
                      <a:lnTo>
                        <a:pt x="46" y="281"/>
                      </a:lnTo>
                      <a:lnTo>
                        <a:pt x="44" y="279"/>
                      </a:lnTo>
                      <a:lnTo>
                        <a:pt x="63" y="287"/>
                      </a:lnTo>
                      <a:lnTo>
                        <a:pt x="60" y="286"/>
                      </a:lnTo>
                      <a:lnTo>
                        <a:pt x="82" y="287"/>
                      </a:lnTo>
                      <a:cubicBezTo>
                        <a:pt x="85" y="288"/>
                        <a:pt x="87" y="289"/>
                        <a:pt x="89" y="292"/>
                      </a:cubicBezTo>
                      <a:lnTo>
                        <a:pt x="90" y="294"/>
                      </a:lnTo>
                      <a:lnTo>
                        <a:pt x="88" y="292"/>
                      </a:lnTo>
                      <a:lnTo>
                        <a:pt x="114" y="317"/>
                      </a:lnTo>
                      <a:lnTo>
                        <a:pt x="112" y="315"/>
                      </a:lnTo>
                      <a:lnTo>
                        <a:pt x="145" y="329"/>
                      </a:lnTo>
                      <a:lnTo>
                        <a:pt x="142" y="328"/>
                      </a:lnTo>
                      <a:lnTo>
                        <a:pt x="180" y="330"/>
                      </a:lnTo>
                      <a:lnTo>
                        <a:pt x="177" y="331"/>
                      </a:lnTo>
                      <a:lnTo>
                        <a:pt x="213" y="319"/>
                      </a:lnTo>
                      <a:cubicBezTo>
                        <a:pt x="216" y="318"/>
                        <a:pt x="219" y="319"/>
                        <a:pt x="221" y="321"/>
                      </a:cubicBezTo>
                      <a:lnTo>
                        <a:pt x="241" y="340"/>
                      </a:lnTo>
                      <a:lnTo>
                        <a:pt x="239" y="338"/>
                      </a:lnTo>
                      <a:lnTo>
                        <a:pt x="265" y="350"/>
                      </a:lnTo>
                      <a:lnTo>
                        <a:pt x="262" y="349"/>
                      </a:lnTo>
                      <a:lnTo>
                        <a:pt x="296" y="352"/>
                      </a:lnTo>
                      <a:lnTo>
                        <a:pt x="293" y="353"/>
                      </a:lnTo>
                      <a:lnTo>
                        <a:pt x="324" y="344"/>
                      </a:lnTo>
                      <a:lnTo>
                        <a:pt x="322" y="345"/>
                      </a:lnTo>
                      <a:lnTo>
                        <a:pt x="347" y="327"/>
                      </a:lnTo>
                      <a:lnTo>
                        <a:pt x="345" y="329"/>
                      </a:lnTo>
                      <a:lnTo>
                        <a:pt x="361" y="302"/>
                      </a:lnTo>
                      <a:cubicBezTo>
                        <a:pt x="362" y="299"/>
                        <a:pt x="366" y="298"/>
                        <a:pt x="370" y="299"/>
                      </a:cubicBezTo>
                      <a:lnTo>
                        <a:pt x="408" y="309"/>
                      </a:lnTo>
                      <a:lnTo>
                        <a:pt x="404" y="309"/>
                      </a:lnTo>
                      <a:lnTo>
                        <a:pt x="432" y="304"/>
                      </a:lnTo>
                      <a:lnTo>
                        <a:pt x="430" y="304"/>
                      </a:lnTo>
                      <a:lnTo>
                        <a:pt x="454" y="291"/>
                      </a:lnTo>
                      <a:lnTo>
                        <a:pt x="451" y="294"/>
                      </a:lnTo>
                      <a:lnTo>
                        <a:pt x="466" y="274"/>
                      </a:lnTo>
                      <a:lnTo>
                        <a:pt x="465" y="277"/>
                      </a:lnTo>
                      <a:lnTo>
                        <a:pt x="471" y="252"/>
                      </a:lnTo>
                      <a:cubicBezTo>
                        <a:pt x="471" y="249"/>
                        <a:pt x="473" y="247"/>
                        <a:pt x="476" y="246"/>
                      </a:cubicBezTo>
                      <a:lnTo>
                        <a:pt x="516" y="231"/>
                      </a:lnTo>
                      <a:lnTo>
                        <a:pt x="513" y="233"/>
                      </a:lnTo>
                      <a:lnTo>
                        <a:pt x="536" y="211"/>
                      </a:lnTo>
                      <a:lnTo>
                        <a:pt x="534" y="214"/>
                      </a:lnTo>
                      <a:lnTo>
                        <a:pt x="544" y="186"/>
                      </a:lnTo>
                      <a:lnTo>
                        <a:pt x="543" y="189"/>
                      </a:lnTo>
                      <a:lnTo>
                        <a:pt x="541" y="160"/>
                      </a:lnTo>
                      <a:lnTo>
                        <a:pt x="542" y="163"/>
                      </a:lnTo>
                      <a:lnTo>
                        <a:pt x="527" y="136"/>
                      </a:lnTo>
                      <a:cubicBezTo>
                        <a:pt x="526" y="134"/>
                        <a:pt x="526" y="132"/>
                        <a:pt x="527" y="129"/>
                      </a:cubicBezTo>
                      <a:lnTo>
                        <a:pt x="530" y="122"/>
                      </a:lnTo>
                      <a:lnTo>
                        <a:pt x="529" y="125"/>
                      </a:lnTo>
                      <a:lnTo>
                        <a:pt x="531" y="101"/>
                      </a:lnTo>
                      <a:lnTo>
                        <a:pt x="532" y="104"/>
                      </a:lnTo>
                      <a:lnTo>
                        <a:pt x="524" y="83"/>
                      </a:lnTo>
                      <a:lnTo>
                        <a:pt x="526" y="86"/>
                      </a:lnTo>
                      <a:lnTo>
                        <a:pt x="509" y="69"/>
                      </a:lnTo>
                      <a:lnTo>
                        <a:pt x="511" y="71"/>
                      </a:lnTo>
                      <a:lnTo>
                        <a:pt x="487" y="60"/>
                      </a:lnTo>
                      <a:cubicBezTo>
                        <a:pt x="486" y="59"/>
                        <a:pt x="485" y="58"/>
                        <a:pt x="484" y="57"/>
                      </a:cubicBezTo>
                      <a:lnTo>
                        <a:pt x="463" y="25"/>
                      </a:lnTo>
                      <a:lnTo>
                        <a:pt x="466" y="28"/>
                      </a:lnTo>
                      <a:lnTo>
                        <a:pt x="445" y="18"/>
                      </a:lnTo>
                      <a:lnTo>
                        <a:pt x="448" y="18"/>
                      </a:lnTo>
                      <a:lnTo>
                        <a:pt x="425" y="16"/>
                      </a:lnTo>
                      <a:lnTo>
                        <a:pt x="427" y="16"/>
                      </a:lnTo>
                      <a:lnTo>
                        <a:pt x="404" y="22"/>
                      </a:lnTo>
                      <a:lnTo>
                        <a:pt x="407" y="21"/>
                      </a:lnTo>
                      <a:lnTo>
                        <a:pt x="388" y="34"/>
                      </a:lnTo>
                      <a:cubicBezTo>
                        <a:pt x="385" y="36"/>
                        <a:pt x="381" y="36"/>
                        <a:pt x="379" y="34"/>
                      </a:cubicBezTo>
                      <a:lnTo>
                        <a:pt x="360" y="20"/>
                      </a:lnTo>
                      <a:lnTo>
                        <a:pt x="363" y="21"/>
                      </a:lnTo>
                      <a:lnTo>
                        <a:pt x="342" y="16"/>
                      </a:lnTo>
                      <a:lnTo>
                        <a:pt x="344" y="16"/>
                      </a:lnTo>
                      <a:lnTo>
                        <a:pt x="323" y="18"/>
                      </a:lnTo>
                      <a:lnTo>
                        <a:pt x="326" y="18"/>
                      </a:lnTo>
                      <a:lnTo>
                        <a:pt x="308" y="27"/>
                      </a:lnTo>
                      <a:lnTo>
                        <a:pt x="310" y="25"/>
                      </a:lnTo>
                      <a:lnTo>
                        <a:pt x="296" y="40"/>
                      </a:lnTo>
                      <a:cubicBezTo>
                        <a:pt x="294" y="43"/>
                        <a:pt x="289" y="43"/>
                        <a:pt x="286" y="41"/>
                      </a:cubicBezTo>
                      <a:lnTo>
                        <a:pt x="271" y="31"/>
                      </a:lnTo>
                      <a:lnTo>
                        <a:pt x="274" y="32"/>
                      </a:lnTo>
                      <a:lnTo>
                        <a:pt x="248" y="26"/>
                      </a:lnTo>
                      <a:lnTo>
                        <a:pt x="250" y="26"/>
                      </a:lnTo>
                      <a:lnTo>
                        <a:pt x="225" y="28"/>
                      </a:lnTo>
                      <a:lnTo>
                        <a:pt x="228" y="28"/>
                      </a:lnTo>
                      <a:lnTo>
                        <a:pt x="205" y="39"/>
                      </a:lnTo>
                      <a:lnTo>
                        <a:pt x="207" y="37"/>
                      </a:lnTo>
                      <a:lnTo>
                        <a:pt x="190" y="55"/>
                      </a:lnTo>
                      <a:cubicBezTo>
                        <a:pt x="188" y="57"/>
                        <a:pt x="185" y="58"/>
                        <a:pt x="182" y="57"/>
                      </a:cubicBezTo>
                      <a:lnTo>
                        <a:pt x="155" y="48"/>
                      </a:lnTo>
                      <a:lnTo>
                        <a:pt x="157" y="48"/>
                      </a:lnTo>
                      <a:lnTo>
                        <a:pt x="129" y="47"/>
                      </a:lnTo>
                      <a:lnTo>
                        <a:pt x="132" y="47"/>
                      </a:lnTo>
                      <a:lnTo>
                        <a:pt x="100" y="57"/>
                      </a:lnTo>
                      <a:lnTo>
                        <a:pt x="102" y="56"/>
                      </a:lnTo>
                      <a:lnTo>
                        <a:pt x="78" y="75"/>
                      </a:lnTo>
                      <a:lnTo>
                        <a:pt x="81" y="72"/>
                      </a:lnTo>
                      <a:lnTo>
                        <a:pt x="67" y="98"/>
                      </a:lnTo>
                      <a:lnTo>
                        <a:pt x="67" y="95"/>
                      </a:lnTo>
                      <a:lnTo>
                        <a:pt x="65" y="125"/>
                      </a:lnTo>
                      <a:cubicBezTo>
                        <a:pt x="65" y="127"/>
                        <a:pt x="64" y="129"/>
                        <a:pt x="63" y="130"/>
                      </a:cubicBezTo>
                      <a:lnTo>
                        <a:pt x="62" y="131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354" name="Freeform 125">
                  <a:extLst>
                    <a:ext uri="{FF2B5EF4-FFF2-40B4-BE49-F238E27FC236}">
                      <a16:creationId xmlns:a16="http://schemas.microsoft.com/office/drawing/2014/main" id="{9D1E59E2-3C48-4A30-9267-89E9E2A2F16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35582" y="2546363"/>
                  <a:ext cx="218039" cy="195100"/>
                </a:xfrm>
                <a:custGeom>
                  <a:avLst/>
                  <a:gdLst/>
                  <a:ahLst/>
                  <a:cxnLst>
                    <a:cxn ang="0">
                      <a:pos x="5" y="284"/>
                    </a:cxn>
                    <a:cxn ang="0">
                      <a:pos x="10" y="267"/>
                    </a:cxn>
                    <a:cxn ang="0">
                      <a:pos x="21" y="255"/>
                    </a:cxn>
                    <a:cxn ang="0">
                      <a:pos x="50" y="241"/>
                    </a:cxn>
                    <a:cxn ang="0">
                      <a:pos x="110" y="224"/>
                    </a:cxn>
                    <a:cxn ang="0">
                      <a:pos x="121" y="223"/>
                    </a:cxn>
                    <a:cxn ang="0">
                      <a:pos x="122" y="222"/>
                    </a:cxn>
                    <a:cxn ang="0">
                      <a:pos x="141" y="198"/>
                    </a:cxn>
                    <a:cxn ang="0">
                      <a:pos x="158" y="176"/>
                    </a:cxn>
                    <a:cxn ang="0">
                      <a:pos x="183" y="130"/>
                    </a:cxn>
                    <a:cxn ang="0">
                      <a:pos x="208" y="45"/>
                    </a:cxn>
                    <a:cxn ang="0">
                      <a:pos x="227" y="1"/>
                    </a:cxn>
                    <a:cxn ang="0">
                      <a:pos x="294" y="18"/>
                    </a:cxn>
                    <a:cxn ang="0">
                      <a:pos x="323" y="39"/>
                    </a:cxn>
                    <a:cxn ang="0">
                      <a:pos x="347" y="62"/>
                    </a:cxn>
                    <a:cxn ang="0">
                      <a:pos x="371" y="79"/>
                    </a:cxn>
                    <a:cxn ang="0">
                      <a:pos x="406" y="102"/>
                    </a:cxn>
                    <a:cxn ang="0">
                      <a:pos x="365" y="93"/>
                    </a:cxn>
                    <a:cxn ang="0">
                      <a:pos x="337" y="74"/>
                    </a:cxn>
                    <a:cxn ang="0">
                      <a:pos x="287" y="32"/>
                    </a:cxn>
                    <a:cxn ang="0">
                      <a:pos x="257" y="23"/>
                    </a:cxn>
                    <a:cxn ang="0">
                      <a:pos x="233" y="11"/>
                    </a:cxn>
                    <a:cxn ang="0">
                      <a:pos x="215" y="82"/>
                    </a:cxn>
                    <a:cxn ang="0">
                      <a:pos x="198" y="136"/>
                    </a:cxn>
                    <a:cxn ang="0">
                      <a:pos x="172" y="184"/>
                    </a:cxn>
                    <a:cxn ang="0">
                      <a:pos x="130" y="235"/>
                    </a:cxn>
                    <a:cxn ang="0">
                      <a:pos x="124" y="238"/>
                    </a:cxn>
                    <a:cxn ang="0">
                      <a:pos x="113" y="239"/>
                    </a:cxn>
                    <a:cxn ang="0">
                      <a:pos x="88" y="246"/>
                    </a:cxn>
                    <a:cxn ang="0">
                      <a:pos x="56" y="256"/>
                    </a:cxn>
                    <a:cxn ang="0">
                      <a:pos x="31" y="267"/>
                    </a:cxn>
                    <a:cxn ang="0">
                      <a:pos x="24" y="275"/>
                    </a:cxn>
                    <a:cxn ang="0">
                      <a:pos x="15" y="314"/>
                    </a:cxn>
                  </a:cxnLst>
                  <a:rect l="0" t="0" r="r" b="b"/>
                  <a:pathLst>
                    <a:path w="409" h="314">
                      <a:moveTo>
                        <a:pt x="0" y="311"/>
                      </a:moveTo>
                      <a:lnTo>
                        <a:pt x="5" y="284"/>
                      </a:lnTo>
                      <a:lnTo>
                        <a:pt x="9" y="270"/>
                      </a:lnTo>
                      <a:cubicBezTo>
                        <a:pt x="9" y="269"/>
                        <a:pt x="10" y="268"/>
                        <a:pt x="10" y="267"/>
                      </a:cubicBezTo>
                      <a:lnTo>
                        <a:pt x="18" y="257"/>
                      </a:lnTo>
                      <a:cubicBezTo>
                        <a:pt x="19" y="257"/>
                        <a:pt x="20" y="256"/>
                        <a:pt x="21" y="255"/>
                      </a:cubicBezTo>
                      <a:lnTo>
                        <a:pt x="49" y="241"/>
                      </a:lnTo>
                      <a:cubicBezTo>
                        <a:pt x="49" y="241"/>
                        <a:pt x="50" y="241"/>
                        <a:pt x="50" y="241"/>
                      </a:cubicBezTo>
                      <a:lnTo>
                        <a:pt x="83" y="231"/>
                      </a:lnTo>
                      <a:lnTo>
                        <a:pt x="110" y="224"/>
                      </a:lnTo>
                      <a:cubicBezTo>
                        <a:pt x="111" y="224"/>
                        <a:pt x="111" y="224"/>
                        <a:pt x="112" y="224"/>
                      </a:cubicBezTo>
                      <a:lnTo>
                        <a:pt x="121" y="223"/>
                      </a:lnTo>
                      <a:lnTo>
                        <a:pt x="119" y="223"/>
                      </a:lnTo>
                      <a:lnTo>
                        <a:pt x="122" y="222"/>
                      </a:lnTo>
                      <a:lnTo>
                        <a:pt x="118" y="224"/>
                      </a:lnTo>
                      <a:lnTo>
                        <a:pt x="141" y="198"/>
                      </a:lnTo>
                      <a:lnTo>
                        <a:pt x="159" y="175"/>
                      </a:lnTo>
                      <a:lnTo>
                        <a:pt x="158" y="176"/>
                      </a:lnTo>
                      <a:lnTo>
                        <a:pt x="183" y="129"/>
                      </a:lnTo>
                      <a:lnTo>
                        <a:pt x="183" y="130"/>
                      </a:lnTo>
                      <a:lnTo>
                        <a:pt x="200" y="77"/>
                      </a:lnTo>
                      <a:lnTo>
                        <a:pt x="208" y="45"/>
                      </a:lnTo>
                      <a:lnTo>
                        <a:pt x="218" y="6"/>
                      </a:lnTo>
                      <a:cubicBezTo>
                        <a:pt x="219" y="2"/>
                        <a:pt x="223" y="0"/>
                        <a:pt x="227" y="1"/>
                      </a:cubicBezTo>
                      <a:lnTo>
                        <a:pt x="260" y="8"/>
                      </a:lnTo>
                      <a:lnTo>
                        <a:pt x="294" y="18"/>
                      </a:lnTo>
                      <a:cubicBezTo>
                        <a:pt x="295" y="18"/>
                        <a:pt x="295" y="18"/>
                        <a:pt x="296" y="19"/>
                      </a:cubicBezTo>
                      <a:lnTo>
                        <a:pt x="323" y="39"/>
                      </a:lnTo>
                      <a:lnTo>
                        <a:pt x="348" y="63"/>
                      </a:lnTo>
                      <a:lnTo>
                        <a:pt x="347" y="62"/>
                      </a:lnTo>
                      <a:lnTo>
                        <a:pt x="374" y="80"/>
                      </a:lnTo>
                      <a:lnTo>
                        <a:pt x="371" y="79"/>
                      </a:lnTo>
                      <a:lnTo>
                        <a:pt x="409" y="87"/>
                      </a:lnTo>
                      <a:lnTo>
                        <a:pt x="406" y="102"/>
                      </a:lnTo>
                      <a:lnTo>
                        <a:pt x="368" y="94"/>
                      </a:lnTo>
                      <a:cubicBezTo>
                        <a:pt x="367" y="94"/>
                        <a:pt x="366" y="94"/>
                        <a:pt x="365" y="93"/>
                      </a:cubicBezTo>
                      <a:lnTo>
                        <a:pt x="338" y="75"/>
                      </a:lnTo>
                      <a:cubicBezTo>
                        <a:pt x="338" y="75"/>
                        <a:pt x="337" y="75"/>
                        <a:pt x="337" y="74"/>
                      </a:cubicBezTo>
                      <a:lnTo>
                        <a:pt x="314" y="52"/>
                      </a:lnTo>
                      <a:lnTo>
                        <a:pt x="287" y="32"/>
                      </a:lnTo>
                      <a:lnTo>
                        <a:pt x="289" y="33"/>
                      </a:lnTo>
                      <a:lnTo>
                        <a:pt x="257" y="23"/>
                      </a:lnTo>
                      <a:lnTo>
                        <a:pt x="224" y="16"/>
                      </a:lnTo>
                      <a:lnTo>
                        <a:pt x="233" y="11"/>
                      </a:lnTo>
                      <a:lnTo>
                        <a:pt x="223" y="48"/>
                      </a:lnTo>
                      <a:lnTo>
                        <a:pt x="215" y="82"/>
                      </a:lnTo>
                      <a:lnTo>
                        <a:pt x="198" y="135"/>
                      </a:lnTo>
                      <a:cubicBezTo>
                        <a:pt x="198" y="135"/>
                        <a:pt x="198" y="136"/>
                        <a:pt x="198" y="136"/>
                      </a:cubicBezTo>
                      <a:lnTo>
                        <a:pt x="173" y="183"/>
                      </a:lnTo>
                      <a:cubicBezTo>
                        <a:pt x="172" y="184"/>
                        <a:pt x="172" y="184"/>
                        <a:pt x="172" y="184"/>
                      </a:cubicBezTo>
                      <a:lnTo>
                        <a:pt x="153" y="209"/>
                      </a:lnTo>
                      <a:lnTo>
                        <a:pt x="130" y="235"/>
                      </a:lnTo>
                      <a:cubicBezTo>
                        <a:pt x="130" y="236"/>
                        <a:pt x="128" y="237"/>
                        <a:pt x="127" y="237"/>
                      </a:cubicBezTo>
                      <a:lnTo>
                        <a:pt x="124" y="238"/>
                      </a:lnTo>
                      <a:cubicBezTo>
                        <a:pt x="123" y="238"/>
                        <a:pt x="123" y="238"/>
                        <a:pt x="122" y="238"/>
                      </a:cubicBezTo>
                      <a:lnTo>
                        <a:pt x="113" y="239"/>
                      </a:lnTo>
                      <a:lnTo>
                        <a:pt x="114" y="239"/>
                      </a:lnTo>
                      <a:lnTo>
                        <a:pt x="88" y="246"/>
                      </a:lnTo>
                      <a:lnTo>
                        <a:pt x="55" y="256"/>
                      </a:lnTo>
                      <a:lnTo>
                        <a:pt x="56" y="256"/>
                      </a:lnTo>
                      <a:lnTo>
                        <a:pt x="28" y="270"/>
                      </a:lnTo>
                      <a:lnTo>
                        <a:pt x="31" y="267"/>
                      </a:lnTo>
                      <a:lnTo>
                        <a:pt x="23" y="277"/>
                      </a:lnTo>
                      <a:lnTo>
                        <a:pt x="24" y="275"/>
                      </a:lnTo>
                      <a:lnTo>
                        <a:pt x="20" y="287"/>
                      </a:lnTo>
                      <a:lnTo>
                        <a:pt x="15" y="314"/>
                      </a:lnTo>
                      <a:lnTo>
                        <a:pt x="0" y="3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355" name="Freeform 126">
                  <a:extLst>
                    <a:ext uri="{FF2B5EF4-FFF2-40B4-BE49-F238E27FC236}">
                      <a16:creationId xmlns:a16="http://schemas.microsoft.com/office/drawing/2014/main" id="{505FCECC-496B-4338-9C8F-F99A9957F76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06395" y="2905822"/>
                  <a:ext cx="269707" cy="192706"/>
                </a:xfrm>
                <a:custGeom>
                  <a:avLst/>
                  <a:gdLst/>
                  <a:ahLst/>
                  <a:cxnLst>
                    <a:cxn ang="0">
                      <a:pos x="429" y="293"/>
                    </a:cxn>
                    <a:cxn ang="0">
                      <a:pos x="454" y="295"/>
                    </a:cxn>
                    <a:cxn ang="0">
                      <a:pos x="473" y="293"/>
                    </a:cxn>
                    <a:cxn ang="0">
                      <a:pos x="486" y="285"/>
                    </a:cxn>
                    <a:cxn ang="0">
                      <a:pos x="490" y="260"/>
                    </a:cxn>
                    <a:cxn ang="0">
                      <a:pos x="484" y="229"/>
                    </a:cxn>
                    <a:cxn ang="0">
                      <a:pos x="471" y="196"/>
                    </a:cxn>
                    <a:cxn ang="0">
                      <a:pos x="427" y="129"/>
                    </a:cxn>
                    <a:cxn ang="0">
                      <a:pos x="374" y="80"/>
                    </a:cxn>
                    <a:cxn ang="0">
                      <a:pos x="351" y="66"/>
                    </a:cxn>
                    <a:cxn ang="0">
                      <a:pos x="305" y="52"/>
                    </a:cxn>
                    <a:cxn ang="0">
                      <a:pos x="163" y="16"/>
                    </a:cxn>
                    <a:cxn ang="0">
                      <a:pos x="151" y="60"/>
                    </a:cxn>
                    <a:cxn ang="0">
                      <a:pos x="126" y="97"/>
                    </a:cxn>
                    <a:cxn ang="0">
                      <a:pos x="94" y="128"/>
                    </a:cxn>
                    <a:cxn ang="0">
                      <a:pos x="52" y="159"/>
                    </a:cxn>
                    <a:cxn ang="0">
                      <a:pos x="19" y="243"/>
                    </a:cxn>
                    <a:cxn ang="0">
                      <a:pos x="15" y="272"/>
                    </a:cxn>
                    <a:cxn ang="0">
                      <a:pos x="4" y="239"/>
                    </a:cxn>
                    <a:cxn ang="0">
                      <a:pos x="13" y="208"/>
                    </a:cxn>
                    <a:cxn ang="0">
                      <a:pos x="40" y="149"/>
                    </a:cxn>
                    <a:cxn ang="0">
                      <a:pos x="114" y="87"/>
                    </a:cxn>
                    <a:cxn ang="0">
                      <a:pos x="137" y="52"/>
                    </a:cxn>
                    <a:cxn ang="0">
                      <a:pos x="157" y="5"/>
                    </a:cxn>
                    <a:cxn ang="0">
                      <a:pos x="261" y="25"/>
                    </a:cxn>
                    <a:cxn ang="0">
                      <a:pos x="357" y="52"/>
                    </a:cxn>
                    <a:cxn ang="0">
                      <a:pos x="383" y="66"/>
                    </a:cxn>
                    <a:cxn ang="0">
                      <a:pos x="412" y="91"/>
                    </a:cxn>
                    <a:cxn ang="0">
                      <a:pos x="464" y="153"/>
                    </a:cxn>
                    <a:cxn ang="0">
                      <a:pos x="485" y="188"/>
                    </a:cxn>
                    <a:cxn ang="0">
                      <a:pos x="499" y="225"/>
                    </a:cxn>
                    <a:cxn ang="0">
                      <a:pos x="505" y="260"/>
                    </a:cxn>
                    <a:cxn ang="0">
                      <a:pos x="499" y="293"/>
                    </a:cxn>
                    <a:cxn ang="0">
                      <a:pos x="480" y="307"/>
                    </a:cxn>
                    <a:cxn ang="0">
                      <a:pos x="455" y="310"/>
                    </a:cxn>
                    <a:cxn ang="0">
                      <a:pos x="406" y="310"/>
                    </a:cxn>
                  </a:cxnLst>
                  <a:rect l="0" t="0" r="r" b="b"/>
                  <a:pathLst>
                    <a:path w="506" h="310">
                      <a:moveTo>
                        <a:pt x="405" y="294"/>
                      </a:moveTo>
                      <a:lnTo>
                        <a:pt x="429" y="293"/>
                      </a:lnTo>
                      <a:lnTo>
                        <a:pt x="456" y="294"/>
                      </a:lnTo>
                      <a:lnTo>
                        <a:pt x="454" y="295"/>
                      </a:lnTo>
                      <a:lnTo>
                        <a:pt x="477" y="292"/>
                      </a:lnTo>
                      <a:lnTo>
                        <a:pt x="473" y="293"/>
                      </a:lnTo>
                      <a:lnTo>
                        <a:pt x="488" y="280"/>
                      </a:lnTo>
                      <a:lnTo>
                        <a:pt x="486" y="285"/>
                      </a:lnTo>
                      <a:lnTo>
                        <a:pt x="490" y="257"/>
                      </a:lnTo>
                      <a:lnTo>
                        <a:pt x="490" y="260"/>
                      </a:lnTo>
                      <a:lnTo>
                        <a:pt x="484" y="228"/>
                      </a:lnTo>
                      <a:lnTo>
                        <a:pt x="484" y="229"/>
                      </a:lnTo>
                      <a:lnTo>
                        <a:pt x="470" y="194"/>
                      </a:lnTo>
                      <a:lnTo>
                        <a:pt x="471" y="196"/>
                      </a:lnTo>
                      <a:lnTo>
                        <a:pt x="451" y="162"/>
                      </a:lnTo>
                      <a:lnTo>
                        <a:pt x="427" y="129"/>
                      </a:lnTo>
                      <a:lnTo>
                        <a:pt x="401" y="102"/>
                      </a:lnTo>
                      <a:lnTo>
                        <a:pt x="374" y="80"/>
                      </a:lnTo>
                      <a:lnTo>
                        <a:pt x="376" y="80"/>
                      </a:lnTo>
                      <a:lnTo>
                        <a:pt x="351" y="66"/>
                      </a:lnTo>
                      <a:lnTo>
                        <a:pt x="352" y="67"/>
                      </a:lnTo>
                      <a:lnTo>
                        <a:pt x="305" y="52"/>
                      </a:lnTo>
                      <a:lnTo>
                        <a:pt x="258" y="40"/>
                      </a:lnTo>
                      <a:lnTo>
                        <a:pt x="163" y="16"/>
                      </a:lnTo>
                      <a:lnTo>
                        <a:pt x="172" y="12"/>
                      </a:lnTo>
                      <a:lnTo>
                        <a:pt x="151" y="60"/>
                      </a:lnTo>
                      <a:cubicBezTo>
                        <a:pt x="151" y="60"/>
                        <a:pt x="150" y="61"/>
                        <a:pt x="150" y="61"/>
                      </a:cubicBezTo>
                      <a:lnTo>
                        <a:pt x="126" y="97"/>
                      </a:lnTo>
                      <a:cubicBezTo>
                        <a:pt x="126" y="97"/>
                        <a:pt x="125" y="98"/>
                        <a:pt x="125" y="98"/>
                      </a:cubicBezTo>
                      <a:lnTo>
                        <a:pt x="94" y="128"/>
                      </a:lnTo>
                      <a:lnTo>
                        <a:pt x="49" y="162"/>
                      </a:lnTo>
                      <a:lnTo>
                        <a:pt x="52" y="159"/>
                      </a:lnTo>
                      <a:lnTo>
                        <a:pt x="28" y="215"/>
                      </a:lnTo>
                      <a:lnTo>
                        <a:pt x="19" y="243"/>
                      </a:lnTo>
                      <a:lnTo>
                        <a:pt x="19" y="242"/>
                      </a:lnTo>
                      <a:lnTo>
                        <a:pt x="15" y="272"/>
                      </a:lnTo>
                      <a:lnTo>
                        <a:pt x="0" y="269"/>
                      </a:lnTo>
                      <a:lnTo>
                        <a:pt x="4" y="239"/>
                      </a:lnTo>
                      <a:cubicBezTo>
                        <a:pt x="4" y="239"/>
                        <a:pt x="4" y="239"/>
                        <a:pt x="4" y="238"/>
                      </a:cubicBezTo>
                      <a:lnTo>
                        <a:pt x="13" y="208"/>
                      </a:lnTo>
                      <a:lnTo>
                        <a:pt x="37" y="152"/>
                      </a:lnTo>
                      <a:cubicBezTo>
                        <a:pt x="38" y="151"/>
                        <a:pt x="39" y="150"/>
                        <a:pt x="40" y="149"/>
                      </a:cubicBezTo>
                      <a:lnTo>
                        <a:pt x="83" y="117"/>
                      </a:lnTo>
                      <a:lnTo>
                        <a:pt x="114" y="87"/>
                      </a:lnTo>
                      <a:lnTo>
                        <a:pt x="113" y="88"/>
                      </a:lnTo>
                      <a:lnTo>
                        <a:pt x="137" y="52"/>
                      </a:lnTo>
                      <a:lnTo>
                        <a:pt x="136" y="53"/>
                      </a:lnTo>
                      <a:lnTo>
                        <a:pt x="157" y="5"/>
                      </a:lnTo>
                      <a:cubicBezTo>
                        <a:pt x="159" y="2"/>
                        <a:pt x="163" y="0"/>
                        <a:pt x="166" y="1"/>
                      </a:cubicBezTo>
                      <a:lnTo>
                        <a:pt x="261" y="25"/>
                      </a:lnTo>
                      <a:lnTo>
                        <a:pt x="310" y="37"/>
                      </a:lnTo>
                      <a:lnTo>
                        <a:pt x="357" y="52"/>
                      </a:lnTo>
                      <a:cubicBezTo>
                        <a:pt x="357" y="52"/>
                        <a:pt x="358" y="52"/>
                        <a:pt x="358" y="52"/>
                      </a:cubicBezTo>
                      <a:lnTo>
                        <a:pt x="383" y="66"/>
                      </a:lnTo>
                      <a:cubicBezTo>
                        <a:pt x="384" y="67"/>
                        <a:pt x="384" y="67"/>
                        <a:pt x="385" y="67"/>
                      </a:cubicBezTo>
                      <a:lnTo>
                        <a:pt x="412" y="91"/>
                      </a:lnTo>
                      <a:lnTo>
                        <a:pt x="440" y="120"/>
                      </a:lnTo>
                      <a:lnTo>
                        <a:pt x="464" y="153"/>
                      </a:lnTo>
                      <a:lnTo>
                        <a:pt x="484" y="187"/>
                      </a:lnTo>
                      <a:cubicBezTo>
                        <a:pt x="485" y="188"/>
                        <a:pt x="485" y="188"/>
                        <a:pt x="485" y="188"/>
                      </a:cubicBezTo>
                      <a:lnTo>
                        <a:pt x="499" y="223"/>
                      </a:lnTo>
                      <a:cubicBezTo>
                        <a:pt x="499" y="224"/>
                        <a:pt x="499" y="224"/>
                        <a:pt x="499" y="225"/>
                      </a:cubicBezTo>
                      <a:lnTo>
                        <a:pt x="505" y="257"/>
                      </a:lnTo>
                      <a:cubicBezTo>
                        <a:pt x="505" y="258"/>
                        <a:pt x="506" y="259"/>
                        <a:pt x="505" y="260"/>
                      </a:cubicBezTo>
                      <a:lnTo>
                        <a:pt x="501" y="288"/>
                      </a:lnTo>
                      <a:cubicBezTo>
                        <a:pt x="501" y="290"/>
                        <a:pt x="500" y="291"/>
                        <a:pt x="499" y="293"/>
                      </a:cubicBezTo>
                      <a:lnTo>
                        <a:pt x="484" y="306"/>
                      </a:lnTo>
                      <a:cubicBezTo>
                        <a:pt x="483" y="307"/>
                        <a:pt x="481" y="307"/>
                        <a:pt x="480" y="307"/>
                      </a:cubicBezTo>
                      <a:lnTo>
                        <a:pt x="457" y="310"/>
                      </a:lnTo>
                      <a:cubicBezTo>
                        <a:pt x="456" y="310"/>
                        <a:pt x="456" y="310"/>
                        <a:pt x="455" y="310"/>
                      </a:cubicBezTo>
                      <a:lnTo>
                        <a:pt x="430" y="309"/>
                      </a:lnTo>
                      <a:lnTo>
                        <a:pt x="406" y="310"/>
                      </a:lnTo>
                      <a:lnTo>
                        <a:pt x="405" y="29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356" name="Freeform 128">
                  <a:extLst>
                    <a:ext uri="{FF2B5EF4-FFF2-40B4-BE49-F238E27FC236}">
                      <a16:creationId xmlns:a16="http://schemas.microsoft.com/office/drawing/2014/main" id="{D4A8A272-D0D9-442E-8F5E-20543AB900F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09156" y="2429840"/>
                  <a:ext cx="207705" cy="213054"/>
                </a:xfrm>
                <a:custGeom>
                  <a:avLst/>
                  <a:gdLst/>
                  <a:ahLst/>
                  <a:cxnLst>
                    <a:cxn ang="0">
                      <a:pos x="369" y="111"/>
                    </a:cxn>
                    <a:cxn ang="0">
                      <a:pos x="360" y="51"/>
                    </a:cxn>
                    <a:cxn ang="0">
                      <a:pos x="353" y="32"/>
                    </a:cxn>
                    <a:cxn ang="0">
                      <a:pos x="342" y="21"/>
                    </a:cxn>
                    <a:cxn ang="0">
                      <a:pos x="326" y="16"/>
                    </a:cxn>
                    <a:cxn ang="0">
                      <a:pos x="299" y="16"/>
                    </a:cxn>
                    <a:cxn ang="0">
                      <a:pos x="260" y="23"/>
                    </a:cxn>
                    <a:cxn ang="0">
                      <a:pos x="227" y="66"/>
                    </a:cxn>
                    <a:cxn ang="0">
                      <a:pos x="164" y="158"/>
                    </a:cxn>
                    <a:cxn ang="0">
                      <a:pos x="125" y="196"/>
                    </a:cxn>
                    <a:cxn ang="0">
                      <a:pos x="144" y="279"/>
                    </a:cxn>
                    <a:cxn ang="0">
                      <a:pos x="142" y="313"/>
                    </a:cxn>
                    <a:cxn ang="0">
                      <a:pos x="136" y="328"/>
                    </a:cxn>
                    <a:cxn ang="0">
                      <a:pos x="122" y="338"/>
                    </a:cxn>
                    <a:cxn ang="0">
                      <a:pos x="71" y="344"/>
                    </a:cxn>
                    <a:cxn ang="0">
                      <a:pos x="37" y="344"/>
                    </a:cxn>
                    <a:cxn ang="0">
                      <a:pos x="13" y="337"/>
                    </a:cxn>
                    <a:cxn ang="0">
                      <a:pos x="1" y="323"/>
                    </a:cxn>
                    <a:cxn ang="0">
                      <a:pos x="1" y="308"/>
                    </a:cxn>
                    <a:cxn ang="0">
                      <a:pos x="5" y="293"/>
                    </a:cxn>
                    <a:cxn ang="0">
                      <a:pos x="37" y="268"/>
                    </a:cxn>
                    <a:cxn ang="0">
                      <a:pos x="20" y="299"/>
                    </a:cxn>
                    <a:cxn ang="0">
                      <a:pos x="16" y="310"/>
                    </a:cxn>
                    <a:cxn ang="0">
                      <a:pos x="15" y="317"/>
                    </a:cxn>
                    <a:cxn ang="0">
                      <a:pos x="20" y="324"/>
                    </a:cxn>
                    <a:cxn ang="0">
                      <a:pos x="38" y="328"/>
                    </a:cxn>
                    <a:cxn ang="0">
                      <a:pos x="117" y="324"/>
                    </a:cxn>
                    <a:cxn ang="0">
                      <a:pos x="124" y="318"/>
                    </a:cxn>
                    <a:cxn ang="0">
                      <a:pos x="127" y="309"/>
                    </a:cxn>
                    <a:cxn ang="0">
                      <a:pos x="128" y="280"/>
                    </a:cxn>
                    <a:cxn ang="0">
                      <a:pos x="121" y="242"/>
                    </a:cxn>
                    <a:cxn ang="0">
                      <a:pos x="111" y="193"/>
                    </a:cxn>
                    <a:cxn ang="0">
                      <a:pos x="183" y="103"/>
                    </a:cxn>
                    <a:cxn ang="0">
                      <a:pos x="252" y="10"/>
                    </a:cxn>
                    <a:cxn ang="0">
                      <a:pos x="298" y="1"/>
                    </a:cxn>
                    <a:cxn ang="0">
                      <a:pos x="328" y="0"/>
                    </a:cxn>
                    <a:cxn ang="0">
                      <a:pos x="351" y="8"/>
                    </a:cxn>
                    <a:cxn ang="0">
                      <a:pos x="367" y="24"/>
                    </a:cxn>
                    <a:cxn ang="0">
                      <a:pos x="375" y="47"/>
                    </a:cxn>
                    <a:cxn ang="0">
                      <a:pos x="380" y="76"/>
                    </a:cxn>
                    <a:cxn ang="0">
                      <a:pos x="390" y="147"/>
                    </a:cxn>
                  </a:cxnLst>
                  <a:rect l="0" t="0" r="r" b="b"/>
                  <a:pathLst>
                    <a:path w="390" h="344">
                      <a:moveTo>
                        <a:pt x="375" y="150"/>
                      </a:moveTo>
                      <a:lnTo>
                        <a:pt x="369" y="111"/>
                      </a:lnTo>
                      <a:lnTo>
                        <a:pt x="365" y="77"/>
                      </a:lnTo>
                      <a:lnTo>
                        <a:pt x="360" y="51"/>
                      </a:lnTo>
                      <a:lnTo>
                        <a:pt x="360" y="52"/>
                      </a:lnTo>
                      <a:lnTo>
                        <a:pt x="353" y="32"/>
                      </a:lnTo>
                      <a:lnTo>
                        <a:pt x="354" y="35"/>
                      </a:lnTo>
                      <a:lnTo>
                        <a:pt x="342" y="21"/>
                      </a:lnTo>
                      <a:lnTo>
                        <a:pt x="346" y="23"/>
                      </a:lnTo>
                      <a:lnTo>
                        <a:pt x="326" y="16"/>
                      </a:lnTo>
                      <a:lnTo>
                        <a:pt x="328" y="16"/>
                      </a:lnTo>
                      <a:lnTo>
                        <a:pt x="299" y="16"/>
                      </a:lnTo>
                      <a:lnTo>
                        <a:pt x="301" y="16"/>
                      </a:lnTo>
                      <a:lnTo>
                        <a:pt x="260" y="23"/>
                      </a:lnTo>
                      <a:lnTo>
                        <a:pt x="265" y="21"/>
                      </a:lnTo>
                      <a:lnTo>
                        <a:pt x="227" y="66"/>
                      </a:lnTo>
                      <a:lnTo>
                        <a:pt x="196" y="112"/>
                      </a:lnTo>
                      <a:lnTo>
                        <a:pt x="164" y="158"/>
                      </a:lnTo>
                      <a:lnTo>
                        <a:pt x="123" y="204"/>
                      </a:lnTo>
                      <a:lnTo>
                        <a:pt x="125" y="196"/>
                      </a:lnTo>
                      <a:lnTo>
                        <a:pt x="136" y="237"/>
                      </a:lnTo>
                      <a:lnTo>
                        <a:pt x="144" y="279"/>
                      </a:lnTo>
                      <a:cubicBezTo>
                        <a:pt x="144" y="280"/>
                        <a:pt x="144" y="280"/>
                        <a:pt x="144" y="281"/>
                      </a:cubicBezTo>
                      <a:lnTo>
                        <a:pt x="142" y="313"/>
                      </a:lnTo>
                      <a:cubicBezTo>
                        <a:pt x="142" y="314"/>
                        <a:pt x="142" y="315"/>
                        <a:pt x="142" y="316"/>
                      </a:cubicBezTo>
                      <a:lnTo>
                        <a:pt x="136" y="328"/>
                      </a:lnTo>
                      <a:cubicBezTo>
                        <a:pt x="135" y="329"/>
                        <a:pt x="134" y="330"/>
                        <a:pt x="133" y="331"/>
                      </a:cubicBezTo>
                      <a:lnTo>
                        <a:pt x="122" y="338"/>
                      </a:lnTo>
                      <a:cubicBezTo>
                        <a:pt x="121" y="339"/>
                        <a:pt x="120" y="339"/>
                        <a:pt x="118" y="339"/>
                      </a:cubicBezTo>
                      <a:lnTo>
                        <a:pt x="71" y="344"/>
                      </a:lnTo>
                      <a:lnTo>
                        <a:pt x="38" y="344"/>
                      </a:lnTo>
                      <a:cubicBezTo>
                        <a:pt x="38" y="344"/>
                        <a:pt x="37" y="344"/>
                        <a:pt x="37" y="344"/>
                      </a:cubicBezTo>
                      <a:lnTo>
                        <a:pt x="17" y="339"/>
                      </a:lnTo>
                      <a:cubicBezTo>
                        <a:pt x="15" y="339"/>
                        <a:pt x="14" y="338"/>
                        <a:pt x="13" y="337"/>
                      </a:cubicBezTo>
                      <a:lnTo>
                        <a:pt x="4" y="328"/>
                      </a:lnTo>
                      <a:cubicBezTo>
                        <a:pt x="2" y="327"/>
                        <a:pt x="2" y="325"/>
                        <a:pt x="1" y="323"/>
                      </a:cubicBezTo>
                      <a:lnTo>
                        <a:pt x="0" y="311"/>
                      </a:lnTo>
                      <a:cubicBezTo>
                        <a:pt x="0" y="310"/>
                        <a:pt x="0" y="309"/>
                        <a:pt x="1" y="308"/>
                      </a:cubicBezTo>
                      <a:lnTo>
                        <a:pt x="5" y="294"/>
                      </a:lnTo>
                      <a:cubicBezTo>
                        <a:pt x="5" y="294"/>
                        <a:pt x="5" y="293"/>
                        <a:pt x="5" y="293"/>
                      </a:cubicBezTo>
                      <a:lnTo>
                        <a:pt x="22" y="261"/>
                      </a:lnTo>
                      <a:lnTo>
                        <a:pt x="37" y="268"/>
                      </a:lnTo>
                      <a:lnTo>
                        <a:pt x="20" y="300"/>
                      </a:lnTo>
                      <a:lnTo>
                        <a:pt x="20" y="299"/>
                      </a:lnTo>
                      <a:lnTo>
                        <a:pt x="16" y="313"/>
                      </a:lnTo>
                      <a:lnTo>
                        <a:pt x="16" y="310"/>
                      </a:lnTo>
                      <a:lnTo>
                        <a:pt x="17" y="322"/>
                      </a:lnTo>
                      <a:lnTo>
                        <a:pt x="15" y="317"/>
                      </a:lnTo>
                      <a:lnTo>
                        <a:pt x="24" y="326"/>
                      </a:lnTo>
                      <a:lnTo>
                        <a:pt x="20" y="324"/>
                      </a:lnTo>
                      <a:lnTo>
                        <a:pt x="40" y="329"/>
                      </a:lnTo>
                      <a:lnTo>
                        <a:pt x="38" y="328"/>
                      </a:lnTo>
                      <a:lnTo>
                        <a:pt x="70" y="329"/>
                      </a:lnTo>
                      <a:lnTo>
                        <a:pt x="117" y="324"/>
                      </a:lnTo>
                      <a:lnTo>
                        <a:pt x="113" y="325"/>
                      </a:lnTo>
                      <a:lnTo>
                        <a:pt x="124" y="318"/>
                      </a:lnTo>
                      <a:lnTo>
                        <a:pt x="121" y="321"/>
                      </a:lnTo>
                      <a:lnTo>
                        <a:pt x="127" y="309"/>
                      </a:lnTo>
                      <a:lnTo>
                        <a:pt x="126" y="312"/>
                      </a:lnTo>
                      <a:lnTo>
                        <a:pt x="128" y="280"/>
                      </a:lnTo>
                      <a:lnTo>
                        <a:pt x="129" y="282"/>
                      </a:lnTo>
                      <a:lnTo>
                        <a:pt x="121" y="242"/>
                      </a:lnTo>
                      <a:lnTo>
                        <a:pt x="110" y="201"/>
                      </a:lnTo>
                      <a:cubicBezTo>
                        <a:pt x="109" y="198"/>
                        <a:pt x="110" y="195"/>
                        <a:pt x="111" y="193"/>
                      </a:cubicBezTo>
                      <a:lnTo>
                        <a:pt x="151" y="149"/>
                      </a:lnTo>
                      <a:lnTo>
                        <a:pt x="183" y="103"/>
                      </a:lnTo>
                      <a:lnTo>
                        <a:pt x="214" y="55"/>
                      </a:lnTo>
                      <a:lnTo>
                        <a:pt x="252" y="10"/>
                      </a:lnTo>
                      <a:cubicBezTo>
                        <a:pt x="254" y="9"/>
                        <a:pt x="255" y="8"/>
                        <a:pt x="257" y="8"/>
                      </a:cubicBezTo>
                      <a:lnTo>
                        <a:pt x="298" y="1"/>
                      </a:lnTo>
                      <a:cubicBezTo>
                        <a:pt x="299" y="0"/>
                        <a:pt x="299" y="0"/>
                        <a:pt x="299" y="0"/>
                      </a:cubicBezTo>
                      <a:lnTo>
                        <a:pt x="328" y="0"/>
                      </a:lnTo>
                      <a:cubicBezTo>
                        <a:pt x="329" y="0"/>
                        <a:pt x="330" y="1"/>
                        <a:pt x="331" y="1"/>
                      </a:cubicBezTo>
                      <a:lnTo>
                        <a:pt x="351" y="8"/>
                      </a:lnTo>
                      <a:cubicBezTo>
                        <a:pt x="352" y="8"/>
                        <a:pt x="354" y="9"/>
                        <a:pt x="355" y="10"/>
                      </a:cubicBezTo>
                      <a:lnTo>
                        <a:pt x="367" y="24"/>
                      </a:lnTo>
                      <a:cubicBezTo>
                        <a:pt x="367" y="25"/>
                        <a:pt x="368" y="26"/>
                        <a:pt x="368" y="27"/>
                      </a:cubicBezTo>
                      <a:lnTo>
                        <a:pt x="375" y="47"/>
                      </a:lnTo>
                      <a:cubicBezTo>
                        <a:pt x="375" y="47"/>
                        <a:pt x="375" y="48"/>
                        <a:pt x="375" y="48"/>
                      </a:cubicBezTo>
                      <a:lnTo>
                        <a:pt x="380" y="76"/>
                      </a:lnTo>
                      <a:lnTo>
                        <a:pt x="384" y="108"/>
                      </a:lnTo>
                      <a:lnTo>
                        <a:pt x="390" y="147"/>
                      </a:lnTo>
                      <a:lnTo>
                        <a:pt x="375" y="15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 dirty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357" name="Freeform 129">
                  <a:extLst>
                    <a:ext uri="{FF2B5EF4-FFF2-40B4-BE49-F238E27FC236}">
                      <a16:creationId xmlns:a16="http://schemas.microsoft.com/office/drawing/2014/main" id="{CE6104F7-950E-4DF2-8D71-2E06E233E5D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34605" y="2985940"/>
                  <a:ext cx="63035" cy="179539"/>
                </a:xfrm>
                <a:custGeom>
                  <a:avLst/>
                  <a:gdLst/>
                  <a:ahLst/>
                  <a:cxnLst>
                    <a:cxn ang="0">
                      <a:pos x="15" y="0"/>
                    </a:cxn>
                    <a:cxn ang="0">
                      <a:pos x="26" y="96"/>
                    </a:cxn>
                    <a:cxn ang="0">
                      <a:pos x="34" y="142"/>
                    </a:cxn>
                    <a:cxn ang="0">
                      <a:pos x="34" y="141"/>
                    </a:cxn>
                    <a:cxn ang="0">
                      <a:pos x="49" y="185"/>
                    </a:cxn>
                    <a:cxn ang="0">
                      <a:pos x="46" y="181"/>
                    </a:cxn>
                    <a:cxn ang="0">
                      <a:pos x="58" y="190"/>
                    </a:cxn>
                    <a:cxn ang="0">
                      <a:pos x="54" y="188"/>
                    </a:cxn>
                    <a:cxn ang="0">
                      <a:pos x="72" y="189"/>
                    </a:cxn>
                    <a:cxn ang="0">
                      <a:pos x="90" y="189"/>
                    </a:cxn>
                    <a:cxn ang="0">
                      <a:pos x="94" y="190"/>
                    </a:cxn>
                    <a:cxn ang="0">
                      <a:pos x="108" y="197"/>
                    </a:cxn>
                    <a:cxn ang="0">
                      <a:pos x="112" y="203"/>
                    </a:cxn>
                    <a:cxn ang="0">
                      <a:pos x="116" y="222"/>
                    </a:cxn>
                    <a:cxn ang="0">
                      <a:pos x="116" y="226"/>
                    </a:cxn>
                    <a:cxn ang="0">
                      <a:pos x="110" y="247"/>
                    </a:cxn>
                    <a:cxn ang="0">
                      <a:pos x="101" y="269"/>
                    </a:cxn>
                    <a:cxn ang="0">
                      <a:pos x="101" y="268"/>
                    </a:cxn>
                    <a:cxn ang="0">
                      <a:pos x="96" y="290"/>
                    </a:cxn>
                    <a:cxn ang="0">
                      <a:pos x="81" y="287"/>
                    </a:cxn>
                    <a:cxn ang="0">
                      <a:pos x="86" y="265"/>
                    </a:cxn>
                    <a:cxn ang="0">
                      <a:pos x="86" y="263"/>
                    </a:cxn>
                    <a:cxn ang="0">
                      <a:pos x="95" y="242"/>
                    </a:cxn>
                    <a:cxn ang="0">
                      <a:pos x="101" y="221"/>
                    </a:cxn>
                    <a:cxn ang="0">
                      <a:pos x="101" y="225"/>
                    </a:cxn>
                    <a:cxn ang="0">
                      <a:pos x="97" y="206"/>
                    </a:cxn>
                    <a:cxn ang="0">
                      <a:pos x="101" y="212"/>
                    </a:cxn>
                    <a:cxn ang="0">
                      <a:pos x="87" y="205"/>
                    </a:cxn>
                    <a:cxn ang="0">
                      <a:pos x="90" y="205"/>
                    </a:cxn>
                    <a:cxn ang="0">
                      <a:pos x="71" y="205"/>
                    </a:cxn>
                    <a:cxn ang="0">
                      <a:pos x="53" y="204"/>
                    </a:cxn>
                    <a:cxn ang="0">
                      <a:pos x="49" y="203"/>
                    </a:cxn>
                    <a:cxn ang="0">
                      <a:pos x="37" y="194"/>
                    </a:cxn>
                    <a:cxn ang="0">
                      <a:pos x="34" y="190"/>
                    </a:cxn>
                    <a:cxn ang="0">
                      <a:pos x="19" y="146"/>
                    </a:cxn>
                    <a:cxn ang="0">
                      <a:pos x="19" y="145"/>
                    </a:cxn>
                    <a:cxn ang="0">
                      <a:pos x="11" y="97"/>
                    </a:cxn>
                    <a:cxn ang="0">
                      <a:pos x="0" y="1"/>
                    </a:cxn>
                    <a:cxn ang="0">
                      <a:pos x="15" y="0"/>
                    </a:cxn>
                  </a:cxnLst>
                  <a:rect l="0" t="0" r="r" b="b"/>
                  <a:pathLst>
                    <a:path w="117" h="290">
                      <a:moveTo>
                        <a:pt x="15" y="0"/>
                      </a:moveTo>
                      <a:lnTo>
                        <a:pt x="26" y="96"/>
                      </a:lnTo>
                      <a:lnTo>
                        <a:pt x="34" y="142"/>
                      </a:lnTo>
                      <a:lnTo>
                        <a:pt x="34" y="141"/>
                      </a:lnTo>
                      <a:lnTo>
                        <a:pt x="49" y="185"/>
                      </a:lnTo>
                      <a:lnTo>
                        <a:pt x="46" y="181"/>
                      </a:lnTo>
                      <a:lnTo>
                        <a:pt x="58" y="190"/>
                      </a:lnTo>
                      <a:lnTo>
                        <a:pt x="54" y="188"/>
                      </a:lnTo>
                      <a:lnTo>
                        <a:pt x="72" y="189"/>
                      </a:lnTo>
                      <a:lnTo>
                        <a:pt x="90" y="189"/>
                      </a:lnTo>
                      <a:cubicBezTo>
                        <a:pt x="92" y="189"/>
                        <a:pt x="93" y="190"/>
                        <a:pt x="94" y="190"/>
                      </a:cubicBezTo>
                      <a:lnTo>
                        <a:pt x="108" y="197"/>
                      </a:lnTo>
                      <a:cubicBezTo>
                        <a:pt x="110" y="198"/>
                        <a:pt x="112" y="200"/>
                        <a:pt x="112" y="203"/>
                      </a:cubicBezTo>
                      <a:lnTo>
                        <a:pt x="116" y="222"/>
                      </a:lnTo>
                      <a:cubicBezTo>
                        <a:pt x="117" y="223"/>
                        <a:pt x="117" y="224"/>
                        <a:pt x="116" y="226"/>
                      </a:cubicBezTo>
                      <a:lnTo>
                        <a:pt x="110" y="247"/>
                      </a:lnTo>
                      <a:lnTo>
                        <a:pt x="101" y="269"/>
                      </a:lnTo>
                      <a:lnTo>
                        <a:pt x="101" y="268"/>
                      </a:lnTo>
                      <a:lnTo>
                        <a:pt x="96" y="290"/>
                      </a:lnTo>
                      <a:lnTo>
                        <a:pt x="81" y="287"/>
                      </a:lnTo>
                      <a:lnTo>
                        <a:pt x="86" y="265"/>
                      </a:lnTo>
                      <a:cubicBezTo>
                        <a:pt x="86" y="264"/>
                        <a:pt x="86" y="264"/>
                        <a:pt x="86" y="263"/>
                      </a:cubicBezTo>
                      <a:lnTo>
                        <a:pt x="95" y="242"/>
                      </a:lnTo>
                      <a:lnTo>
                        <a:pt x="101" y="221"/>
                      </a:lnTo>
                      <a:lnTo>
                        <a:pt x="101" y="225"/>
                      </a:lnTo>
                      <a:lnTo>
                        <a:pt x="97" y="206"/>
                      </a:lnTo>
                      <a:lnTo>
                        <a:pt x="101" y="212"/>
                      </a:lnTo>
                      <a:lnTo>
                        <a:pt x="87" y="205"/>
                      </a:lnTo>
                      <a:lnTo>
                        <a:pt x="90" y="205"/>
                      </a:lnTo>
                      <a:lnTo>
                        <a:pt x="71" y="205"/>
                      </a:lnTo>
                      <a:lnTo>
                        <a:pt x="53" y="204"/>
                      </a:lnTo>
                      <a:cubicBezTo>
                        <a:pt x="51" y="204"/>
                        <a:pt x="50" y="204"/>
                        <a:pt x="49" y="203"/>
                      </a:cubicBezTo>
                      <a:lnTo>
                        <a:pt x="37" y="194"/>
                      </a:lnTo>
                      <a:cubicBezTo>
                        <a:pt x="35" y="193"/>
                        <a:pt x="34" y="192"/>
                        <a:pt x="34" y="190"/>
                      </a:cubicBezTo>
                      <a:lnTo>
                        <a:pt x="19" y="146"/>
                      </a:lnTo>
                      <a:cubicBezTo>
                        <a:pt x="19" y="146"/>
                        <a:pt x="19" y="145"/>
                        <a:pt x="19" y="145"/>
                      </a:cubicBezTo>
                      <a:lnTo>
                        <a:pt x="11" y="97"/>
                      </a:lnTo>
                      <a:lnTo>
                        <a:pt x="0" y="1"/>
                      </a:lnTo>
                      <a:lnTo>
                        <a:pt x="15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358" name="Freeform 130">
                  <a:extLst>
                    <a:ext uri="{FF2B5EF4-FFF2-40B4-BE49-F238E27FC236}">
                      <a16:creationId xmlns:a16="http://schemas.microsoft.com/office/drawing/2014/main" id="{6D806E87-F7E2-4D3C-BF07-8F4359EF320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49735" y="2883680"/>
                  <a:ext cx="143637" cy="162783"/>
                </a:xfrm>
                <a:custGeom>
                  <a:avLst/>
                  <a:gdLst/>
                  <a:ahLst/>
                  <a:cxnLst>
                    <a:cxn ang="0">
                      <a:pos x="269" y="11"/>
                    </a:cxn>
                    <a:cxn ang="0">
                      <a:pos x="251" y="30"/>
                    </a:cxn>
                    <a:cxn ang="0">
                      <a:pos x="231" y="52"/>
                    </a:cxn>
                    <a:cxn ang="0">
                      <a:pos x="214" y="74"/>
                    </a:cxn>
                    <a:cxn ang="0">
                      <a:pos x="215" y="73"/>
                    </a:cxn>
                    <a:cxn ang="0">
                      <a:pos x="204" y="95"/>
                    </a:cxn>
                    <a:cxn ang="0">
                      <a:pos x="204" y="93"/>
                    </a:cxn>
                    <a:cxn ang="0">
                      <a:pos x="200" y="120"/>
                    </a:cxn>
                    <a:cxn ang="0">
                      <a:pos x="200" y="118"/>
                    </a:cxn>
                    <a:cxn ang="0">
                      <a:pos x="202" y="147"/>
                    </a:cxn>
                    <a:cxn ang="0">
                      <a:pos x="202" y="148"/>
                    </a:cxn>
                    <a:cxn ang="0">
                      <a:pos x="200" y="174"/>
                    </a:cxn>
                    <a:cxn ang="0">
                      <a:pos x="199" y="178"/>
                    </a:cxn>
                    <a:cxn ang="0">
                      <a:pos x="186" y="197"/>
                    </a:cxn>
                    <a:cxn ang="0">
                      <a:pos x="183" y="200"/>
                    </a:cxn>
                    <a:cxn ang="0">
                      <a:pos x="147" y="215"/>
                    </a:cxn>
                    <a:cxn ang="0">
                      <a:pos x="144" y="215"/>
                    </a:cxn>
                    <a:cxn ang="0">
                      <a:pos x="105" y="218"/>
                    </a:cxn>
                    <a:cxn ang="0">
                      <a:pos x="64" y="216"/>
                    </a:cxn>
                    <a:cxn ang="0">
                      <a:pos x="25" y="217"/>
                    </a:cxn>
                    <a:cxn ang="0">
                      <a:pos x="32" y="212"/>
                    </a:cxn>
                    <a:cxn ang="0">
                      <a:pos x="27" y="227"/>
                    </a:cxn>
                    <a:cxn ang="0">
                      <a:pos x="22" y="244"/>
                    </a:cxn>
                    <a:cxn ang="0">
                      <a:pos x="17" y="258"/>
                    </a:cxn>
                    <a:cxn ang="0">
                      <a:pos x="15" y="264"/>
                    </a:cxn>
                    <a:cxn ang="0">
                      <a:pos x="0" y="259"/>
                    </a:cxn>
                    <a:cxn ang="0">
                      <a:pos x="2" y="253"/>
                    </a:cxn>
                    <a:cxn ang="0">
                      <a:pos x="7" y="239"/>
                    </a:cxn>
                    <a:cxn ang="0">
                      <a:pos x="12" y="222"/>
                    </a:cxn>
                    <a:cxn ang="0">
                      <a:pos x="17" y="207"/>
                    </a:cxn>
                    <a:cxn ang="0">
                      <a:pos x="24" y="201"/>
                    </a:cxn>
                    <a:cxn ang="0">
                      <a:pos x="65" y="200"/>
                    </a:cxn>
                    <a:cxn ang="0">
                      <a:pos x="104" y="202"/>
                    </a:cxn>
                    <a:cxn ang="0">
                      <a:pos x="143" y="199"/>
                    </a:cxn>
                    <a:cxn ang="0">
                      <a:pos x="140" y="200"/>
                    </a:cxn>
                    <a:cxn ang="0">
                      <a:pos x="176" y="185"/>
                    </a:cxn>
                    <a:cxn ang="0">
                      <a:pos x="173" y="188"/>
                    </a:cxn>
                    <a:cxn ang="0">
                      <a:pos x="186" y="169"/>
                    </a:cxn>
                    <a:cxn ang="0">
                      <a:pos x="184" y="173"/>
                    </a:cxn>
                    <a:cxn ang="0">
                      <a:pos x="186" y="147"/>
                    </a:cxn>
                    <a:cxn ang="0">
                      <a:pos x="186" y="148"/>
                    </a:cxn>
                    <a:cxn ang="0">
                      <a:pos x="184" y="119"/>
                    </a:cxn>
                    <a:cxn ang="0">
                      <a:pos x="185" y="117"/>
                    </a:cxn>
                    <a:cxn ang="0">
                      <a:pos x="189" y="90"/>
                    </a:cxn>
                    <a:cxn ang="0">
                      <a:pos x="189" y="88"/>
                    </a:cxn>
                    <a:cxn ang="0">
                      <a:pos x="200" y="66"/>
                    </a:cxn>
                    <a:cxn ang="0">
                      <a:pos x="201" y="65"/>
                    </a:cxn>
                    <a:cxn ang="0">
                      <a:pos x="220" y="41"/>
                    </a:cxn>
                    <a:cxn ang="0">
                      <a:pos x="240" y="19"/>
                    </a:cxn>
                    <a:cxn ang="0">
                      <a:pos x="258" y="0"/>
                    </a:cxn>
                    <a:cxn ang="0">
                      <a:pos x="269" y="11"/>
                    </a:cxn>
                  </a:cxnLst>
                  <a:rect l="0" t="0" r="r" b="b"/>
                  <a:pathLst>
                    <a:path w="269" h="264">
                      <a:moveTo>
                        <a:pt x="269" y="11"/>
                      </a:moveTo>
                      <a:lnTo>
                        <a:pt x="251" y="30"/>
                      </a:lnTo>
                      <a:lnTo>
                        <a:pt x="231" y="52"/>
                      </a:lnTo>
                      <a:lnTo>
                        <a:pt x="214" y="74"/>
                      </a:lnTo>
                      <a:lnTo>
                        <a:pt x="215" y="73"/>
                      </a:lnTo>
                      <a:lnTo>
                        <a:pt x="204" y="95"/>
                      </a:lnTo>
                      <a:lnTo>
                        <a:pt x="204" y="93"/>
                      </a:lnTo>
                      <a:lnTo>
                        <a:pt x="200" y="120"/>
                      </a:lnTo>
                      <a:lnTo>
                        <a:pt x="200" y="118"/>
                      </a:lnTo>
                      <a:lnTo>
                        <a:pt x="202" y="147"/>
                      </a:lnTo>
                      <a:cubicBezTo>
                        <a:pt x="202" y="147"/>
                        <a:pt x="202" y="148"/>
                        <a:pt x="202" y="148"/>
                      </a:cubicBezTo>
                      <a:lnTo>
                        <a:pt x="200" y="174"/>
                      </a:lnTo>
                      <a:cubicBezTo>
                        <a:pt x="200" y="175"/>
                        <a:pt x="200" y="177"/>
                        <a:pt x="199" y="178"/>
                      </a:cubicBezTo>
                      <a:lnTo>
                        <a:pt x="186" y="197"/>
                      </a:lnTo>
                      <a:cubicBezTo>
                        <a:pt x="185" y="198"/>
                        <a:pt x="184" y="199"/>
                        <a:pt x="183" y="200"/>
                      </a:cubicBezTo>
                      <a:lnTo>
                        <a:pt x="147" y="215"/>
                      </a:lnTo>
                      <a:cubicBezTo>
                        <a:pt x="146" y="215"/>
                        <a:pt x="145" y="215"/>
                        <a:pt x="144" y="215"/>
                      </a:cubicBezTo>
                      <a:lnTo>
                        <a:pt x="105" y="218"/>
                      </a:lnTo>
                      <a:lnTo>
                        <a:pt x="64" y="216"/>
                      </a:lnTo>
                      <a:lnTo>
                        <a:pt x="25" y="217"/>
                      </a:lnTo>
                      <a:lnTo>
                        <a:pt x="32" y="212"/>
                      </a:lnTo>
                      <a:lnTo>
                        <a:pt x="27" y="227"/>
                      </a:lnTo>
                      <a:lnTo>
                        <a:pt x="22" y="244"/>
                      </a:lnTo>
                      <a:lnTo>
                        <a:pt x="17" y="258"/>
                      </a:lnTo>
                      <a:lnTo>
                        <a:pt x="15" y="264"/>
                      </a:lnTo>
                      <a:lnTo>
                        <a:pt x="0" y="259"/>
                      </a:lnTo>
                      <a:lnTo>
                        <a:pt x="2" y="253"/>
                      </a:lnTo>
                      <a:lnTo>
                        <a:pt x="7" y="239"/>
                      </a:lnTo>
                      <a:lnTo>
                        <a:pt x="12" y="222"/>
                      </a:lnTo>
                      <a:lnTo>
                        <a:pt x="17" y="207"/>
                      </a:lnTo>
                      <a:cubicBezTo>
                        <a:pt x="18" y="204"/>
                        <a:pt x="21" y="202"/>
                        <a:pt x="24" y="201"/>
                      </a:cubicBezTo>
                      <a:lnTo>
                        <a:pt x="65" y="200"/>
                      </a:lnTo>
                      <a:lnTo>
                        <a:pt x="104" y="202"/>
                      </a:lnTo>
                      <a:lnTo>
                        <a:pt x="143" y="199"/>
                      </a:lnTo>
                      <a:lnTo>
                        <a:pt x="140" y="200"/>
                      </a:lnTo>
                      <a:lnTo>
                        <a:pt x="176" y="185"/>
                      </a:lnTo>
                      <a:lnTo>
                        <a:pt x="173" y="188"/>
                      </a:lnTo>
                      <a:lnTo>
                        <a:pt x="186" y="169"/>
                      </a:lnTo>
                      <a:lnTo>
                        <a:pt x="184" y="173"/>
                      </a:lnTo>
                      <a:lnTo>
                        <a:pt x="186" y="147"/>
                      </a:lnTo>
                      <a:lnTo>
                        <a:pt x="186" y="148"/>
                      </a:lnTo>
                      <a:lnTo>
                        <a:pt x="184" y="119"/>
                      </a:lnTo>
                      <a:cubicBezTo>
                        <a:pt x="184" y="118"/>
                        <a:pt x="184" y="118"/>
                        <a:pt x="185" y="117"/>
                      </a:cubicBezTo>
                      <a:lnTo>
                        <a:pt x="189" y="90"/>
                      </a:lnTo>
                      <a:cubicBezTo>
                        <a:pt x="189" y="89"/>
                        <a:pt x="189" y="89"/>
                        <a:pt x="189" y="88"/>
                      </a:cubicBezTo>
                      <a:lnTo>
                        <a:pt x="200" y="66"/>
                      </a:lnTo>
                      <a:cubicBezTo>
                        <a:pt x="201" y="65"/>
                        <a:pt x="201" y="65"/>
                        <a:pt x="201" y="65"/>
                      </a:cubicBezTo>
                      <a:lnTo>
                        <a:pt x="220" y="41"/>
                      </a:lnTo>
                      <a:lnTo>
                        <a:pt x="240" y="19"/>
                      </a:lnTo>
                      <a:lnTo>
                        <a:pt x="258" y="0"/>
                      </a:lnTo>
                      <a:lnTo>
                        <a:pt x="269" y="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359" name="Freeform 131">
                  <a:extLst>
                    <a:ext uri="{FF2B5EF4-FFF2-40B4-BE49-F238E27FC236}">
                      <a16:creationId xmlns:a16="http://schemas.microsoft.com/office/drawing/2014/main" id="{103B7140-29A4-4235-B308-5EC3CDD8E28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92066" y="3022141"/>
                  <a:ext cx="76469" cy="210660"/>
                </a:xfrm>
                <a:custGeom>
                  <a:avLst/>
                  <a:gdLst/>
                  <a:ahLst/>
                  <a:cxnLst>
                    <a:cxn ang="0">
                      <a:pos x="72" y="341"/>
                    </a:cxn>
                    <a:cxn ang="0">
                      <a:pos x="65" y="272"/>
                    </a:cxn>
                    <a:cxn ang="0">
                      <a:pos x="58" y="215"/>
                    </a:cxn>
                    <a:cxn ang="0">
                      <a:pos x="58" y="216"/>
                    </a:cxn>
                    <a:cxn ang="0">
                      <a:pos x="39" y="163"/>
                    </a:cxn>
                    <a:cxn ang="0">
                      <a:pos x="40" y="165"/>
                    </a:cxn>
                    <a:cxn ang="0">
                      <a:pos x="24" y="140"/>
                    </a:cxn>
                    <a:cxn ang="0">
                      <a:pos x="2" y="115"/>
                    </a:cxn>
                    <a:cxn ang="0">
                      <a:pos x="1" y="108"/>
                    </a:cxn>
                    <a:cxn ang="0">
                      <a:pos x="6" y="102"/>
                    </a:cxn>
                    <a:cxn ang="0">
                      <a:pos x="49" y="85"/>
                    </a:cxn>
                    <a:cxn ang="0">
                      <a:pos x="47" y="86"/>
                    </a:cxn>
                    <a:cxn ang="0">
                      <a:pos x="81" y="65"/>
                    </a:cxn>
                    <a:cxn ang="0">
                      <a:pos x="80" y="66"/>
                    </a:cxn>
                    <a:cxn ang="0">
                      <a:pos x="107" y="37"/>
                    </a:cxn>
                    <a:cxn ang="0">
                      <a:pos x="106" y="38"/>
                    </a:cxn>
                    <a:cxn ang="0">
                      <a:pos x="130" y="0"/>
                    </a:cxn>
                    <a:cxn ang="0">
                      <a:pos x="143" y="9"/>
                    </a:cxn>
                    <a:cxn ang="0">
                      <a:pos x="119" y="47"/>
                    </a:cxn>
                    <a:cxn ang="0">
                      <a:pos x="118" y="48"/>
                    </a:cxn>
                    <a:cxn ang="0">
                      <a:pos x="91" y="77"/>
                    </a:cxn>
                    <a:cxn ang="0">
                      <a:pos x="90" y="78"/>
                    </a:cxn>
                    <a:cxn ang="0">
                      <a:pos x="56" y="99"/>
                    </a:cxn>
                    <a:cxn ang="0">
                      <a:pos x="54" y="100"/>
                    </a:cxn>
                    <a:cxn ang="0">
                      <a:pos x="11" y="117"/>
                    </a:cxn>
                    <a:cxn ang="0">
                      <a:pos x="15" y="104"/>
                    </a:cxn>
                    <a:cxn ang="0">
                      <a:pos x="37" y="131"/>
                    </a:cxn>
                    <a:cxn ang="0">
                      <a:pos x="53" y="156"/>
                    </a:cxn>
                    <a:cxn ang="0">
                      <a:pos x="54" y="158"/>
                    </a:cxn>
                    <a:cxn ang="0">
                      <a:pos x="73" y="211"/>
                    </a:cxn>
                    <a:cxn ang="0">
                      <a:pos x="73" y="212"/>
                    </a:cxn>
                    <a:cxn ang="0">
                      <a:pos x="81" y="271"/>
                    </a:cxn>
                    <a:cxn ang="0">
                      <a:pos x="88" y="340"/>
                    </a:cxn>
                    <a:cxn ang="0">
                      <a:pos x="72" y="341"/>
                    </a:cxn>
                  </a:cxnLst>
                  <a:rect l="0" t="0" r="r" b="b"/>
                  <a:pathLst>
                    <a:path w="143" h="341">
                      <a:moveTo>
                        <a:pt x="72" y="341"/>
                      </a:moveTo>
                      <a:lnTo>
                        <a:pt x="65" y="272"/>
                      </a:lnTo>
                      <a:lnTo>
                        <a:pt x="58" y="215"/>
                      </a:lnTo>
                      <a:lnTo>
                        <a:pt x="58" y="216"/>
                      </a:lnTo>
                      <a:lnTo>
                        <a:pt x="39" y="163"/>
                      </a:lnTo>
                      <a:lnTo>
                        <a:pt x="40" y="165"/>
                      </a:lnTo>
                      <a:lnTo>
                        <a:pt x="24" y="140"/>
                      </a:lnTo>
                      <a:lnTo>
                        <a:pt x="2" y="115"/>
                      </a:lnTo>
                      <a:cubicBezTo>
                        <a:pt x="1" y="113"/>
                        <a:pt x="0" y="110"/>
                        <a:pt x="1" y="108"/>
                      </a:cubicBezTo>
                      <a:cubicBezTo>
                        <a:pt x="1" y="105"/>
                        <a:pt x="3" y="103"/>
                        <a:pt x="6" y="102"/>
                      </a:cubicBezTo>
                      <a:lnTo>
                        <a:pt x="49" y="85"/>
                      </a:lnTo>
                      <a:lnTo>
                        <a:pt x="47" y="86"/>
                      </a:lnTo>
                      <a:lnTo>
                        <a:pt x="81" y="65"/>
                      </a:lnTo>
                      <a:lnTo>
                        <a:pt x="80" y="66"/>
                      </a:lnTo>
                      <a:lnTo>
                        <a:pt x="107" y="37"/>
                      </a:lnTo>
                      <a:lnTo>
                        <a:pt x="106" y="38"/>
                      </a:lnTo>
                      <a:lnTo>
                        <a:pt x="130" y="0"/>
                      </a:lnTo>
                      <a:lnTo>
                        <a:pt x="143" y="9"/>
                      </a:lnTo>
                      <a:lnTo>
                        <a:pt x="119" y="47"/>
                      </a:lnTo>
                      <a:cubicBezTo>
                        <a:pt x="119" y="47"/>
                        <a:pt x="119" y="48"/>
                        <a:pt x="118" y="48"/>
                      </a:cubicBezTo>
                      <a:lnTo>
                        <a:pt x="91" y="77"/>
                      </a:lnTo>
                      <a:cubicBezTo>
                        <a:pt x="91" y="77"/>
                        <a:pt x="90" y="78"/>
                        <a:pt x="90" y="78"/>
                      </a:cubicBezTo>
                      <a:lnTo>
                        <a:pt x="56" y="99"/>
                      </a:lnTo>
                      <a:cubicBezTo>
                        <a:pt x="55" y="100"/>
                        <a:pt x="55" y="100"/>
                        <a:pt x="54" y="100"/>
                      </a:cubicBezTo>
                      <a:lnTo>
                        <a:pt x="11" y="117"/>
                      </a:lnTo>
                      <a:lnTo>
                        <a:pt x="15" y="104"/>
                      </a:lnTo>
                      <a:lnTo>
                        <a:pt x="37" y="131"/>
                      </a:lnTo>
                      <a:lnTo>
                        <a:pt x="53" y="156"/>
                      </a:lnTo>
                      <a:cubicBezTo>
                        <a:pt x="54" y="157"/>
                        <a:pt x="54" y="157"/>
                        <a:pt x="54" y="158"/>
                      </a:cubicBezTo>
                      <a:lnTo>
                        <a:pt x="73" y="211"/>
                      </a:lnTo>
                      <a:cubicBezTo>
                        <a:pt x="73" y="211"/>
                        <a:pt x="73" y="212"/>
                        <a:pt x="73" y="212"/>
                      </a:cubicBezTo>
                      <a:lnTo>
                        <a:pt x="81" y="271"/>
                      </a:lnTo>
                      <a:lnTo>
                        <a:pt x="88" y="340"/>
                      </a:lnTo>
                      <a:lnTo>
                        <a:pt x="72" y="34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grpSp>
              <p:nvGrpSpPr>
                <p:cNvPr id="360" name="กลุ่ม 359">
                  <a:extLst>
                    <a:ext uri="{FF2B5EF4-FFF2-40B4-BE49-F238E27FC236}">
                      <a16:creationId xmlns:a16="http://schemas.microsoft.com/office/drawing/2014/main" id="{84A9DE05-46BF-4226-B416-6355F640FC3A}"/>
                    </a:ext>
                  </a:extLst>
                </p:cNvPr>
                <p:cNvGrpSpPr/>
                <p:nvPr/>
              </p:nvGrpSpPr>
              <p:grpSpPr>
                <a:xfrm>
                  <a:off x="2678699" y="2528583"/>
                  <a:ext cx="538914" cy="481611"/>
                  <a:chOff x="2678699" y="2528583"/>
                  <a:chExt cx="538914" cy="481611"/>
                </a:xfrm>
              </p:grpSpPr>
              <p:grpSp>
                <p:nvGrpSpPr>
                  <p:cNvPr id="361" name="กลุ่ม 360">
                    <a:extLst>
                      <a:ext uri="{FF2B5EF4-FFF2-40B4-BE49-F238E27FC236}">
                        <a16:creationId xmlns:a16="http://schemas.microsoft.com/office/drawing/2014/main" id="{4E8FA135-3282-4271-A489-07CA84248721}"/>
                      </a:ext>
                    </a:extLst>
                  </p:cNvPr>
                  <p:cNvGrpSpPr/>
                  <p:nvPr/>
                </p:nvGrpSpPr>
                <p:grpSpPr>
                  <a:xfrm>
                    <a:off x="2678699" y="2636736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377" name="Freeform 114">
                      <a:extLst>
                        <a:ext uri="{FF2B5EF4-FFF2-40B4-BE49-F238E27FC236}">
                          <a16:creationId xmlns:a16="http://schemas.microsoft.com/office/drawing/2014/main" id="{B41D44A8-40C7-4436-9D3D-471C638F63C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378" name="Freeform 123">
                      <a:extLst>
                        <a:ext uri="{FF2B5EF4-FFF2-40B4-BE49-F238E27FC236}">
                          <a16:creationId xmlns:a16="http://schemas.microsoft.com/office/drawing/2014/main" id="{20D7E393-0A98-468B-A6FC-D2079C7DA07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362" name="กลุ่ม 361">
                    <a:extLst>
                      <a:ext uri="{FF2B5EF4-FFF2-40B4-BE49-F238E27FC236}">
                        <a16:creationId xmlns:a16="http://schemas.microsoft.com/office/drawing/2014/main" id="{F14005AE-7836-4EAB-A2FE-EC287C512A4D}"/>
                      </a:ext>
                    </a:extLst>
                  </p:cNvPr>
                  <p:cNvGrpSpPr/>
                  <p:nvPr/>
                </p:nvGrpSpPr>
                <p:grpSpPr>
                  <a:xfrm rot="8663594">
                    <a:off x="2751587" y="2789136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375" name="Freeform 114">
                      <a:extLst>
                        <a:ext uri="{FF2B5EF4-FFF2-40B4-BE49-F238E27FC236}">
                          <a16:creationId xmlns:a16="http://schemas.microsoft.com/office/drawing/2014/main" id="{EB97A6E7-1A0D-4BA7-B9BB-2504CA701AD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376" name="Freeform 123">
                      <a:extLst>
                        <a:ext uri="{FF2B5EF4-FFF2-40B4-BE49-F238E27FC236}">
                          <a16:creationId xmlns:a16="http://schemas.microsoft.com/office/drawing/2014/main" id="{2107CC0D-7DF8-46C6-8FFE-B371ABB5B56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363" name="กลุ่ม 362">
                    <a:extLst>
                      <a:ext uri="{FF2B5EF4-FFF2-40B4-BE49-F238E27FC236}">
                        <a16:creationId xmlns:a16="http://schemas.microsoft.com/office/drawing/2014/main" id="{878CFAA5-5213-4088-8BB8-C6C12286E3DD}"/>
                      </a:ext>
                    </a:extLst>
                  </p:cNvPr>
                  <p:cNvGrpSpPr/>
                  <p:nvPr/>
                </p:nvGrpSpPr>
                <p:grpSpPr>
                  <a:xfrm>
                    <a:off x="2952524" y="2812324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373" name="Freeform 114">
                      <a:extLst>
                        <a:ext uri="{FF2B5EF4-FFF2-40B4-BE49-F238E27FC236}">
                          <a16:creationId xmlns:a16="http://schemas.microsoft.com/office/drawing/2014/main" id="{23249F6E-1719-4F5B-B13B-59EA49C183F2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374" name="Freeform 123">
                      <a:extLst>
                        <a:ext uri="{FF2B5EF4-FFF2-40B4-BE49-F238E27FC236}">
                          <a16:creationId xmlns:a16="http://schemas.microsoft.com/office/drawing/2014/main" id="{383182E5-1CB9-48AC-A1A2-AA6FF6F0026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364" name="กลุ่ม 363">
                    <a:extLst>
                      <a:ext uri="{FF2B5EF4-FFF2-40B4-BE49-F238E27FC236}">
                        <a16:creationId xmlns:a16="http://schemas.microsoft.com/office/drawing/2014/main" id="{839B7F44-F28D-4F76-81A2-D9A5063843E8}"/>
                      </a:ext>
                    </a:extLst>
                  </p:cNvPr>
                  <p:cNvGrpSpPr/>
                  <p:nvPr/>
                </p:nvGrpSpPr>
                <p:grpSpPr>
                  <a:xfrm>
                    <a:off x="2866274" y="2668027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371" name="Freeform 114">
                      <a:extLst>
                        <a:ext uri="{FF2B5EF4-FFF2-40B4-BE49-F238E27FC236}">
                          <a16:creationId xmlns:a16="http://schemas.microsoft.com/office/drawing/2014/main" id="{4231D63B-F1B4-4D17-B072-147AD683F1F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372" name="Freeform 123">
                      <a:extLst>
                        <a:ext uri="{FF2B5EF4-FFF2-40B4-BE49-F238E27FC236}">
                          <a16:creationId xmlns:a16="http://schemas.microsoft.com/office/drawing/2014/main" id="{2F9BA3B6-30BD-488F-B41E-5130A04D626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 dirty="0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365" name="กลุ่ม 364">
                    <a:extLst>
                      <a:ext uri="{FF2B5EF4-FFF2-40B4-BE49-F238E27FC236}">
                        <a16:creationId xmlns:a16="http://schemas.microsoft.com/office/drawing/2014/main" id="{0BCDE2E4-E49B-4110-B9D0-6977899F0D6B}"/>
                      </a:ext>
                    </a:extLst>
                  </p:cNvPr>
                  <p:cNvGrpSpPr/>
                  <p:nvPr/>
                </p:nvGrpSpPr>
                <p:grpSpPr>
                  <a:xfrm>
                    <a:off x="3009908" y="2629315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369" name="Freeform 114">
                      <a:extLst>
                        <a:ext uri="{FF2B5EF4-FFF2-40B4-BE49-F238E27FC236}">
                          <a16:creationId xmlns:a16="http://schemas.microsoft.com/office/drawing/2014/main" id="{561A62A3-C247-4A89-A944-CF10B665F67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370" name="Freeform 123">
                      <a:extLst>
                        <a:ext uri="{FF2B5EF4-FFF2-40B4-BE49-F238E27FC236}">
                          <a16:creationId xmlns:a16="http://schemas.microsoft.com/office/drawing/2014/main" id="{1F5E089F-59D3-4385-B374-644747A94AD7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366" name="กลุ่ม 365">
                    <a:extLst>
                      <a:ext uri="{FF2B5EF4-FFF2-40B4-BE49-F238E27FC236}">
                        <a16:creationId xmlns:a16="http://schemas.microsoft.com/office/drawing/2014/main" id="{91CB7D94-F571-4F96-B60B-F4FCC71674C8}"/>
                      </a:ext>
                    </a:extLst>
                  </p:cNvPr>
                  <p:cNvGrpSpPr/>
                  <p:nvPr/>
                </p:nvGrpSpPr>
                <p:grpSpPr>
                  <a:xfrm rot="3907596">
                    <a:off x="2833748" y="2533501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367" name="Freeform 114">
                      <a:extLst>
                        <a:ext uri="{FF2B5EF4-FFF2-40B4-BE49-F238E27FC236}">
                          <a16:creationId xmlns:a16="http://schemas.microsoft.com/office/drawing/2014/main" id="{86C312AF-2310-4ABB-9D52-A4BB2F1AE027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368" name="Freeform 123">
                      <a:extLst>
                        <a:ext uri="{FF2B5EF4-FFF2-40B4-BE49-F238E27FC236}">
                          <a16:creationId xmlns:a16="http://schemas.microsoft.com/office/drawing/2014/main" id="{FD7DD231-A20D-4955-A972-0ECC1742973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</p:grpSp>
          </p:grpSp>
          <p:grpSp>
            <p:nvGrpSpPr>
              <p:cNvPr id="25" name="กลุ่ม 24">
                <a:extLst>
                  <a:ext uri="{FF2B5EF4-FFF2-40B4-BE49-F238E27FC236}">
                    <a16:creationId xmlns:a16="http://schemas.microsoft.com/office/drawing/2014/main" id="{5BABAD5D-48B2-4AE0-8CE3-5D24D69B02C2}"/>
                  </a:ext>
                </a:extLst>
              </p:cNvPr>
              <p:cNvGrpSpPr/>
              <p:nvPr/>
            </p:nvGrpSpPr>
            <p:grpSpPr>
              <a:xfrm rot="6516248">
                <a:off x="4752977" y="2651862"/>
                <a:ext cx="661484" cy="568692"/>
                <a:chOff x="2549626" y="2389544"/>
                <a:chExt cx="803995" cy="843257"/>
              </a:xfrm>
            </p:grpSpPr>
            <p:sp>
              <p:nvSpPr>
                <p:cNvPr id="323" name="Freeform 18">
                  <a:extLst>
                    <a:ext uri="{FF2B5EF4-FFF2-40B4-BE49-F238E27FC236}">
                      <a16:creationId xmlns:a16="http://schemas.microsoft.com/office/drawing/2014/main" id="{D917C24D-E121-422E-A5A3-6F626D96D66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49626" y="2519437"/>
                  <a:ext cx="262473" cy="201085"/>
                </a:xfrm>
                <a:custGeom>
                  <a:avLst/>
                  <a:gdLst/>
                  <a:ahLst/>
                  <a:cxnLst>
                    <a:cxn ang="0">
                      <a:pos x="416" y="308"/>
                    </a:cxn>
                    <a:cxn ang="0">
                      <a:pos x="441" y="310"/>
                    </a:cxn>
                    <a:cxn ang="0">
                      <a:pos x="459" y="309"/>
                    </a:cxn>
                    <a:cxn ang="0">
                      <a:pos x="471" y="299"/>
                    </a:cxn>
                    <a:cxn ang="0">
                      <a:pos x="475" y="273"/>
                    </a:cxn>
                    <a:cxn ang="0">
                      <a:pos x="469" y="240"/>
                    </a:cxn>
                    <a:cxn ang="0">
                      <a:pos x="436" y="169"/>
                    </a:cxn>
                    <a:cxn ang="0">
                      <a:pos x="387" y="106"/>
                    </a:cxn>
                    <a:cxn ang="0">
                      <a:pos x="363" y="83"/>
                    </a:cxn>
                    <a:cxn ang="0">
                      <a:pos x="341" y="69"/>
                    </a:cxn>
                    <a:cxn ang="0">
                      <a:pos x="157" y="16"/>
                    </a:cxn>
                    <a:cxn ang="0">
                      <a:pos x="147" y="62"/>
                    </a:cxn>
                    <a:cxn ang="0">
                      <a:pos x="123" y="101"/>
                    </a:cxn>
                    <a:cxn ang="0">
                      <a:pos x="91" y="135"/>
                    </a:cxn>
                    <a:cxn ang="0">
                      <a:pos x="51" y="166"/>
                    </a:cxn>
                    <a:cxn ang="0">
                      <a:pos x="19" y="255"/>
                    </a:cxn>
                    <a:cxn ang="0">
                      <a:pos x="15" y="284"/>
                    </a:cxn>
                    <a:cxn ang="0">
                      <a:pos x="4" y="251"/>
                    </a:cxn>
                    <a:cxn ang="0">
                      <a:pos x="13" y="220"/>
                    </a:cxn>
                    <a:cxn ang="0">
                      <a:pos x="38" y="157"/>
                    </a:cxn>
                    <a:cxn ang="0">
                      <a:pos x="111" y="91"/>
                    </a:cxn>
                    <a:cxn ang="0">
                      <a:pos x="133" y="55"/>
                    </a:cxn>
                    <a:cxn ang="0">
                      <a:pos x="152" y="6"/>
                    </a:cxn>
                    <a:cxn ang="0">
                      <a:pos x="255" y="26"/>
                    </a:cxn>
                    <a:cxn ang="0">
                      <a:pos x="348" y="55"/>
                    </a:cxn>
                    <a:cxn ang="0">
                      <a:pos x="373" y="71"/>
                    </a:cxn>
                    <a:cxn ang="0">
                      <a:pos x="426" y="126"/>
                    </a:cxn>
                    <a:cxn ang="0">
                      <a:pos x="470" y="199"/>
                    </a:cxn>
                    <a:cxn ang="0">
                      <a:pos x="484" y="236"/>
                    </a:cxn>
                    <a:cxn ang="0">
                      <a:pos x="490" y="273"/>
                    </a:cxn>
                    <a:cxn ang="0">
                      <a:pos x="484" y="306"/>
                    </a:cxn>
                    <a:cxn ang="0">
                      <a:pos x="466" y="322"/>
                    </a:cxn>
                    <a:cxn ang="0">
                      <a:pos x="442" y="325"/>
                    </a:cxn>
                    <a:cxn ang="0">
                      <a:pos x="394" y="325"/>
                    </a:cxn>
                  </a:cxnLst>
                  <a:rect l="0" t="0" r="r" b="b"/>
                  <a:pathLst>
                    <a:path w="491" h="325">
                      <a:moveTo>
                        <a:pt x="393" y="309"/>
                      </a:moveTo>
                      <a:lnTo>
                        <a:pt x="416" y="308"/>
                      </a:lnTo>
                      <a:lnTo>
                        <a:pt x="443" y="309"/>
                      </a:lnTo>
                      <a:lnTo>
                        <a:pt x="441" y="310"/>
                      </a:lnTo>
                      <a:lnTo>
                        <a:pt x="463" y="307"/>
                      </a:lnTo>
                      <a:lnTo>
                        <a:pt x="459" y="309"/>
                      </a:lnTo>
                      <a:lnTo>
                        <a:pt x="473" y="295"/>
                      </a:lnTo>
                      <a:lnTo>
                        <a:pt x="471" y="299"/>
                      </a:lnTo>
                      <a:lnTo>
                        <a:pt x="475" y="270"/>
                      </a:lnTo>
                      <a:lnTo>
                        <a:pt x="475" y="273"/>
                      </a:lnTo>
                      <a:lnTo>
                        <a:pt x="469" y="239"/>
                      </a:lnTo>
                      <a:lnTo>
                        <a:pt x="469" y="240"/>
                      </a:lnTo>
                      <a:lnTo>
                        <a:pt x="455" y="204"/>
                      </a:lnTo>
                      <a:lnTo>
                        <a:pt x="436" y="169"/>
                      </a:lnTo>
                      <a:lnTo>
                        <a:pt x="413" y="135"/>
                      </a:lnTo>
                      <a:lnTo>
                        <a:pt x="387" y="106"/>
                      </a:lnTo>
                      <a:lnTo>
                        <a:pt x="362" y="82"/>
                      </a:lnTo>
                      <a:lnTo>
                        <a:pt x="363" y="83"/>
                      </a:lnTo>
                      <a:lnTo>
                        <a:pt x="339" y="68"/>
                      </a:lnTo>
                      <a:lnTo>
                        <a:pt x="341" y="69"/>
                      </a:lnTo>
                      <a:lnTo>
                        <a:pt x="250" y="41"/>
                      </a:lnTo>
                      <a:lnTo>
                        <a:pt x="157" y="16"/>
                      </a:lnTo>
                      <a:lnTo>
                        <a:pt x="167" y="11"/>
                      </a:lnTo>
                      <a:lnTo>
                        <a:pt x="147" y="62"/>
                      </a:lnTo>
                      <a:cubicBezTo>
                        <a:pt x="147" y="63"/>
                        <a:pt x="147" y="63"/>
                        <a:pt x="146" y="64"/>
                      </a:cubicBezTo>
                      <a:lnTo>
                        <a:pt x="123" y="101"/>
                      </a:lnTo>
                      <a:cubicBezTo>
                        <a:pt x="123" y="101"/>
                        <a:pt x="123" y="102"/>
                        <a:pt x="122" y="102"/>
                      </a:cubicBezTo>
                      <a:lnTo>
                        <a:pt x="91" y="135"/>
                      </a:lnTo>
                      <a:lnTo>
                        <a:pt x="49" y="170"/>
                      </a:lnTo>
                      <a:lnTo>
                        <a:pt x="51" y="166"/>
                      </a:lnTo>
                      <a:lnTo>
                        <a:pt x="28" y="225"/>
                      </a:lnTo>
                      <a:lnTo>
                        <a:pt x="19" y="255"/>
                      </a:lnTo>
                      <a:lnTo>
                        <a:pt x="19" y="253"/>
                      </a:lnTo>
                      <a:lnTo>
                        <a:pt x="15" y="284"/>
                      </a:lnTo>
                      <a:lnTo>
                        <a:pt x="0" y="282"/>
                      </a:lnTo>
                      <a:lnTo>
                        <a:pt x="4" y="251"/>
                      </a:lnTo>
                      <a:cubicBezTo>
                        <a:pt x="4" y="251"/>
                        <a:pt x="4" y="251"/>
                        <a:pt x="4" y="250"/>
                      </a:cubicBezTo>
                      <a:lnTo>
                        <a:pt x="13" y="220"/>
                      </a:lnTo>
                      <a:lnTo>
                        <a:pt x="36" y="161"/>
                      </a:lnTo>
                      <a:cubicBezTo>
                        <a:pt x="37" y="159"/>
                        <a:pt x="37" y="158"/>
                        <a:pt x="38" y="157"/>
                      </a:cubicBezTo>
                      <a:lnTo>
                        <a:pt x="80" y="124"/>
                      </a:lnTo>
                      <a:lnTo>
                        <a:pt x="111" y="91"/>
                      </a:lnTo>
                      <a:lnTo>
                        <a:pt x="110" y="92"/>
                      </a:lnTo>
                      <a:lnTo>
                        <a:pt x="133" y="55"/>
                      </a:lnTo>
                      <a:lnTo>
                        <a:pt x="132" y="57"/>
                      </a:lnTo>
                      <a:lnTo>
                        <a:pt x="152" y="6"/>
                      </a:lnTo>
                      <a:cubicBezTo>
                        <a:pt x="153" y="2"/>
                        <a:pt x="158" y="0"/>
                        <a:pt x="162" y="1"/>
                      </a:cubicBezTo>
                      <a:lnTo>
                        <a:pt x="255" y="26"/>
                      </a:lnTo>
                      <a:lnTo>
                        <a:pt x="346" y="54"/>
                      </a:lnTo>
                      <a:cubicBezTo>
                        <a:pt x="346" y="54"/>
                        <a:pt x="347" y="54"/>
                        <a:pt x="348" y="55"/>
                      </a:cubicBezTo>
                      <a:lnTo>
                        <a:pt x="372" y="70"/>
                      </a:lnTo>
                      <a:cubicBezTo>
                        <a:pt x="372" y="70"/>
                        <a:pt x="373" y="70"/>
                        <a:pt x="373" y="71"/>
                      </a:cubicBezTo>
                      <a:lnTo>
                        <a:pt x="400" y="95"/>
                      </a:lnTo>
                      <a:lnTo>
                        <a:pt x="426" y="126"/>
                      </a:lnTo>
                      <a:lnTo>
                        <a:pt x="451" y="162"/>
                      </a:lnTo>
                      <a:lnTo>
                        <a:pt x="470" y="199"/>
                      </a:lnTo>
                      <a:lnTo>
                        <a:pt x="484" y="235"/>
                      </a:lnTo>
                      <a:cubicBezTo>
                        <a:pt x="484" y="235"/>
                        <a:pt x="484" y="236"/>
                        <a:pt x="484" y="236"/>
                      </a:cubicBezTo>
                      <a:lnTo>
                        <a:pt x="490" y="270"/>
                      </a:lnTo>
                      <a:cubicBezTo>
                        <a:pt x="490" y="271"/>
                        <a:pt x="491" y="272"/>
                        <a:pt x="490" y="273"/>
                      </a:cubicBezTo>
                      <a:lnTo>
                        <a:pt x="486" y="302"/>
                      </a:lnTo>
                      <a:cubicBezTo>
                        <a:pt x="486" y="303"/>
                        <a:pt x="485" y="305"/>
                        <a:pt x="484" y="306"/>
                      </a:cubicBezTo>
                      <a:lnTo>
                        <a:pt x="470" y="320"/>
                      </a:lnTo>
                      <a:cubicBezTo>
                        <a:pt x="469" y="321"/>
                        <a:pt x="467" y="322"/>
                        <a:pt x="466" y="322"/>
                      </a:cubicBezTo>
                      <a:lnTo>
                        <a:pt x="444" y="325"/>
                      </a:lnTo>
                      <a:cubicBezTo>
                        <a:pt x="443" y="325"/>
                        <a:pt x="443" y="325"/>
                        <a:pt x="442" y="325"/>
                      </a:cubicBezTo>
                      <a:lnTo>
                        <a:pt x="417" y="324"/>
                      </a:lnTo>
                      <a:lnTo>
                        <a:pt x="394" y="325"/>
                      </a:lnTo>
                      <a:lnTo>
                        <a:pt x="393" y="30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324" name="Freeform 76">
                  <a:extLst>
                    <a:ext uri="{FF2B5EF4-FFF2-40B4-BE49-F238E27FC236}">
                      <a16:creationId xmlns:a16="http://schemas.microsoft.com/office/drawing/2014/main" id="{11E7BB44-1962-4AAF-8E41-AB923C33E97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20049970">
                  <a:off x="2814585" y="2389544"/>
                  <a:ext cx="143637" cy="163979"/>
                </a:xfrm>
                <a:custGeom>
                  <a:avLst/>
                  <a:gdLst/>
                  <a:ahLst/>
                  <a:cxnLst>
                    <a:cxn ang="0">
                      <a:pos x="269" y="11"/>
                    </a:cxn>
                    <a:cxn ang="0">
                      <a:pos x="251" y="30"/>
                    </a:cxn>
                    <a:cxn ang="0">
                      <a:pos x="231" y="52"/>
                    </a:cxn>
                    <a:cxn ang="0">
                      <a:pos x="214" y="74"/>
                    </a:cxn>
                    <a:cxn ang="0">
                      <a:pos x="215" y="73"/>
                    </a:cxn>
                    <a:cxn ang="0">
                      <a:pos x="204" y="95"/>
                    </a:cxn>
                    <a:cxn ang="0">
                      <a:pos x="204" y="93"/>
                    </a:cxn>
                    <a:cxn ang="0">
                      <a:pos x="200" y="120"/>
                    </a:cxn>
                    <a:cxn ang="0">
                      <a:pos x="200" y="118"/>
                    </a:cxn>
                    <a:cxn ang="0">
                      <a:pos x="202" y="147"/>
                    </a:cxn>
                    <a:cxn ang="0">
                      <a:pos x="202" y="148"/>
                    </a:cxn>
                    <a:cxn ang="0">
                      <a:pos x="200" y="174"/>
                    </a:cxn>
                    <a:cxn ang="0">
                      <a:pos x="199" y="178"/>
                    </a:cxn>
                    <a:cxn ang="0">
                      <a:pos x="186" y="197"/>
                    </a:cxn>
                    <a:cxn ang="0">
                      <a:pos x="183" y="200"/>
                    </a:cxn>
                    <a:cxn ang="0">
                      <a:pos x="147" y="215"/>
                    </a:cxn>
                    <a:cxn ang="0">
                      <a:pos x="144" y="215"/>
                    </a:cxn>
                    <a:cxn ang="0">
                      <a:pos x="105" y="218"/>
                    </a:cxn>
                    <a:cxn ang="0">
                      <a:pos x="64" y="216"/>
                    </a:cxn>
                    <a:cxn ang="0">
                      <a:pos x="25" y="217"/>
                    </a:cxn>
                    <a:cxn ang="0">
                      <a:pos x="32" y="212"/>
                    </a:cxn>
                    <a:cxn ang="0">
                      <a:pos x="27" y="227"/>
                    </a:cxn>
                    <a:cxn ang="0">
                      <a:pos x="22" y="244"/>
                    </a:cxn>
                    <a:cxn ang="0">
                      <a:pos x="17" y="258"/>
                    </a:cxn>
                    <a:cxn ang="0">
                      <a:pos x="15" y="264"/>
                    </a:cxn>
                    <a:cxn ang="0">
                      <a:pos x="0" y="259"/>
                    </a:cxn>
                    <a:cxn ang="0">
                      <a:pos x="2" y="253"/>
                    </a:cxn>
                    <a:cxn ang="0">
                      <a:pos x="7" y="239"/>
                    </a:cxn>
                    <a:cxn ang="0">
                      <a:pos x="12" y="222"/>
                    </a:cxn>
                    <a:cxn ang="0">
                      <a:pos x="17" y="207"/>
                    </a:cxn>
                    <a:cxn ang="0">
                      <a:pos x="24" y="201"/>
                    </a:cxn>
                    <a:cxn ang="0">
                      <a:pos x="65" y="200"/>
                    </a:cxn>
                    <a:cxn ang="0">
                      <a:pos x="104" y="202"/>
                    </a:cxn>
                    <a:cxn ang="0">
                      <a:pos x="143" y="199"/>
                    </a:cxn>
                    <a:cxn ang="0">
                      <a:pos x="140" y="200"/>
                    </a:cxn>
                    <a:cxn ang="0">
                      <a:pos x="176" y="185"/>
                    </a:cxn>
                    <a:cxn ang="0">
                      <a:pos x="173" y="188"/>
                    </a:cxn>
                    <a:cxn ang="0">
                      <a:pos x="186" y="169"/>
                    </a:cxn>
                    <a:cxn ang="0">
                      <a:pos x="184" y="173"/>
                    </a:cxn>
                    <a:cxn ang="0">
                      <a:pos x="186" y="147"/>
                    </a:cxn>
                    <a:cxn ang="0">
                      <a:pos x="186" y="148"/>
                    </a:cxn>
                    <a:cxn ang="0">
                      <a:pos x="184" y="119"/>
                    </a:cxn>
                    <a:cxn ang="0">
                      <a:pos x="185" y="117"/>
                    </a:cxn>
                    <a:cxn ang="0">
                      <a:pos x="189" y="90"/>
                    </a:cxn>
                    <a:cxn ang="0">
                      <a:pos x="189" y="88"/>
                    </a:cxn>
                    <a:cxn ang="0">
                      <a:pos x="200" y="66"/>
                    </a:cxn>
                    <a:cxn ang="0">
                      <a:pos x="201" y="65"/>
                    </a:cxn>
                    <a:cxn ang="0">
                      <a:pos x="220" y="41"/>
                    </a:cxn>
                    <a:cxn ang="0">
                      <a:pos x="240" y="19"/>
                    </a:cxn>
                    <a:cxn ang="0">
                      <a:pos x="258" y="0"/>
                    </a:cxn>
                    <a:cxn ang="0">
                      <a:pos x="269" y="11"/>
                    </a:cxn>
                  </a:cxnLst>
                  <a:rect l="0" t="0" r="r" b="b"/>
                  <a:pathLst>
                    <a:path w="269" h="264">
                      <a:moveTo>
                        <a:pt x="269" y="11"/>
                      </a:moveTo>
                      <a:lnTo>
                        <a:pt x="251" y="30"/>
                      </a:lnTo>
                      <a:lnTo>
                        <a:pt x="231" y="52"/>
                      </a:lnTo>
                      <a:lnTo>
                        <a:pt x="214" y="74"/>
                      </a:lnTo>
                      <a:lnTo>
                        <a:pt x="215" y="73"/>
                      </a:lnTo>
                      <a:lnTo>
                        <a:pt x="204" y="95"/>
                      </a:lnTo>
                      <a:lnTo>
                        <a:pt x="204" y="93"/>
                      </a:lnTo>
                      <a:lnTo>
                        <a:pt x="200" y="120"/>
                      </a:lnTo>
                      <a:lnTo>
                        <a:pt x="200" y="118"/>
                      </a:lnTo>
                      <a:lnTo>
                        <a:pt x="202" y="147"/>
                      </a:lnTo>
                      <a:cubicBezTo>
                        <a:pt x="202" y="147"/>
                        <a:pt x="202" y="148"/>
                        <a:pt x="202" y="148"/>
                      </a:cubicBezTo>
                      <a:lnTo>
                        <a:pt x="200" y="174"/>
                      </a:lnTo>
                      <a:cubicBezTo>
                        <a:pt x="200" y="175"/>
                        <a:pt x="200" y="177"/>
                        <a:pt x="199" y="178"/>
                      </a:cubicBezTo>
                      <a:lnTo>
                        <a:pt x="186" y="197"/>
                      </a:lnTo>
                      <a:cubicBezTo>
                        <a:pt x="185" y="198"/>
                        <a:pt x="184" y="199"/>
                        <a:pt x="183" y="200"/>
                      </a:cubicBezTo>
                      <a:lnTo>
                        <a:pt x="147" y="215"/>
                      </a:lnTo>
                      <a:cubicBezTo>
                        <a:pt x="146" y="215"/>
                        <a:pt x="145" y="215"/>
                        <a:pt x="144" y="215"/>
                      </a:cubicBezTo>
                      <a:lnTo>
                        <a:pt x="105" y="218"/>
                      </a:lnTo>
                      <a:lnTo>
                        <a:pt x="64" y="216"/>
                      </a:lnTo>
                      <a:lnTo>
                        <a:pt x="25" y="217"/>
                      </a:lnTo>
                      <a:lnTo>
                        <a:pt x="32" y="212"/>
                      </a:lnTo>
                      <a:lnTo>
                        <a:pt x="27" y="227"/>
                      </a:lnTo>
                      <a:lnTo>
                        <a:pt x="22" y="244"/>
                      </a:lnTo>
                      <a:lnTo>
                        <a:pt x="17" y="258"/>
                      </a:lnTo>
                      <a:lnTo>
                        <a:pt x="15" y="264"/>
                      </a:lnTo>
                      <a:lnTo>
                        <a:pt x="0" y="259"/>
                      </a:lnTo>
                      <a:lnTo>
                        <a:pt x="2" y="253"/>
                      </a:lnTo>
                      <a:lnTo>
                        <a:pt x="7" y="239"/>
                      </a:lnTo>
                      <a:lnTo>
                        <a:pt x="12" y="222"/>
                      </a:lnTo>
                      <a:lnTo>
                        <a:pt x="17" y="207"/>
                      </a:lnTo>
                      <a:cubicBezTo>
                        <a:pt x="18" y="204"/>
                        <a:pt x="21" y="202"/>
                        <a:pt x="24" y="201"/>
                      </a:cubicBezTo>
                      <a:lnTo>
                        <a:pt x="65" y="200"/>
                      </a:lnTo>
                      <a:lnTo>
                        <a:pt x="104" y="202"/>
                      </a:lnTo>
                      <a:lnTo>
                        <a:pt x="143" y="199"/>
                      </a:lnTo>
                      <a:lnTo>
                        <a:pt x="140" y="200"/>
                      </a:lnTo>
                      <a:lnTo>
                        <a:pt x="176" y="185"/>
                      </a:lnTo>
                      <a:lnTo>
                        <a:pt x="173" y="188"/>
                      </a:lnTo>
                      <a:lnTo>
                        <a:pt x="186" y="169"/>
                      </a:lnTo>
                      <a:lnTo>
                        <a:pt x="184" y="173"/>
                      </a:lnTo>
                      <a:lnTo>
                        <a:pt x="186" y="147"/>
                      </a:lnTo>
                      <a:lnTo>
                        <a:pt x="186" y="148"/>
                      </a:lnTo>
                      <a:lnTo>
                        <a:pt x="184" y="119"/>
                      </a:lnTo>
                      <a:cubicBezTo>
                        <a:pt x="184" y="118"/>
                        <a:pt x="184" y="118"/>
                        <a:pt x="185" y="117"/>
                      </a:cubicBezTo>
                      <a:lnTo>
                        <a:pt x="189" y="90"/>
                      </a:lnTo>
                      <a:cubicBezTo>
                        <a:pt x="189" y="89"/>
                        <a:pt x="189" y="89"/>
                        <a:pt x="189" y="88"/>
                      </a:cubicBezTo>
                      <a:lnTo>
                        <a:pt x="200" y="66"/>
                      </a:lnTo>
                      <a:cubicBezTo>
                        <a:pt x="201" y="65"/>
                        <a:pt x="201" y="65"/>
                        <a:pt x="201" y="65"/>
                      </a:cubicBezTo>
                      <a:lnTo>
                        <a:pt x="220" y="41"/>
                      </a:lnTo>
                      <a:lnTo>
                        <a:pt x="240" y="19"/>
                      </a:lnTo>
                      <a:lnTo>
                        <a:pt x="258" y="0"/>
                      </a:lnTo>
                      <a:lnTo>
                        <a:pt x="269" y="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325" name="Freeform 118">
                  <a:extLst>
                    <a:ext uri="{FF2B5EF4-FFF2-40B4-BE49-F238E27FC236}">
                      <a16:creationId xmlns:a16="http://schemas.microsoft.com/office/drawing/2014/main" id="{D8906D57-F6B8-42E9-A98D-476348DDF3CD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2685052" y="2557197"/>
                  <a:ext cx="556962" cy="512846"/>
                </a:xfrm>
                <a:custGeom>
                  <a:avLst/>
                  <a:gdLst/>
                  <a:ahLst/>
                  <a:cxnLst>
                    <a:cxn ang="0">
                      <a:pos x="52" y="91"/>
                    </a:cxn>
                    <a:cxn ang="0">
                      <a:pos x="95" y="42"/>
                    </a:cxn>
                    <a:cxn ang="0">
                      <a:pos x="160" y="33"/>
                    </a:cxn>
                    <a:cxn ang="0">
                      <a:pos x="198" y="24"/>
                    </a:cxn>
                    <a:cxn ang="0">
                      <a:pos x="251" y="11"/>
                    </a:cxn>
                    <a:cxn ang="0">
                      <a:pos x="285" y="29"/>
                    </a:cxn>
                    <a:cxn ang="0">
                      <a:pos x="322" y="2"/>
                    </a:cxn>
                    <a:cxn ang="0">
                      <a:pos x="369" y="7"/>
                    </a:cxn>
                    <a:cxn ang="0">
                      <a:pos x="400" y="7"/>
                    </a:cxn>
                    <a:cxn ang="0">
                      <a:pos x="452" y="3"/>
                    </a:cxn>
                    <a:cxn ang="0">
                      <a:pos x="494" y="45"/>
                    </a:cxn>
                    <a:cxn ang="0">
                      <a:pos x="539" y="78"/>
                    </a:cxn>
                    <a:cxn ang="0">
                      <a:pos x="545" y="129"/>
                    </a:cxn>
                    <a:cxn ang="0">
                      <a:pos x="557" y="159"/>
                    </a:cxn>
                    <a:cxn ang="0">
                      <a:pos x="547" y="222"/>
                    </a:cxn>
                    <a:cxn ang="0">
                      <a:pos x="486" y="255"/>
                    </a:cxn>
                    <a:cxn ang="0">
                      <a:pos x="461" y="306"/>
                    </a:cxn>
                    <a:cxn ang="0">
                      <a:pos x="403" y="324"/>
                    </a:cxn>
                    <a:cxn ang="0">
                      <a:pos x="356" y="340"/>
                    </a:cxn>
                    <a:cxn ang="0">
                      <a:pos x="295" y="368"/>
                    </a:cxn>
                    <a:cxn ang="0">
                      <a:pos x="230" y="351"/>
                    </a:cxn>
                    <a:cxn ang="0">
                      <a:pos x="179" y="346"/>
                    </a:cxn>
                    <a:cxn ang="0">
                      <a:pos x="103" y="328"/>
                    </a:cxn>
                    <a:cxn ang="0">
                      <a:pos x="81" y="303"/>
                    </a:cxn>
                    <a:cxn ang="0">
                      <a:pos x="35" y="292"/>
                    </a:cxn>
                    <a:cxn ang="0">
                      <a:pos x="12" y="253"/>
                    </a:cxn>
                    <a:cxn ang="0">
                      <a:pos x="29" y="222"/>
                    </a:cxn>
                    <a:cxn ang="0">
                      <a:pos x="1" y="186"/>
                    </a:cxn>
                    <a:cxn ang="0">
                      <a:pos x="10" y="143"/>
                    </a:cxn>
                    <a:cxn ang="0">
                      <a:pos x="51" y="120"/>
                    </a:cxn>
                    <a:cxn ang="0">
                      <a:pos x="35" y="140"/>
                    </a:cxn>
                    <a:cxn ang="0">
                      <a:pos x="16" y="169"/>
                    </a:cxn>
                    <a:cxn ang="0">
                      <a:pos x="26" y="199"/>
                    </a:cxn>
                    <a:cxn ang="0">
                      <a:pos x="29" y="238"/>
                    </a:cxn>
                    <a:cxn ang="0">
                      <a:pos x="34" y="270"/>
                    </a:cxn>
                    <a:cxn ang="0">
                      <a:pos x="63" y="287"/>
                    </a:cxn>
                    <a:cxn ang="0">
                      <a:pos x="90" y="294"/>
                    </a:cxn>
                    <a:cxn ang="0">
                      <a:pos x="145" y="329"/>
                    </a:cxn>
                    <a:cxn ang="0">
                      <a:pos x="213" y="319"/>
                    </a:cxn>
                    <a:cxn ang="0">
                      <a:pos x="265" y="350"/>
                    </a:cxn>
                    <a:cxn ang="0">
                      <a:pos x="324" y="344"/>
                    </a:cxn>
                    <a:cxn ang="0">
                      <a:pos x="361" y="302"/>
                    </a:cxn>
                    <a:cxn ang="0">
                      <a:pos x="432" y="304"/>
                    </a:cxn>
                    <a:cxn ang="0">
                      <a:pos x="466" y="274"/>
                    </a:cxn>
                    <a:cxn ang="0">
                      <a:pos x="516" y="231"/>
                    </a:cxn>
                    <a:cxn ang="0">
                      <a:pos x="544" y="186"/>
                    </a:cxn>
                    <a:cxn ang="0">
                      <a:pos x="527" y="136"/>
                    </a:cxn>
                    <a:cxn ang="0">
                      <a:pos x="531" y="101"/>
                    </a:cxn>
                    <a:cxn ang="0">
                      <a:pos x="509" y="69"/>
                    </a:cxn>
                    <a:cxn ang="0">
                      <a:pos x="463" y="25"/>
                    </a:cxn>
                    <a:cxn ang="0">
                      <a:pos x="425" y="16"/>
                    </a:cxn>
                    <a:cxn ang="0">
                      <a:pos x="388" y="34"/>
                    </a:cxn>
                    <a:cxn ang="0">
                      <a:pos x="342" y="16"/>
                    </a:cxn>
                    <a:cxn ang="0">
                      <a:pos x="308" y="27"/>
                    </a:cxn>
                    <a:cxn ang="0">
                      <a:pos x="271" y="31"/>
                    </a:cxn>
                    <a:cxn ang="0">
                      <a:pos x="225" y="28"/>
                    </a:cxn>
                    <a:cxn ang="0">
                      <a:pos x="190" y="55"/>
                    </a:cxn>
                    <a:cxn ang="0">
                      <a:pos x="129" y="47"/>
                    </a:cxn>
                    <a:cxn ang="0">
                      <a:pos x="78" y="75"/>
                    </a:cxn>
                    <a:cxn ang="0">
                      <a:pos x="65" y="125"/>
                    </a:cxn>
                  </a:cxnLst>
                  <a:rect l="0" t="0" r="r" b="b"/>
                  <a:pathLst>
                    <a:path w="560" h="369">
                      <a:moveTo>
                        <a:pt x="52" y="119"/>
                      </a:moveTo>
                      <a:lnTo>
                        <a:pt x="49" y="124"/>
                      </a:lnTo>
                      <a:lnTo>
                        <a:pt x="51" y="94"/>
                      </a:lnTo>
                      <a:cubicBezTo>
                        <a:pt x="52" y="93"/>
                        <a:pt x="52" y="92"/>
                        <a:pt x="52" y="91"/>
                      </a:cubicBezTo>
                      <a:lnTo>
                        <a:pt x="66" y="65"/>
                      </a:lnTo>
                      <a:cubicBezTo>
                        <a:pt x="67" y="64"/>
                        <a:pt x="68" y="63"/>
                        <a:pt x="68" y="62"/>
                      </a:cubicBezTo>
                      <a:lnTo>
                        <a:pt x="92" y="43"/>
                      </a:lnTo>
                      <a:cubicBezTo>
                        <a:pt x="93" y="43"/>
                        <a:pt x="94" y="42"/>
                        <a:pt x="95" y="42"/>
                      </a:cubicBezTo>
                      <a:lnTo>
                        <a:pt x="127" y="32"/>
                      </a:lnTo>
                      <a:cubicBezTo>
                        <a:pt x="128" y="32"/>
                        <a:pt x="129" y="31"/>
                        <a:pt x="130" y="31"/>
                      </a:cubicBezTo>
                      <a:lnTo>
                        <a:pt x="158" y="32"/>
                      </a:lnTo>
                      <a:cubicBezTo>
                        <a:pt x="159" y="32"/>
                        <a:pt x="159" y="33"/>
                        <a:pt x="160" y="33"/>
                      </a:cubicBezTo>
                      <a:lnTo>
                        <a:pt x="187" y="42"/>
                      </a:lnTo>
                      <a:lnTo>
                        <a:pt x="179" y="44"/>
                      </a:lnTo>
                      <a:lnTo>
                        <a:pt x="196" y="26"/>
                      </a:lnTo>
                      <a:cubicBezTo>
                        <a:pt x="196" y="25"/>
                        <a:pt x="197" y="25"/>
                        <a:pt x="198" y="24"/>
                      </a:cubicBezTo>
                      <a:lnTo>
                        <a:pt x="221" y="13"/>
                      </a:lnTo>
                      <a:cubicBezTo>
                        <a:pt x="222" y="13"/>
                        <a:pt x="223" y="13"/>
                        <a:pt x="224" y="12"/>
                      </a:cubicBezTo>
                      <a:lnTo>
                        <a:pt x="249" y="10"/>
                      </a:lnTo>
                      <a:cubicBezTo>
                        <a:pt x="250" y="10"/>
                        <a:pt x="250" y="10"/>
                        <a:pt x="251" y="11"/>
                      </a:cubicBezTo>
                      <a:lnTo>
                        <a:pt x="277" y="17"/>
                      </a:lnTo>
                      <a:cubicBezTo>
                        <a:pt x="278" y="17"/>
                        <a:pt x="279" y="17"/>
                        <a:pt x="280" y="18"/>
                      </a:cubicBezTo>
                      <a:lnTo>
                        <a:pt x="295" y="28"/>
                      </a:lnTo>
                      <a:lnTo>
                        <a:pt x="285" y="29"/>
                      </a:lnTo>
                      <a:lnTo>
                        <a:pt x="299" y="14"/>
                      </a:lnTo>
                      <a:cubicBezTo>
                        <a:pt x="299" y="13"/>
                        <a:pt x="300" y="13"/>
                        <a:pt x="301" y="12"/>
                      </a:cubicBezTo>
                      <a:lnTo>
                        <a:pt x="319" y="3"/>
                      </a:lnTo>
                      <a:cubicBezTo>
                        <a:pt x="320" y="3"/>
                        <a:pt x="321" y="3"/>
                        <a:pt x="322" y="2"/>
                      </a:cubicBezTo>
                      <a:lnTo>
                        <a:pt x="343" y="0"/>
                      </a:lnTo>
                      <a:cubicBezTo>
                        <a:pt x="344" y="0"/>
                        <a:pt x="344" y="0"/>
                        <a:pt x="345" y="1"/>
                      </a:cubicBezTo>
                      <a:lnTo>
                        <a:pt x="366" y="6"/>
                      </a:lnTo>
                      <a:cubicBezTo>
                        <a:pt x="367" y="6"/>
                        <a:pt x="368" y="6"/>
                        <a:pt x="369" y="7"/>
                      </a:cubicBezTo>
                      <a:lnTo>
                        <a:pt x="388" y="21"/>
                      </a:lnTo>
                      <a:lnTo>
                        <a:pt x="379" y="21"/>
                      </a:lnTo>
                      <a:lnTo>
                        <a:pt x="398" y="8"/>
                      </a:lnTo>
                      <a:cubicBezTo>
                        <a:pt x="399" y="7"/>
                        <a:pt x="400" y="7"/>
                        <a:pt x="400" y="7"/>
                      </a:cubicBezTo>
                      <a:lnTo>
                        <a:pt x="423" y="1"/>
                      </a:lnTo>
                      <a:cubicBezTo>
                        <a:pt x="424" y="0"/>
                        <a:pt x="425" y="0"/>
                        <a:pt x="426" y="0"/>
                      </a:cubicBezTo>
                      <a:lnTo>
                        <a:pt x="449" y="2"/>
                      </a:lnTo>
                      <a:cubicBezTo>
                        <a:pt x="450" y="3"/>
                        <a:pt x="451" y="3"/>
                        <a:pt x="452" y="3"/>
                      </a:cubicBezTo>
                      <a:lnTo>
                        <a:pt x="473" y="13"/>
                      </a:lnTo>
                      <a:cubicBezTo>
                        <a:pt x="474" y="14"/>
                        <a:pt x="475" y="15"/>
                        <a:pt x="476" y="16"/>
                      </a:cubicBezTo>
                      <a:lnTo>
                        <a:pt x="497" y="48"/>
                      </a:lnTo>
                      <a:lnTo>
                        <a:pt x="494" y="45"/>
                      </a:lnTo>
                      <a:lnTo>
                        <a:pt x="518" y="56"/>
                      </a:lnTo>
                      <a:cubicBezTo>
                        <a:pt x="519" y="57"/>
                        <a:pt x="519" y="57"/>
                        <a:pt x="520" y="58"/>
                      </a:cubicBezTo>
                      <a:lnTo>
                        <a:pt x="537" y="75"/>
                      </a:lnTo>
                      <a:cubicBezTo>
                        <a:pt x="538" y="76"/>
                        <a:pt x="539" y="77"/>
                        <a:pt x="539" y="78"/>
                      </a:cubicBezTo>
                      <a:lnTo>
                        <a:pt x="547" y="99"/>
                      </a:lnTo>
                      <a:cubicBezTo>
                        <a:pt x="547" y="100"/>
                        <a:pt x="548" y="101"/>
                        <a:pt x="547" y="102"/>
                      </a:cubicBezTo>
                      <a:lnTo>
                        <a:pt x="545" y="126"/>
                      </a:lnTo>
                      <a:cubicBezTo>
                        <a:pt x="545" y="127"/>
                        <a:pt x="545" y="128"/>
                        <a:pt x="545" y="129"/>
                      </a:cubicBezTo>
                      <a:lnTo>
                        <a:pt x="542" y="136"/>
                      </a:lnTo>
                      <a:lnTo>
                        <a:pt x="541" y="129"/>
                      </a:lnTo>
                      <a:lnTo>
                        <a:pt x="556" y="156"/>
                      </a:lnTo>
                      <a:cubicBezTo>
                        <a:pt x="557" y="157"/>
                        <a:pt x="557" y="158"/>
                        <a:pt x="557" y="159"/>
                      </a:cubicBezTo>
                      <a:lnTo>
                        <a:pt x="559" y="188"/>
                      </a:lnTo>
                      <a:cubicBezTo>
                        <a:pt x="560" y="189"/>
                        <a:pt x="559" y="190"/>
                        <a:pt x="559" y="191"/>
                      </a:cubicBezTo>
                      <a:lnTo>
                        <a:pt x="549" y="219"/>
                      </a:lnTo>
                      <a:cubicBezTo>
                        <a:pt x="549" y="220"/>
                        <a:pt x="548" y="221"/>
                        <a:pt x="547" y="222"/>
                      </a:cubicBezTo>
                      <a:lnTo>
                        <a:pt x="524" y="244"/>
                      </a:lnTo>
                      <a:cubicBezTo>
                        <a:pt x="523" y="245"/>
                        <a:pt x="522" y="246"/>
                        <a:pt x="521" y="246"/>
                      </a:cubicBezTo>
                      <a:lnTo>
                        <a:pt x="481" y="261"/>
                      </a:lnTo>
                      <a:lnTo>
                        <a:pt x="486" y="255"/>
                      </a:lnTo>
                      <a:lnTo>
                        <a:pt x="480" y="280"/>
                      </a:lnTo>
                      <a:cubicBezTo>
                        <a:pt x="480" y="281"/>
                        <a:pt x="480" y="282"/>
                        <a:pt x="479" y="283"/>
                      </a:cubicBezTo>
                      <a:lnTo>
                        <a:pt x="464" y="303"/>
                      </a:lnTo>
                      <a:cubicBezTo>
                        <a:pt x="463" y="304"/>
                        <a:pt x="462" y="305"/>
                        <a:pt x="461" y="306"/>
                      </a:cubicBezTo>
                      <a:lnTo>
                        <a:pt x="437" y="319"/>
                      </a:lnTo>
                      <a:cubicBezTo>
                        <a:pt x="437" y="319"/>
                        <a:pt x="436" y="319"/>
                        <a:pt x="435" y="319"/>
                      </a:cubicBezTo>
                      <a:lnTo>
                        <a:pt x="407" y="324"/>
                      </a:lnTo>
                      <a:cubicBezTo>
                        <a:pt x="406" y="325"/>
                        <a:pt x="405" y="325"/>
                        <a:pt x="403" y="324"/>
                      </a:cubicBezTo>
                      <a:lnTo>
                        <a:pt x="365" y="314"/>
                      </a:lnTo>
                      <a:lnTo>
                        <a:pt x="374" y="311"/>
                      </a:lnTo>
                      <a:lnTo>
                        <a:pt x="358" y="338"/>
                      </a:lnTo>
                      <a:cubicBezTo>
                        <a:pt x="358" y="338"/>
                        <a:pt x="357" y="339"/>
                        <a:pt x="356" y="340"/>
                      </a:cubicBezTo>
                      <a:lnTo>
                        <a:pt x="331" y="358"/>
                      </a:lnTo>
                      <a:cubicBezTo>
                        <a:pt x="330" y="358"/>
                        <a:pt x="330" y="359"/>
                        <a:pt x="329" y="359"/>
                      </a:cubicBezTo>
                      <a:lnTo>
                        <a:pt x="298" y="368"/>
                      </a:lnTo>
                      <a:cubicBezTo>
                        <a:pt x="297" y="368"/>
                        <a:pt x="296" y="369"/>
                        <a:pt x="295" y="368"/>
                      </a:cubicBezTo>
                      <a:lnTo>
                        <a:pt x="261" y="365"/>
                      </a:lnTo>
                      <a:cubicBezTo>
                        <a:pt x="260" y="365"/>
                        <a:pt x="259" y="365"/>
                        <a:pt x="258" y="365"/>
                      </a:cubicBezTo>
                      <a:lnTo>
                        <a:pt x="232" y="353"/>
                      </a:lnTo>
                      <a:cubicBezTo>
                        <a:pt x="231" y="352"/>
                        <a:pt x="231" y="352"/>
                        <a:pt x="230" y="351"/>
                      </a:cubicBezTo>
                      <a:lnTo>
                        <a:pt x="210" y="332"/>
                      </a:lnTo>
                      <a:lnTo>
                        <a:pt x="218" y="334"/>
                      </a:lnTo>
                      <a:lnTo>
                        <a:pt x="182" y="346"/>
                      </a:lnTo>
                      <a:cubicBezTo>
                        <a:pt x="181" y="346"/>
                        <a:pt x="180" y="347"/>
                        <a:pt x="179" y="346"/>
                      </a:cubicBezTo>
                      <a:lnTo>
                        <a:pt x="141" y="344"/>
                      </a:lnTo>
                      <a:cubicBezTo>
                        <a:pt x="140" y="344"/>
                        <a:pt x="139" y="344"/>
                        <a:pt x="138" y="344"/>
                      </a:cubicBezTo>
                      <a:lnTo>
                        <a:pt x="105" y="330"/>
                      </a:lnTo>
                      <a:cubicBezTo>
                        <a:pt x="104" y="329"/>
                        <a:pt x="104" y="329"/>
                        <a:pt x="103" y="328"/>
                      </a:cubicBezTo>
                      <a:lnTo>
                        <a:pt x="77" y="303"/>
                      </a:lnTo>
                      <a:cubicBezTo>
                        <a:pt x="76" y="303"/>
                        <a:pt x="76" y="302"/>
                        <a:pt x="75" y="301"/>
                      </a:cubicBezTo>
                      <a:lnTo>
                        <a:pt x="74" y="299"/>
                      </a:lnTo>
                      <a:lnTo>
                        <a:pt x="81" y="303"/>
                      </a:lnTo>
                      <a:lnTo>
                        <a:pt x="59" y="302"/>
                      </a:lnTo>
                      <a:cubicBezTo>
                        <a:pt x="58" y="302"/>
                        <a:pt x="57" y="302"/>
                        <a:pt x="56" y="302"/>
                      </a:cubicBezTo>
                      <a:lnTo>
                        <a:pt x="37" y="294"/>
                      </a:lnTo>
                      <a:cubicBezTo>
                        <a:pt x="36" y="293"/>
                        <a:pt x="36" y="293"/>
                        <a:pt x="35" y="292"/>
                      </a:cubicBezTo>
                      <a:lnTo>
                        <a:pt x="21" y="278"/>
                      </a:lnTo>
                      <a:cubicBezTo>
                        <a:pt x="20" y="277"/>
                        <a:pt x="19" y="276"/>
                        <a:pt x="19" y="275"/>
                      </a:cubicBezTo>
                      <a:lnTo>
                        <a:pt x="13" y="256"/>
                      </a:lnTo>
                      <a:cubicBezTo>
                        <a:pt x="13" y="255"/>
                        <a:pt x="12" y="254"/>
                        <a:pt x="12" y="253"/>
                      </a:cubicBezTo>
                      <a:lnTo>
                        <a:pt x="14" y="233"/>
                      </a:lnTo>
                      <a:cubicBezTo>
                        <a:pt x="15" y="231"/>
                        <a:pt x="15" y="230"/>
                        <a:pt x="16" y="229"/>
                      </a:cubicBezTo>
                      <a:lnTo>
                        <a:pt x="28" y="211"/>
                      </a:lnTo>
                      <a:lnTo>
                        <a:pt x="29" y="222"/>
                      </a:lnTo>
                      <a:lnTo>
                        <a:pt x="13" y="209"/>
                      </a:lnTo>
                      <a:cubicBezTo>
                        <a:pt x="13" y="208"/>
                        <a:pt x="12" y="207"/>
                        <a:pt x="11" y="206"/>
                      </a:cubicBezTo>
                      <a:lnTo>
                        <a:pt x="2" y="189"/>
                      </a:lnTo>
                      <a:cubicBezTo>
                        <a:pt x="2" y="188"/>
                        <a:pt x="2" y="187"/>
                        <a:pt x="1" y="186"/>
                      </a:cubicBezTo>
                      <a:lnTo>
                        <a:pt x="0" y="167"/>
                      </a:lnTo>
                      <a:cubicBezTo>
                        <a:pt x="0" y="166"/>
                        <a:pt x="1" y="165"/>
                        <a:pt x="1" y="164"/>
                      </a:cubicBezTo>
                      <a:lnTo>
                        <a:pt x="8" y="146"/>
                      </a:lnTo>
                      <a:cubicBezTo>
                        <a:pt x="8" y="144"/>
                        <a:pt x="9" y="143"/>
                        <a:pt x="10" y="143"/>
                      </a:cubicBezTo>
                      <a:lnTo>
                        <a:pt x="27" y="127"/>
                      </a:lnTo>
                      <a:cubicBezTo>
                        <a:pt x="28" y="126"/>
                        <a:pt x="29" y="125"/>
                        <a:pt x="30" y="125"/>
                      </a:cubicBezTo>
                      <a:lnTo>
                        <a:pt x="54" y="118"/>
                      </a:lnTo>
                      <a:lnTo>
                        <a:pt x="51" y="120"/>
                      </a:lnTo>
                      <a:lnTo>
                        <a:pt x="52" y="119"/>
                      </a:lnTo>
                      <a:close/>
                      <a:moveTo>
                        <a:pt x="62" y="131"/>
                      </a:moveTo>
                      <a:cubicBezTo>
                        <a:pt x="61" y="132"/>
                        <a:pt x="60" y="133"/>
                        <a:pt x="59" y="133"/>
                      </a:cubicBezTo>
                      <a:lnTo>
                        <a:pt x="35" y="140"/>
                      </a:lnTo>
                      <a:lnTo>
                        <a:pt x="38" y="138"/>
                      </a:lnTo>
                      <a:lnTo>
                        <a:pt x="21" y="154"/>
                      </a:lnTo>
                      <a:lnTo>
                        <a:pt x="23" y="151"/>
                      </a:lnTo>
                      <a:lnTo>
                        <a:pt x="16" y="169"/>
                      </a:lnTo>
                      <a:lnTo>
                        <a:pt x="16" y="166"/>
                      </a:lnTo>
                      <a:lnTo>
                        <a:pt x="17" y="185"/>
                      </a:lnTo>
                      <a:lnTo>
                        <a:pt x="17" y="182"/>
                      </a:lnTo>
                      <a:lnTo>
                        <a:pt x="26" y="199"/>
                      </a:lnTo>
                      <a:lnTo>
                        <a:pt x="24" y="196"/>
                      </a:lnTo>
                      <a:lnTo>
                        <a:pt x="40" y="209"/>
                      </a:lnTo>
                      <a:cubicBezTo>
                        <a:pt x="43" y="212"/>
                        <a:pt x="43" y="216"/>
                        <a:pt x="41" y="220"/>
                      </a:cubicBezTo>
                      <a:lnTo>
                        <a:pt x="29" y="238"/>
                      </a:lnTo>
                      <a:lnTo>
                        <a:pt x="30" y="234"/>
                      </a:lnTo>
                      <a:lnTo>
                        <a:pt x="28" y="254"/>
                      </a:lnTo>
                      <a:lnTo>
                        <a:pt x="28" y="251"/>
                      </a:lnTo>
                      <a:lnTo>
                        <a:pt x="34" y="270"/>
                      </a:lnTo>
                      <a:lnTo>
                        <a:pt x="32" y="267"/>
                      </a:lnTo>
                      <a:lnTo>
                        <a:pt x="46" y="281"/>
                      </a:lnTo>
                      <a:lnTo>
                        <a:pt x="44" y="279"/>
                      </a:lnTo>
                      <a:lnTo>
                        <a:pt x="63" y="287"/>
                      </a:lnTo>
                      <a:lnTo>
                        <a:pt x="60" y="286"/>
                      </a:lnTo>
                      <a:lnTo>
                        <a:pt x="82" y="287"/>
                      </a:lnTo>
                      <a:cubicBezTo>
                        <a:pt x="85" y="288"/>
                        <a:pt x="87" y="289"/>
                        <a:pt x="89" y="292"/>
                      </a:cubicBezTo>
                      <a:lnTo>
                        <a:pt x="90" y="294"/>
                      </a:lnTo>
                      <a:lnTo>
                        <a:pt x="88" y="292"/>
                      </a:lnTo>
                      <a:lnTo>
                        <a:pt x="114" y="317"/>
                      </a:lnTo>
                      <a:lnTo>
                        <a:pt x="112" y="315"/>
                      </a:lnTo>
                      <a:lnTo>
                        <a:pt x="145" y="329"/>
                      </a:lnTo>
                      <a:lnTo>
                        <a:pt x="142" y="328"/>
                      </a:lnTo>
                      <a:lnTo>
                        <a:pt x="180" y="330"/>
                      </a:lnTo>
                      <a:lnTo>
                        <a:pt x="177" y="331"/>
                      </a:lnTo>
                      <a:lnTo>
                        <a:pt x="213" y="319"/>
                      </a:lnTo>
                      <a:cubicBezTo>
                        <a:pt x="216" y="318"/>
                        <a:pt x="219" y="319"/>
                        <a:pt x="221" y="321"/>
                      </a:cubicBezTo>
                      <a:lnTo>
                        <a:pt x="241" y="340"/>
                      </a:lnTo>
                      <a:lnTo>
                        <a:pt x="239" y="338"/>
                      </a:lnTo>
                      <a:lnTo>
                        <a:pt x="265" y="350"/>
                      </a:lnTo>
                      <a:lnTo>
                        <a:pt x="262" y="349"/>
                      </a:lnTo>
                      <a:lnTo>
                        <a:pt x="296" y="352"/>
                      </a:lnTo>
                      <a:lnTo>
                        <a:pt x="293" y="353"/>
                      </a:lnTo>
                      <a:lnTo>
                        <a:pt x="324" y="344"/>
                      </a:lnTo>
                      <a:lnTo>
                        <a:pt x="322" y="345"/>
                      </a:lnTo>
                      <a:lnTo>
                        <a:pt x="347" y="327"/>
                      </a:lnTo>
                      <a:lnTo>
                        <a:pt x="345" y="329"/>
                      </a:lnTo>
                      <a:lnTo>
                        <a:pt x="361" y="302"/>
                      </a:lnTo>
                      <a:cubicBezTo>
                        <a:pt x="362" y="299"/>
                        <a:pt x="366" y="298"/>
                        <a:pt x="370" y="299"/>
                      </a:cubicBezTo>
                      <a:lnTo>
                        <a:pt x="408" y="309"/>
                      </a:lnTo>
                      <a:lnTo>
                        <a:pt x="404" y="309"/>
                      </a:lnTo>
                      <a:lnTo>
                        <a:pt x="432" y="304"/>
                      </a:lnTo>
                      <a:lnTo>
                        <a:pt x="430" y="304"/>
                      </a:lnTo>
                      <a:lnTo>
                        <a:pt x="454" y="291"/>
                      </a:lnTo>
                      <a:lnTo>
                        <a:pt x="451" y="294"/>
                      </a:lnTo>
                      <a:lnTo>
                        <a:pt x="466" y="274"/>
                      </a:lnTo>
                      <a:lnTo>
                        <a:pt x="465" y="277"/>
                      </a:lnTo>
                      <a:lnTo>
                        <a:pt x="471" y="252"/>
                      </a:lnTo>
                      <a:cubicBezTo>
                        <a:pt x="471" y="249"/>
                        <a:pt x="473" y="247"/>
                        <a:pt x="476" y="246"/>
                      </a:cubicBezTo>
                      <a:lnTo>
                        <a:pt x="516" y="231"/>
                      </a:lnTo>
                      <a:lnTo>
                        <a:pt x="513" y="233"/>
                      </a:lnTo>
                      <a:lnTo>
                        <a:pt x="536" y="211"/>
                      </a:lnTo>
                      <a:lnTo>
                        <a:pt x="534" y="214"/>
                      </a:lnTo>
                      <a:lnTo>
                        <a:pt x="544" y="186"/>
                      </a:lnTo>
                      <a:lnTo>
                        <a:pt x="543" y="189"/>
                      </a:lnTo>
                      <a:lnTo>
                        <a:pt x="541" y="160"/>
                      </a:lnTo>
                      <a:lnTo>
                        <a:pt x="542" y="163"/>
                      </a:lnTo>
                      <a:lnTo>
                        <a:pt x="527" y="136"/>
                      </a:lnTo>
                      <a:cubicBezTo>
                        <a:pt x="526" y="134"/>
                        <a:pt x="526" y="132"/>
                        <a:pt x="527" y="129"/>
                      </a:cubicBezTo>
                      <a:lnTo>
                        <a:pt x="530" y="122"/>
                      </a:lnTo>
                      <a:lnTo>
                        <a:pt x="529" y="125"/>
                      </a:lnTo>
                      <a:lnTo>
                        <a:pt x="531" y="101"/>
                      </a:lnTo>
                      <a:lnTo>
                        <a:pt x="532" y="104"/>
                      </a:lnTo>
                      <a:lnTo>
                        <a:pt x="524" y="83"/>
                      </a:lnTo>
                      <a:lnTo>
                        <a:pt x="526" y="86"/>
                      </a:lnTo>
                      <a:lnTo>
                        <a:pt x="509" y="69"/>
                      </a:lnTo>
                      <a:lnTo>
                        <a:pt x="511" y="71"/>
                      </a:lnTo>
                      <a:lnTo>
                        <a:pt x="487" y="60"/>
                      </a:lnTo>
                      <a:cubicBezTo>
                        <a:pt x="486" y="59"/>
                        <a:pt x="485" y="58"/>
                        <a:pt x="484" y="57"/>
                      </a:cubicBezTo>
                      <a:lnTo>
                        <a:pt x="463" y="25"/>
                      </a:lnTo>
                      <a:lnTo>
                        <a:pt x="466" y="28"/>
                      </a:lnTo>
                      <a:lnTo>
                        <a:pt x="445" y="18"/>
                      </a:lnTo>
                      <a:lnTo>
                        <a:pt x="448" y="18"/>
                      </a:lnTo>
                      <a:lnTo>
                        <a:pt x="425" y="16"/>
                      </a:lnTo>
                      <a:lnTo>
                        <a:pt x="427" y="16"/>
                      </a:lnTo>
                      <a:lnTo>
                        <a:pt x="404" y="22"/>
                      </a:lnTo>
                      <a:lnTo>
                        <a:pt x="407" y="21"/>
                      </a:lnTo>
                      <a:lnTo>
                        <a:pt x="388" y="34"/>
                      </a:lnTo>
                      <a:cubicBezTo>
                        <a:pt x="385" y="36"/>
                        <a:pt x="381" y="36"/>
                        <a:pt x="379" y="34"/>
                      </a:cubicBezTo>
                      <a:lnTo>
                        <a:pt x="360" y="20"/>
                      </a:lnTo>
                      <a:lnTo>
                        <a:pt x="363" y="21"/>
                      </a:lnTo>
                      <a:lnTo>
                        <a:pt x="342" y="16"/>
                      </a:lnTo>
                      <a:lnTo>
                        <a:pt x="344" y="16"/>
                      </a:lnTo>
                      <a:lnTo>
                        <a:pt x="323" y="18"/>
                      </a:lnTo>
                      <a:lnTo>
                        <a:pt x="326" y="18"/>
                      </a:lnTo>
                      <a:lnTo>
                        <a:pt x="308" y="27"/>
                      </a:lnTo>
                      <a:lnTo>
                        <a:pt x="310" y="25"/>
                      </a:lnTo>
                      <a:lnTo>
                        <a:pt x="296" y="40"/>
                      </a:lnTo>
                      <a:cubicBezTo>
                        <a:pt x="294" y="43"/>
                        <a:pt x="289" y="43"/>
                        <a:pt x="286" y="41"/>
                      </a:cubicBezTo>
                      <a:lnTo>
                        <a:pt x="271" y="31"/>
                      </a:lnTo>
                      <a:lnTo>
                        <a:pt x="274" y="32"/>
                      </a:lnTo>
                      <a:lnTo>
                        <a:pt x="248" y="26"/>
                      </a:lnTo>
                      <a:lnTo>
                        <a:pt x="250" y="26"/>
                      </a:lnTo>
                      <a:lnTo>
                        <a:pt x="225" y="28"/>
                      </a:lnTo>
                      <a:lnTo>
                        <a:pt x="228" y="28"/>
                      </a:lnTo>
                      <a:lnTo>
                        <a:pt x="205" y="39"/>
                      </a:lnTo>
                      <a:lnTo>
                        <a:pt x="207" y="37"/>
                      </a:lnTo>
                      <a:lnTo>
                        <a:pt x="190" y="55"/>
                      </a:lnTo>
                      <a:cubicBezTo>
                        <a:pt x="188" y="57"/>
                        <a:pt x="185" y="58"/>
                        <a:pt x="182" y="57"/>
                      </a:cubicBezTo>
                      <a:lnTo>
                        <a:pt x="155" y="48"/>
                      </a:lnTo>
                      <a:lnTo>
                        <a:pt x="157" y="48"/>
                      </a:lnTo>
                      <a:lnTo>
                        <a:pt x="129" y="47"/>
                      </a:lnTo>
                      <a:lnTo>
                        <a:pt x="132" y="47"/>
                      </a:lnTo>
                      <a:lnTo>
                        <a:pt x="100" y="57"/>
                      </a:lnTo>
                      <a:lnTo>
                        <a:pt x="102" y="56"/>
                      </a:lnTo>
                      <a:lnTo>
                        <a:pt x="78" y="75"/>
                      </a:lnTo>
                      <a:lnTo>
                        <a:pt x="81" y="72"/>
                      </a:lnTo>
                      <a:lnTo>
                        <a:pt x="67" y="98"/>
                      </a:lnTo>
                      <a:lnTo>
                        <a:pt x="67" y="95"/>
                      </a:lnTo>
                      <a:lnTo>
                        <a:pt x="65" y="125"/>
                      </a:lnTo>
                      <a:cubicBezTo>
                        <a:pt x="65" y="127"/>
                        <a:pt x="64" y="129"/>
                        <a:pt x="63" y="130"/>
                      </a:cubicBezTo>
                      <a:lnTo>
                        <a:pt x="62" y="131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326" name="Freeform 125">
                  <a:extLst>
                    <a:ext uri="{FF2B5EF4-FFF2-40B4-BE49-F238E27FC236}">
                      <a16:creationId xmlns:a16="http://schemas.microsoft.com/office/drawing/2014/main" id="{8EE97A92-4EA9-4592-87D3-2A121A7A191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35582" y="2546363"/>
                  <a:ext cx="218039" cy="195100"/>
                </a:xfrm>
                <a:custGeom>
                  <a:avLst/>
                  <a:gdLst/>
                  <a:ahLst/>
                  <a:cxnLst>
                    <a:cxn ang="0">
                      <a:pos x="5" y="284"/>
                    </a:cxn>
                    <a:cxn ang="0">
                      <a:pos x="10" y="267"/>
                    </a:cxn>
                    <a:cxn ang="0">
                      <a:pos x="21" y="255"/>
                    </a:cxn>
                    <a:cxn ang="0">
                      <a:pos x="50" y="241"/>
                    </a:cxn>
                    <a:cxn ang="0">
                      <a:pos x="110" y="224"/>
                    </a:cxn>
                    <a:cxn ang="0">
                      <a:pos x="121" y="223"/>
                    </a:cxn>
                    <a:cxn ang="0">
                      <a:pos x="122" y="222"/>
                    </a:cxn>
                    <a:cxn ang="0">
                      <a:pos x="141" y="198"/>
                    </a:cxn>
                    <a:cxn ang="0">
                      <a:pos x="158" y="176"/>
                    </a:cxn>
                    <a:cxn ang="0">
                      <a:pos x="183" y="130"/>
                    </a:cxn>
                    <a:cxn ang="0">
                      <a:pos x="208" y="45"/>
                    </a:cxn>
                    <a:cxn ang="0">
                      <a:pos x="227" y="1"/>
                    </a:cxn>
                    <a:cxn ang="0">
                      <a:pos x="294" y="18"/>
                    </a:cxn>
                    <a:cxn ang="0">
                      <a:pos x="323" y="39"/>
                    </a:cxn>
                    <a:cxn ang="0">
                      <a:pos x="347" y="62"/>
                    </a:cxn>
                    <a:cxn ang="0">
                      <a:pos x="371" y="79"/>
                    </a:cxn>
                    <a:cxn ang="0">
                      <a:pos x="406" y="102"/>
                    </a:cxn>
                    <a:cxn ang="0">
                      <a:pos x="365" y="93"/>
                    </a:cxn>
                    <a:cxn ang="0">
                      <a:pos x="337" y="74"/>
                    </a:cxn>
                    <a:cxn ang="0">
                      <a:pos x="287" y="32"/>
                    </a:cxn>
                    <a:cxn ang="0">
                      <a:pos x="257" y="23"/>
                    </a:cxn>
                    <a:cxn ang="0">
                      <a:pos x="233" y="11"/>
                    </a:cxn>
                    <a:cxn ang="0">
                      <a:pos x="215" y="82"/>
                    </a:cxn>
                    <a:cxn ang="0">
                      <a:pos x="198" y="136"/>
                    </a:cxn>
                    <a:cxn ang="0">
                      <a:pos x="172" y="184"/>
                    </a:cxn>
                    <a:cxn ang="0">
                      <a:pos x="130" y="235"/>
                    </a:cxn>
                    <a:cxn ang="0">
                      <a:pos x="124" y="238"/>
                    </a:cxn>
                    <a:cxn ang="0">
                      <a:pos x="113" y="239"/>
                    </a:cxn>
                    <a:cxn ang="0">
                      <a:pos x="88" y="246"/>
                    </a:cxn>
                    <a:cxn ang="0">
                      <a:pos x="56" y="256"/>
                    </a:cxn>
                    <a:cxn ang="0">
                      <a:pos x="31" y="267"/>
                    </a:cxn>
                    <a:cxn ang="0">
                      <a:pos x="24" y="275"/>
                    </a:cxn>
                    <a:cxn ang="0">
                      <a:pos x="15" y="314"/>
                    </a:cxn>
                  </a:cxnLst>
                  <a:rect l="0" t="0" r="r" b="b"/>
                  <a:pathLst>
                    <a:path w="409" h="314">
                      <a:moveTo>
                        <a:pt x="0" y="311"/>
                      </a:moveTo>
                      <a:lnTo>
                        <a:pt x="5" y="284"/>
                      </a:lnTo>
                      <a:lnTo>
                        <a:pt x="9" y="270"/>
                      </a:lnTo>
                      <a:cubicBezTo>
                        <a:pt x="9" y="269"/>
                        <a:pt x="10" y="268"/>
                        <a:pt x="10" y="267"/>
                      </a:cubicBezTo>
                      <a:lnTo>
                        <a:pt x="18" y="257"/>
                      </a:lnTo>
                      <a:cubicBezTo>
                        <a:pt x="19" y="257"/>
                        <a:pt x="20" y="256"/>
                        <a:pt x="21" y="255"/>
                      </a:cubicBezTo>
                      <a:lnTo>
                        <a:pt x="49" y="241"/>
                      </a:lnTo>
                      <a:cubicBezTo>
                        <a:pt x="49" y="241"/>
                        <a:pt x="50" y="241"/>
                        <a:pt x="50" y="241"/>
                      </a:cubicBezTo>
                      <a:lnTo>
                        <a:pt x="83" y="231"/>
                      </a:lnTo>
                      <a:lnTo>
                        <a:pt x="110" y="224"/>
                      </a:lnTo>
                      <a:cubicBezTo>
                        <a:pt x="111" y="224"/>
                        <a:pt x="111" y="224"/>
                        <a:pt x="112" y="224"/>
                      </a:cubicBezTo>
                      <a:lnTo>
                        <a:pt x="121" y="223"/>
                      </a:lnTo>
                      <a:lnTo>
                        <a:pt x="119" y="223"/>
                      </a:lnTo>
                      <a:lnTo>
                        <a:pt x="122" y="222"/>
                      </a:lnTo>
                      <a:lnTo>
                        <a:pt x="118" y="224"/>
                      </a:lnTo>
                      <a:lnTo>
                        <a:pt x="141" y="198"/>
                      </a:lnTo>
                      <a:lnTo>
                        <a:pt x="159" y="175"/>
                      </a:lnTo>
                      <a:lnTo>
                        <a:pt x="158" y="176"/>
                      </a:lnTo>
                      <a:lnTo>
                        <a:pt x="183" y="129"/>
                      </a:lnTo>
                      <a:lnTo>
                        <a:pt x="183" y="130"/>
                      </a:lnTo>
                      <a:lnTo>
                        <a:pt x="200" y="77"/>
                      </a:lnTo>
                      <a:lnTo>
                        <a:pt x="208" y="45"/>
                      </a:lnTo>
                      <a:lnTo>
                        <a:pt x="218" y="6"/>
                      </a:lnTo>
                      <a:cubicBezTo>
                        <a:pt x="219" y="2"/>
                        <a:pt x="223" y="0"/>
                        <a:pt x="227" y="1"/>
                      </a:cubicBezTo>
                      <a:lnTo>
                        <a:pt x="260" y="8"/>
                      </a:lnTo>
                      <a:lnTo>
                        <a:pt x="294" y="18"/>
                      </a:lnTo>
                      <a:cubicBezTo>
                        <a:pt x="295" y="18"/>
                        <a:pt x="295" y="18"/>
                        <a:pt x="296" y="19"/>
                      </a:cubicBezTo>
                      <a:lnTo>
                        <a:pt x="323" y="39"/>
                      </a:lnTo>
                      <a:lnTo>
                        <a:pt x="348" y="63"/>
                      </a:lnTo>
                      <a:lnTo>
                        <a:pt x="347" y="62"/>
                      </a:lnTo>
                      <a:lnTo>
                        <a:pt x="374" y="80"/>
                      </a:lnTo>
                      <a:lnTo>
                        <a:pt x="371" y="79"/>
                      </a:lnTo>
                      <a:lnTo>
                        <a:pt x="409" y="87"/>
                      </a:lnTo>
                      <a:lnTo>
                        <a:pt x="406" y="102"/>
                      </a:lnTo>
                      <a:lnTo>
                        <a:pt x="368" y="94"/>
                      </a:lnTo>
                      <a:cubicBezTo>
                        <a:pt x="367" y="94"/>
                        <a:pt x="366" y="94"/>
                        <a:pt x="365" y="93"/>
                      </a:cubicBezTo>
                      <a:lnTo>
                        <a:pt x="338" y="75"/>
                      </a:lnTo>
                      <a:cubicBezTo>
                        <a:pt x="338" y="75"/>
                        <a:pt x="337" y="75"/>
                        <a:pt x="337" y="74"/>
                      </a:cubicBezTo>
                      <a:lnTo>
                        <a:pt x="314" y="52"/>
                      </a:lnTo>
                      <a:lnTo>
                        <a:pt x="287" y="32"/>
                      </a:lnTo>
                      <a:lnTo>
                        <a:pt x="289" y="33"/>
                      </a:lnTo>
                      <a:lnTo>
                        <a:pt x="257" y="23"/>
                      </a:lnTo>
                      <a:lnTo>
                        <a:pt x="224" y="16"/>
                      </a:lnTo>
                      <a:lnTo>
                        <a:pt x="233" y="11"/>
                      </a:lnTo>
                      <a:lnTo>
                        <a:pt x="223" y="48"/>
                      </a:lnTo>
                      <a:lnTo>
                        <a:pt x="215" y="82"/>
                      </a:lnTo>
                      <a:lnTo>
                        <a:pt x="198" y="135"/>
                      </a:lnTo>
                      <a:cubicBezTo>
                        <a:pt x="198" y="135"/>
                        <a:pt x="198" y="136"/>
                        <a:pt x="198" y="136"/>
                      </a:cubicBezTo>
                      <a:lnTo>
                        <a:pt x="173" y="183"/>
                      </a:lnTo>
                      <a:cubicBezTo>
                        <a:pt x="172" y="184"/>
                        <a:pt x="172" y="184"/>
                        <a:pt x="172" y="184"/>
                      </a:cubicBezTo>
                      <a:lnTo>
                        <a:pt x="153" y="209"/>
                      </a:lnTo>
                      <a:lnTo>
                        <a:pt x="130" y="235"/>
                      </a:lnTo>
                      <a:cubicBezTo>
                        <a:pt x="130" y="236"/>
                        <a:pt x="128" y="237"/>
                        <a:pt x="127" y="237"/>
                      </a:cubicBezTo>
                      <a:lnTo>
                        <a:pt x="124" y="238"/>
                      </a:lnTo>
                      <a:cubicBezTo>
                        <a:pt x="123" y="238"/>
                        <a:pt x="123" y="238"/>
                        <a:pt x="122" y="238"/>
                      </a:cubicBezTo>
                      <a:lnTo>
                        <a:pt x="113" y="239"/>
                      </a:lnTo>
                      <a:lnTo>
                        <a:pt x="114" y="239"/>
                      </a:lnTo>
                      <a:lnTo>
                        <a:pt x="88" y="246"/>
                      </a:lnTo>
                      <a:lnTo>
                        <a:pt x="55" y="256"/>
                      </a:lnTo>
                      <a:lnTo>
                        <a:pt x="56" y="256"/>
                      </a:lnTo>
                      <a:lnTo>
                        <a:pt x="28" y="270"/>
                      </a:lnTo>
                      <a:lnTo>
                        <a:pt x="31" y="267"/>
                      </a:lnTo>
                      <a:lnTo>
                        <a:pt x="23" y="277"/>
                      </a:lnTo>
                      <a:lnTo>
                        <a:pt x="24" y="275"/>
                      </a:lnTo>
                      <a:lnTo>
                        <a:pt x="20" y="287"/>
                      </a:lnTo>
                      <a:lnTo>
                        <a:pt x="15" y="314"/>
                      </a:lnTo>
                      <a:lnTo>
                        <a:pt x="0" y="3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327" name="Freeform 126">
                  <a:extLst>
                    <a:ext uri="{FF2B5EF4-FFF2-40B4-BE49-F238E27FC236}">
                      <a16:creationId xmlns:a16="http://schemas.microsoft.com/office/drawing/2014/main" id="{BA8E9BE0-05E8-4E8F-8A5D-2B261043297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06395" y="2905822"/>
                  <a:ext cx="269707" cy="192706"/>
                </a:xfrm>
                <a:custGeom>
                  <a:avLst/>
                  <a:gdLst/>
                  <a:ahLst/>
                  <a:cxnLst>
                    <a:cxn ang="0">
                      <a:pos x="429" y="293"/>
                    </a:cxn>
                    <a:cxn ang="0">
                      <a:pos x="454" y="295"/>
                    </a:cxn>
                    <a:cxn ang="0">
                      <a:pos x="473" y="293"/>
                    </a:cxn>
                    <a:cxn ang="0">
                      <a:pos x="486" y="285"/>
                    </a:cxn>
                    <a:cxn ang="0">
                      <a:pos x="490" y="260"/>
                    </a:cxn>
                    <a:cxn ang="0">
                      <a:pos x="484" y="229"/>
                    </a:cxn>
                    <a:cxn ang="0">
                      <a:pos x="471" y="196"/>
                    </a:cxn>
                    <a:cxn ang="0">
                      <a:pos x="427" y="129"/>
                    </a:cxn>
                    <a:cxn ang="0">
                      <a:pos x="374" y="80"/>
                    </a:cxn>
                    <a:cxn ang="0">
                      <a:pos x="351" y="66"/>
                    </a:cxn>
                    <a:cxn ang="0">
                      <a:pos x="305" y="52"/>
                    </a:cxn>
                    <a:cxn ang="0">
                      <a:pos x="163" y="16"/>
                    </a:cxn>
                    <a:cxn ang="0">
                      <a:pos x="151" y="60"/>
                    </a:cxn>
                    <a:cxn ang="0">
                      <a:pos x="126" y="97"/>
                    </a:cxn>
                    <a:cxn ang="0">
                      <a:pos x="94" y="128"/>
                    </a:cxn>
                    <a:cxn ang="0">
                      <a:pos x="52" y="159"/>
                    </a:cxn>
                    <a:cxn ang="0">
                      <a:pos x="19" y="243"/>
                    </a:cxn>
                    <a:cxn ang="0">
                      <a:pos x="15" y="272"/>
                    </a:cxn>
                    <a:cxn ang="0">
                      <a:pos x="4" y="239"/>
                    </a:cxn>
                    <a:cxn ang="0">
                      <a:pos x="13" y="208"/>
                    </a:cxn>
                    <a:cxn ang="0">
                      <a:pos x="40" y="149"/>
                    </a:cxn>
                    <a:cxn ang="0">
                      <a:pos x="114" y="87"/>
                    </a:cxn>
                    <a:cxn ang="0">
                      <a:pos x="137" y="52"/>
                    </a:cxn>
                    <a:cxn ang="0">
                      <a:pos x="157" y="5"/>
                    </a:cxn>
                    <a:cxn ang="0">
                      <a:pos x="261" y="25"/>
                    </a:cxn>
                    <a:cxn ang="0">
                      <a:pos x="357" y="52"/>
                    </a:cxn>
                    <a:cxn ang="0">
                      <a:pos x="383" y="66"/>
                    </a:cxn>
                    <a:cxn ang="0">
                      <a:pos x="412" y="91"/>
                    </a:cxn>
                    <a:cxn ang="0">
                      <a:pos x="464" y="153"/>
                    </a:cxn>
                    <a:cxn ang="0">
                      <a:pos x="485" y="188"/>
                    </a:cxn>
                    <a:cxn ang="0">
                      <a:pos x="499" y="225"/>
                    </a:cxn>
                    <a:cxn ang="0">
                      <a:pos x="505" y="260"/>
                    </a:cxn>
                    <a:cxn ang="0">
                      <a:pos x="499" y="293"/>
                    </a:cxn>
                    <a:cxn ang="0">
                      <a:pos x="480" y="307"/>
                    </a:cxn>
                    <a:cxn ang="0">
                      <a:pos x="455" y="310"/>
                    </a:cxn>
                    <a:cxn ang="0">
                      <a:pos x="406" y="310"/>
                    </a:cxn>
                  </a:cxnLst>
                  <a:rect l="0" t="0" r="r" b="b"/>
                  <a:pathLst>
                    <a:path w="506" h="310">
                      <a:moveTo>
                        <a:pt x="405" y="294"/>
                      </a:moveTo>
                      <a:lnTo>
                        <a:pt x="429" y="293"/>
                      </a:lnTo>
                      <a:lnTo>
                        <a:pt x="456" y="294"/>
                      </a:lnTo>
                      <a:lnTo>
                        <a:pt x="454" y="295"/>
                      </a:lnTo>
                      <a:lnTo>
                        <a:pt x="477" y="292"/>
                      </a:lnTo>
                      <a:lnTo>
                        <a:pt x="473" y="293"/>
                      </a:lnTo>
                      <a:lnTo>
                        <a:pt x="488" y="280"/>
                      </a:lnTo>
                      <a:lnTo>
                        <a:pt x="486" y="285"/>
                      </a:lnTo>
                      <a:lnTo>
                        <a:pt x="490" y="257"/>
                      </a:lnTo>
                      <a:lnTo>
                        <a:pt x="490" y="260"/>
                      </a:lnTo>
                      <a:lnTo>
                        <a:pt x="484" y="228"/>
                      </a:lnTo>
                      <a:lnTo>
                        <a:pt x="484" y="229"/>
                      </a:lnTo>
                      <a:lnTo>
                        <a:pt x="470" y="194"/>
                      </a:lnTo>
                      <a:lnTo>
                        <a:pt x="471" y="196"/>
                      </a:lnTo>
                      <a:lnTo>
                        <a:pt x="451" y="162"/>
                      </a:lnTo>
                      <a:lnTo>
                        <a:pt x="427" y="129"/>
                      </a:lnTo>
                      <a:lnTo>
                        <a:pt x="401" y="102"/>
                      </a:lnTo>
                      <a:lnTo>
                        <a:pt x="374" y="80"/>
                      </a:lnTo>
                      <a:lnTo>
                        <a:pt x="376" y="80"/>
                      </a:lnTo>
                      <a:lnTo>
                        <a:pt x="351" y="66"/>
                      </a:lnTo>
                      <a:lnTo>
                        <a:pt x="352" y="67"/>
                      </a:lnTo>
                      <a:lnTo>
                        <a:pt x="305" y="52"/>
                      </a:lnTo>
                      <a:lnTo>
                        <a:pt x="258" y="40"/>
                      </a:lnTo>
                      <a:lnTo>
                        <a:pt x="163" y="16"/>
                      </a:lnTo>
                      <a:lnTo>
                        <a:pt x="172" y="12"/>
                      </a:lnTo>
                      <a:lnTo>
                        <a:pt x="151" y="60"/>
                      </a:lnTo>
                      <a:cubicBezTo>
                        <a:pt x="151" y="60"/>
                        <a:pt x="150" y="61"/>
                        <a:pt x="150" y="61"/>
                      </a:cubicBezTo>
                      <a:lnTo>
                        <a:pt x="126" y="97"/>
                      </a:lnTo>
                      <a:cubicBezTo>
                        <a:pt x="126" y="97"/>
                        <a:pt x="125" y="98"/>
                        <a:pt x="125" y="98"/>
                      </a:cubicBezTo>
                      <a:lnTo>
                        <a:pt x="94" y="128"/>
                      </a:lnTo>
                      <a:lnTo>
                        <a:pt x="49" y="162"/>
                      </a:lnTo>
                      <a:lnTo>
                        <a:pt x="52" y="159"/>
                      </a:lnTo>
                      <a:lnTo>
                        <a:pt x="28" y="215"/>
                      </a:lnTo>
                      <a:lnTo>
                        <a:pt x="19" y="243"/>
                      </a:lnTo>
                      <a:lnTo>
                        <a:pt x="19" y="242"/>
                      </a:lnTo>
                      <a:lnTo>
                        <a:pt x="15" y="272"/>
                      </a:lnTo>
                      <a:lnTo>
                        <a:pt x="0" y="269"/>
                      </a:lnTo>
                      <a:lnTo>
                        <a:pt x="4" y="239"/>
                      </a:lnTo>
                      <a:cubicBezTo>
                        <a:pt x="4" y="239"/>
                        <a:pt x="4" y="239"/>
                        <a:pt x="4" y="238"/>
                      </a:cubicBezTo>
                      <a:lnTo>
                        <a:pt x="13" y="208"/>
                      </a:lnTo>
                      <a:lnTo>
                        <a:pt x="37" y="152"/>
                      </a:lnTo>
                      <a:cubicBezTo>
                        <a:pt x="38" y="151"/>
                        <a:pt x="39" y="150"/>
                        <a:pt x="40" y="149"/>
                      </a:cubicBezTo>
                      <a:lnTo>
                        <a:pt x="83" y="117"/>
                      </a:lnTo>
                      <a:lnTo>
                        <a:pt x="114" y="87"/>
                      </a:lnTo>
                      <a:lnTo>
                        <a:pt x="113" y="88"/>
                      </a:lnTo>
                      <a:lnTo>
                        <a:pt x="137" y="52"/>
                      </a:lnTo>
                      <a:lnTo>
                        <a:pt x="136" y="53"/>
                      </a:lnTo>
                      <a:lnTo>
                        <a:pt x="157" y="5"/>
                      </a:lnTo>
                      <a:cubicBezTo>
                        <a:pt x="159" y="2"/>
                        <a:pt x="163" y="0"/>
                        <a:pt x="166" y="1"/>
                      </a:cubicBezTo>
                      <a:lnTo>
                        <a:pt x="261" y="25"/>
                      </a:lnTo>
                      <a:lnTo>
                        <a:pt x="310" y="37"/>
                      </a:lnTo>
                      <a:lnTo>
                        <a:pt x="357" y="52"/>
                      </a:lnTo>
                      <a:cubicBezTo>
                        <a:pt x="357" y="52"/>
                        <a:pt x="358" y="52"/>
                        <a:pt x="358" y="52"/>
                      </a:cubicBezTo>
                      <a:lnTo>
                        <a:pt x="383" y="66"/>
                      </a:lnTo>
                      <a:cubicBezTo>
                        <a:pt x="384" y="67"/>
                        <a:pt x="384" y="67"/>
                        <a:pt x="385" y="67"/>
                      </a:cubicBezTo>
                      <a:lnTo>
                        <a:pt x="412" y="91"/>
                      </a:lnTo>
                      <a:lnTo>
                        <a:pt x="440" y="120"/>
                      </a:lnTo>
                      <a:lnTo>
                        <a:pt x="464" y="153"/>
                      </a:lnTo>
                      <a:lnTo>
                        <a:pt x="484" y="187"/>
                      </a:lnTo>
                      <a:cubicBezTo>
                        <a:pt x="485" y="188"/>
                        <a:pt x="485" y="188"/>
                        <a:pt x="485" y="188"/>
                      </a:cubicBezTo>
                      <a:lnTo>
                        <a:pt x="499" y="223"/>
                      </a:lnTo>
                      <a:cubicBezTo>
                        <a:pt x="499" y="224"/>
                        <a:pt x="499" y="224"/>
                        <a:pt x="499" y="225"/>
                      </a:cubicBezTo>
                      <a:lnTo>
                        <a:pt x="505" y="257"/>
                      </a:lnTo>
                      <a:cubicBezTo>
                        <a:pt x="505" y="258"/>
                        <a:pt x="506" y="259"/>
                        <a:pt x="505" y="260"/>
                      </a:cubicBezTo>
                      <a:lnTo>
                        <a:pt x="501" y="288"/>
                      </a:lnTo>
                      <a:cubicBezTo>
                        <a:pt x="501" y="290"/>
                        <a:pt x="500" y="291"/>
                        <a:pt x="499" y="293"/>
                      </a:cubicBezTo>
                      <a:lnTo>
                        <a:pt x="484" y="306"/>
                      </a:lnTo>
                      <a:cubicBezTo>
                        <a:pt x="483" y="307"/>
                        <a:pt x="481" y="307"/>
                        <a:pt x="480" y="307"/>
                      </a:cubicBezTo>
                      <a:lnTo>
                        <a:pt x="457" y="310"/>
                      </a:lnTo>
                      <a:cubicBezTo>
                        <a:pt x="456" y="310"/>
                        <a:pt x="456" y="310"/>
                        <a:pt x="455" y="310"/>
                      </a:cubicBezTo>
                      <a:lnTo>
                        <a:pt x="430" y="309"/>
                      </a:lnTo>
                      <a:lnTo>
                        <a:pt x="406" y="310"/>
                      </a:lnTo>
                      <a:lnTo>
                        <a:pt x="405" y="29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328" name="Freeform 128">
                  <a:extLst>
                    <a:ext uri="{FF2B5EF4-FFF2-40B4-BE49-F238E27FC236}">
                      <a16:creationId xmlns:a16="http://schemas.microsoft.com/office/drawing/2014/main" id="{AD9EB41C-7DC2-409D-9D50-0BFD8C5345C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09156" y="2429840"/>
                  <a:ext cx="207705" cy="213054"/>
                </a:xfrm>
                <a:custGeom>
                  <a:avLst/>
                  <a:gdLst/>
                  <a:ahLst/>
                  <a:cxnLst>
                    <a:cxn ang="0">
                      <a:pos x="369" y="111"/>
                    </a:cxn>
                    <a:cxn ang="0">
                      <a:pos x="360" y="51"/>
                    </a:cxn>
                    <a:cxn ang="0">
                      <a:pos x="353" y="32"/>
                    </a:cxn>
                    <a:cxn ang="0">
                      <a:pos x="342" y="21"/>
                    </a:cxn>
                    <a:cxn ang="0">
                      <a:pos x="326" y="16"/>
                    </a:cxn>
                    <a:cxn ang="0">
                      <a:pos x="299" y="16"/>
                    </a:cxn>
                    <a:cxn ang="0">
                      <a:pos x="260" y="23"/>
                    </a:cxn>
                    <a:cxn ang="0">
                      <a:pos x="227" y="66"/>
                    </a:cxn>
                    <a:cxn ang="0">
                      <a:pos x="164" y="158"/>
                    </a:cxn>
                    <a:cxn ang="0">
                      <a:pos x="125" y="196"/>
                    </a:cxn>
                    <a:cxn ang="0">
                      <a:pos x="144" y="279"/>
                    </a:cxn>
                    <a:cxn ang="0">
                      <a:pos x="142" y="313"/>
                    </a:cxn>
                    <a:cxn ang="0">
                      <a:pos x="136" y="328"/>
                    </a:cxn>
                    <a:cxn ang="0">
                      <a:pos x="122" y="338"/>
                    </a:cxn>
                    <a:cxn ang="0">
                      <a:pos x="71" y="344"/>
                    </a:cxn>
                    <a:cxn ang="0">
                      <a:pos x="37" y="344"/>
                    </a:cxn>
                    <a:cxn ang="0">
                      <a:pos x="13" y="337"/>
                    </a:cxn>
                    <a:cxn ang="0">
                      <a:pos x="1" y="323"/>
                    </a:cxn>
                    <a:cxn ang="0">
                      <a:pos x="1" y="308"/>
                    </a:cxn>
                    <a:cxn ang="0">
                      <a:pos x="5" y="293"/>
                    </a:cxn>
                    <a:cxn ang="0">
                      <a:pos x="37" y="268"/>
                    </a:cxn>
                    <a:cxn ang="0">
                      <a:pos x="20" y="299"/>
                    </a:cxn>
                    <a:cxn ang="0">
                      <a:pos x="16" y="310"/>
                    </a:cxn>
                    <a:cxn ang="0">
                      <a:pos x="15" y="317"/>
                    </a:cxn>
                    <a:cxn ang="0">
                      <a:pos x="20" y="324"/>
                    </a:cxn>
                    <a:cxn ang="0">
                      <a:pos x="38" y="328"/>
                    </a:cxn>
                    <a:cxn ang="0">
                      <a:pos x="117" y="324"/>
                    </a:cxn>
                    <a:cxn ang="0">
                      <a:pos x="124" y="318"/>
                    </a:cxn>
                    <a:cxn ang="0">
                      <a:pos x="127" y="309"/>
                    </a:cxn>
                    <a:cxn ang="0">
                      <a:pos x="128" y="280"/>
                    </a:cxn>
                    <a:cxn ang="0">
                      <a:pos x="121" y="242"/>
                    </a:cxn>
                    <a:cxn ang="0">
                      <a:pos x="111" y="193"/>
                    </a:cxn>
                    <a:cxn ang="0">
                      <a:pos x="183" y="103"/>
                    </a:cxn>
                    <a:cxn ang="0">
                      <a:pos x="252" y="10"/>
                    </a:cxn>
                    <a:cxn ang="0">
                      <a:pos x="298" y="1"/>
                    </a:cxn>
                    <a:cxn ang="0">
                      <a:pos x="328" y="0"/>
                    </a:cxn>
                    <a:cxn ang="0">
                      <a:pos x="351" y="8"/>
                    </a:cxn>
                    <a:cxn ang="0">
                      <a:pos x="367" y="24"/>
                    </a:cxn>
                    <a:cxn ang="0">
                      <a:pos x="375" y="47"/>
                    </a:cxn>
                    <a:cxn ang="0">
                      <a:pos x="380" y="76"/>
                    </a:cxn>
                    <a:cxn ang="0">
                      <a:pos x="390" y="147"/>
                    </a:cxn>
                  </a:cxnLst>
                  <a:rect l="0" t="0" r="r" b="b"/>
                  <a:pathLst>
                    <a:path w="390" h="344">
                      <a:moveTo>
                        <a:pt x="375" y="150"/>
                      </a:moveTo>
                      <a:lnTo>
                        <a:pt x="369" y="111"/>
                      </a:lnTo>
                      <a:lnTo>
                        <a:pt x="365" y="77"/>
                      </a:lnTo>
                      <a:lnTo>
                        <a:pt x="360" y="51"/>
                      </a:lnTo>
                      <a:lnTo>
                        <a:pt x="360" y="52"/>
                      </a:lnTo>
                      <a:lnTo>
                        <a:pt x="353" y="32"/>
                      </a:lnTo>
                      <a:lnTo>
                        <a:pt x="354" y="35"/>
                      </a:lnTo>
                      <a:lnTo>
                        <a:pt x="342" y="21"/>
                      </a:lnTo>
                      <a:lnTo>
                        <a:pt x="346" y="23"/>
                      </a:lnTo>
                      <a:lnTo>
                        <a:pt x="326" y="16"/>
                      </a:lnTo>
                      <a:lnTo>
                        <a:pt x="328" y="16"/>
                      </a:lnTo>
                      <a:lnTo>
                        <a:pt x="299" y="16"/>
                      </a:lnTo>
                      <a:lnTo>
                        <a:pt x="301" y="16"/>
                      </a:lnTo>
                      <a:lnTo>
                        <a:pt x="260" y="23"/>
                      </a:lnTo>
                      <a:lnTo>
                        <a:pt x="265" y="21"/>
                      </a:lnTo>
                      <a:lnTo>
                        <a:pt x="227" y="66"/>
                      </a:lnTo>
                      <a:lnTo>
                        <a:pt x="196" y="112"/>
                      </a:lnTo>
                      <a:lnTo>
                        <a:pt x="164" y="158"/>
                      </a:lnTo>
                      <a:lnTo>
                        <a:pt x="123" y="204"/>
                      </a:lnTo>
                      <a:lnTo>
                        <a:pt x="125" y="196"/>
                      </a:lnTo>
                      <a:lnTo>
                        <a:pt x="136" y="237"/>
                      </a:lnTo>
                      <a:lnTo>
                        <a:pt x="144" y="279"/>
                      </a:lnTo>
                      <a:cubicBezTo>
                        <a:pt x="144" y="280"/>
                        <a:pt x="144" y="280"/>
                        <a:pt x="144" y="281"/>
                      </a:cubicBezTo>
                      <a:lnTo>
                        <a:pt x="142" y="313"/>
                      </a:lnTo>
                      <a:cubicBezTo>
                        <a:pt x="142" y="314"/>
                        <a:pt x="142" y="315"/>
                        <a:pt x="142" y="316"/>
                      </a:cubicBezTo>
                      <a:lnTo>
                        <a:pt x="136" y="328"/>
                      </a:lnTo>
                      <a:cubicBezTo>
                        <a:pt x="135" y="329"/>
                        <a:pt x="134" y="330"/>
                        <a:pt x="133" y="331"/>
                      </a:cubicBezTo>
                      <a:lnTo>
                        <a:pt x="122" y="338"/>
                      </a:lnTo>
                      <a:cubicBezTo>
                        <a:pt x="121" y="339"/>
                        <a:pt x="120" y="339"/>
                        <a:pt x="118" y="339"/>
                      </a:cubicBezTo>
                      <a:lnTo>
                        <a:pt x="71" y="344"/>
                      </a:lnTo>
                      <a:lnTo>
                        <a:pt x="38" y="344"/>
                      </a:lnTo>
                      <a:cubicBezTo>
                        <a:pt x="38" y="344"/>
                        <a:pt x="37" y="344"/>
                        <a:pt x="37" y="344"/>
                      </a:cubicBezTo>
                      <a:lnTo>
                        <a:pt x="17" y="339"/>
                      </a:lnTo>
                      <a:cubicBezTo>
                        <a:pt x="15" y="339"/>
                        <a:pt x="14" y="338"/>
                        <a:pt x="13" y="337"/>
                      </a:cubicBezTo>
                      <a:lnTo>
                        <a:pt x="4" y="328"/>
                      </a:lnTo>
                      <a:cubicBezTo>
                        <a:pt x="2" y="327"/>
                        <a:pt x="2" y="325"/>
                        <a:pt x="1" y="323"/>
                      </a:cubicBezTo>
                      <a:lnTo>
                        <a:pt x="0" y="311"/>
                      </a:lnTo>
                      <a:cubicBezTo>
                        <a:pt x="0" y="310"/>
                        <a:pt x="0" y="309"/>
                        <a:pt x="1" y="308"/>
                      </a:cubicBezTo>
                      <a:lnTo>
                        <a:pt x="5" y="294"/>
                      </a:lnTo>
                      <a:cubicBezTo>
                        <a:pt x="5" y="294"/>
                        <a:pt x="5" y="293"/>
                        <a:pt x="5" y="293"/>
                      </a:cubicBezTo>
                      <a:lnTo>
                        <a:pt x="22" y="261"/>
                      </a:lnTo>
                      <a:lnTo>
                        <a:pt x="37" y="268"/>
                      </a:lnTo>
                      <a:lnTo>
                        <a:pt x="20" y="300"/>
                      </a:lnTo>
                      <a:lnTo>
                        <a:pt x="20" y="299"/>
                      </a:lnTo>
                      <a:lnTo>
                        <a:pt x="16" y="313"/>
                      </a:lnTo>
                      <a:lnTo>
                        <a:pt x="16" y="310"/>
                      </a:lnTo>
                      <a:lnTo>
                        <a:pt x="17" y="322"/>
                      </a:lnTo>
                      <a:lnTo>
                        <a:pt x="15" y="317"/>
                      </a:lnTo>
                      <a:lnTo>
                        <a:pt x="24" y="326"/>
                      </a:lnTo>
                      <a:lnTo>
                        <a:pt x="20" y="324"/>
                      </a:lnTo>
                      <a:lnTo>
                        <a:pt x="40" y="329"/>
                      </a:lnTo>
                      <a:lnTo>
                        <a:pt x="38" y="328"/>
                      </a:lnTo>
                      <a:lnTo>
                        <a:pt x="70" y="329"/>
                      </a:lnTo>
                      <a:lnTo>
                        <a:pt x="117" y="324"/>
                      </a:lnTo>
                      <a:lnTo>
                        <a:pt x="113" y="325"/>
                      </a:lnTo>
                      <a:lnTo>
                        <a:pt x="124" y="318"/>
                      </a:lnTo>
                      <a:lnTo>
                        <a:pt x="121" y="321"/>
                      </a:lnTo>
                      <a:lnTo>
                        <a:pt x="127" y="309"/>
                      </a:lnTo>
                      <a:lnTo>
                        <a:pt x="126" y="312"/>
                      </a:lnTo>
                      <a:lnTo>
                        <a:pt x="128" y="280"/>
                      </a:lnTo>
                      <a:lnTo>
                        <a:pt x="129" y="282"/>
                      </a:lnTo>
                      <a:lnTo>
                        <a:pt x="121" y="242"/>
                      </a:lnTo>
                      <a:lnTo>
                        <a:pt x="110" y="201"/>
                      </a:lnTo>
                      <a:cubicBezTo>
                        <a:pt x="109" y="198"/>
                        <a:pt x="110" y="195"/>
                        <a:pt x="111" y="193"/>
                      </a:cubicBezTo>
                      <a:lnTo>
                        <a:pt x="151" y="149"/>
                      </a:lnTo>
                      <a:lnTo>
                        <a:pt x="183" y="103"/>
                      </a:lnTo>
                      <a:lnTo>
                        <a:pt x="214" y="55"/>
                      </a:lnTo>
                      <a:lnTo>
                        <a:pt x="252" y="10"/>
                      </a:lnTo>
                      <a:cubicBezTo>
                        <a:pt x="254" y="9"/>
                        <a:pt x="255" y="8"/>
                        <a:pt x="257" y="8"/>
                      </a:cubicBezTo>
                      <a:lnTo>
                        <a:pt x="298" y="1"/>
                      </a:lnTo>
                      <a:cubicBezTo>
                        <a:pt x="299" y="0"/>
                        <a:pt x="299" y="0"/>
                        <a:pt x="299" y="0"/>
                      </a:cubicBezTo>
                      <a:lnTo>
                        <a:pt x="328" y="0"/>
                      </a:lnTo>
                      <a:cubicBezTo>
                        <a:pt x="329" y="0"/>
                        <a:pt x="330" y="1"/>
                        <a:pt x="331" y="1"/>
                      </a:cubicBezTo>
                      <a:lnTo>
                        <a:pt x="351" y="8"/>
                      </a:lnTo>
                      <a:cubicBezTo>
                        <a:pt x="352" y="8"/>
                        <a:pt x="354" y="9"/>
                        <a:pt x="355" y="10"/>
                      </a:cubicBezTo>
                      <a:lnTo>
                        <a:pt x="367" y="24"/>
                      </a:lnTo>
                      <a:cubicBezTo>
                        <a:pt x="367" y="25"/>
                        <a:pt x="368" y="26"/>
                        <a:pt x="368" y="27"/>
                      </a:cubicBezTo>
                      <a:lnTo>
                        <a:pt x="375" y="47"/>
                      </a:lnTo>
                      <a:cubicBezTo>
                        <a:pt x="375" y="47"/>
                        <a:pt x="375" y="48"/>
                        <a:pt x="375" y="48"/>
                      </a:cubicBezTo>
                      <a:lnTo>
                        <a:pt x="380" y="76"/>
                      </a:lnTo>
                      <a:lnTo>
                        <a:pt x="384" y="108"/>
                      </a:lnTo>
                      <a:lnTo>
                        <a:pt x="390" y="147"/>
                      </a:lnTo>
                      <a:lnTo>
                        <a:pt x="375" y="15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 dirty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329" name="Freeform 129">
                  <a:extLst>
                    <a:ext uri="{FF2B5EF4-FFF2-40B4-BE49-F238E27FC236}">
                      <a16:creationId xmlns:a16="http://schemas.microsoft.com/office/drawing/2014/main" id="{51D8B43B-6E01-42BD-A76F-C0C67ADBAB4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34605" y="2985940"/>
                  <a:ext cx="63035" cy="179539"/>
                </a:xfrm>
                <a:custGeom>
                  <a:avLst/>
                  <a:gdLst/>
                  <a:ahLst/>
                  <a:cxnLst>
                    <a:cxn ang="0">
                      <a:pos x="15" y="0"/>
                    </a:cxn>
                    <a:cxn ang="0">
                      <a:pos x="26" y="96"/>
                    </a:cxn>
                    <a:cxn ang="0">
                      <a:pos x="34" y="142"/>
                    </a:cxn>
                    <a:cxn ang="0">
                      <a:pos x="34" y="141"/>
                    </a:cxn>
                    <a:cxn ang="0">
                      <a:pos x="49" y="185"/>
                    </a:cxn>
                    <a:cxn ang="0">
                      <a:pos x="46" y="181"/>
                    </a:cxn>
                    <a:cxn ang="0">
                      <a:pos x="58" y="190"/>
                    </a:cxn>
                    <a:cxn ang="0">
                      <a:pos x="54" y="188"/>
                    </a:cxn>
                    <a:cxn ang="0">
                      <a:pos x="72" y="189"/>
                    </a:cxn>
                    <a:cxn ang="0">
                      <a:pos x="90" y="189"/>
                    </a:cxn>
                    <a:cxn ang="0">
                      <a:pos x="94" y="190"/>
                    </a:cxn>
                    <a:cxn ang="0">
                      <a:pos x="108" y="197"/>
                    </a:cxn>
                    <a:cxn ang="0">
                      <a:pos x="112" y="203"/>
                    </a:cxn>
                    <a:cxn ang="0">
                      <a:pos x="116" y="222"/>
                    </a:cxn>
                    <a:cxn ang="0">
                      <a:pos x="116" y="226"/>
                    </a:cxn>
                    <a:cxn ang="0">
                      <a:pos x="110" y="247"/>
                    </a:cxn>
                    <a:cxn ang="0">
                      <a:pos x="101" y="269"/>
                    </a:cxn>
                    <a:cxn ang="0">
                      <a:pos x="101" y="268"/>
                    </a:cxn>
                    <a:cxn ang="0">
                      <a:pos x="96" y="290"/>
                    </a:cxn>
                    <a:cxn ang="0">
                      <a:pos x="81" y="287"/>
                    </a:cxn>
                    <a:cxn ang="0">
                      <a:pos x="86" y="265"/>
                    </a:cxn>
                    <a:cxn ang="0">
                      <a:pos x="86" y="263"/>
                    </a:cxn>
                    <a:cxn ang="0">
                      <a:pos x="95" y="242"/>
                    </a:cxn>
                    <a:cxn ang="0">
                      <a:pos x="101" y="221"/>
                    </a:cxn>
                    <a:cxn ang="0">
                      <a:pos x="101" y="225"/>
                    </a:cxn>
                    <a:cxn ang="0">
                      <a:pos x="97" y="206"/>
                    </a:cxn>
                    <a:cxn ang="0">
                      <a:pos x="101" y="212"/>
                    </a:cxn>
                    <a:cxn ang="0">
                      <a:pos x="87" y="205"/>
                    </a:cxn>
                    <a:cxn ang="0">
                      <a:pos x="90" y="205"/>
                    </a:cxn>
                    <a:cxn ang="0">
                      <a:pos x="71" y="205"/>
                    </a:cxn>
                    <a:cxn ang="0">
                      <a:pos x="53" y="204"/>
                    </a:cxn>
                    <a:cxn ang="0">
                      <a:pos x="49" y="203"/>
                    </a:cxn>
                    <a:cxn ang="0">
                      <a:pos x="37" y="194"/>
                    </a:cxn>
                    <a:cxn ang="0">
                      <a:pos x="34" y="190"/>
                    </a:cxn>
                    <a:cxn ang="0">
                      <a:pos x="19" y="146"/>
                    </a:cxn>
                    <a:cxn ang="0">
                      <a:pos x="19" y="145"/>
                    </a:cxn>
                    <a:cxn ang="0">
                      <a:pos x="11" y="97"/>
                    </a:cxn>
                    <a:cxn ang="0">
                      <a:pos x="0" y="1"/>
                    </a:cxn>
                    <a:cxn ang="0">
                      <a:pos x="15" y="0"/>
                    </a:cxn>
                  </a:cxnLst>
                  <a:rect l="0" t="0" r="r" b="b"/>
                  <a:pathLst>
                    <a:path w="117" h="290">
                      <a:moveTo>
                        <a:pt x="15" y="0"/>
                      </a:moveTo>
                      <a:lnTo>
                        <a:pt x="26" y="96"/>
                      </a:lnTo>
                      <a:lnTo>
                        <a:pt x="34" y="142"/>
                      </a:lnTo>
                      <a:lnTo>
                        <a:pt x="34" y="141"/>
                      </a:lnTo>
                      <a:lnTo>
                        <a:pt x="49" y="185"/>
                      </a:lnTo>
                      <a:lnTo>
                        <a:pt x="46" y="181"/>
                      </a:lnTo>
                      <a:lnTo>
                        <a:pt x="58" y="190"/>
                      </a:lnTo>
                      <a:lnTo>
                        <a:pt x="54" y="188"/>
                      </a:lnTo>
                      <a:lnTo>
                        <a:pt x="72" y="189"/>
                      </a:lnTo>
                      <a:lnTo>
                        <a:pt x="90" y="189"/>
                      </a:lnTo>
                      <a:cubicBezTo>
                        <a:pt x="92" y="189"/>
                        <a:pt x="93" y="190"/>
                        <a:pt x="94" y="190"/>
                      </a:cubicBezTo>
                      <a:lnTo>
                        <a:pt x="108" y="197"/>
                      </a:lnTo>
                      <a:cubicBezTo>
                        <a:pt x="110" y="198"/>
                        <a:pt x="112" y="200"/>
                        <a:pt x="112" y="203"/>
                      </a:cubicBezTo>
                      <a:lnTo>
                        <a:pt x="116" y="222"/>
                      </a:lnTo>
                      <a:cubicBezTo>
                        <a:pt x="117" y="223"/>
                        <a:pt x="117" y="224"/>
                        <a:pt x="116" y="226"/>
                      </a:cubicBezTo>
                      <a:lnTo>
                        <a:pt x="110" y="247"/>
                      </a:lnTo>
                      <a:lnTo>
                        <a:pt x="101" y="269"/>
                      </a:lnTo>
                      <a:lnTo>
                        <a:pt x="101" y="268"/>
                      </a:lnTo>
                      <a:lnTo>
                        <a:pt x="96" y="290"/>
                      </a:lnTo>
                      <a:lnTo>
                        <a:pt x="81" y="287"/>
                      </a:lnTo>
                      <a:lnTo>
                        <a:pt x="86" y="265"/>
                      </a:lnTo>
                      <a:cubicBezTo>
                        <a:pt x="86" y="264"/>
                        <a:pt x="86" y="264"/>
                        <a:pt x="86" y="263"/>
                      </a:cubicBezTo>
                      <a:lnTo>
                        <a:pt x="95" y="242"/>
                      </a:lnTo>
                      <a:lnTo>
                        <a:pt x="101" y="221"/>
                      </a:lnTo>
                      <a:lnTo>
                        <a:pt x="101" y="225"/>
                      </a:lnTo>
                      <a:lnTo>
                        <a:pt x="97" y="206"/>
                      </a:lnTo>
                      <a:lnTo>
                        <a:pt x="101" y="212"/>
                      </a:lnTo>
                      <a:lnTo>
                        <a:pt x="87" y="205"/>
                      </a:lnTo>
                      <a:lnTo>
                        <a:pt x="90" y="205"/>
                      </a:lnTo>
                      <a:lnTo>
                        <a:pt x="71" y="205"/>
                      </a:lnTo>
                      <a:lnTo>
                        <a:pt x="53" y="204"/>
                      </a:lnTo>
                      <a:cubicBezTo>
                        <a:pt x="51" y="204"/>
                        <a:pt x="50" y="204"/>
                        <a:pt x="49" y="203"/>
                      </a:cubicBezTo>
                      <a:lnTo>
                        <a:pt x="37" y="194"/>
                      </a:lnTo>
                      <a:cubicBezTo>
                        <a:pt x="35" y="193"/>
                        <a:pt x="34" y="192"/>
                        <a:pt x="34" y="190"/>
                      </a:cubicBezTo>
                      <a:lnTo>
                        <a:pt x="19" y="146"/>
                      </a:lnTo>
                      <a:cubicBezTo>
                        <a:pt x="19" y="146"/>
                        <a:pt x="19" y="145"/>
                        <a:pt x="19" y="145"/>
                      </a:cubicBezTo>
                      <a:lnTo>
                        <a:pt x="11" y="97"/>
                      </a:lnTo>
                      <a:lnTo>
                        <a:pt x="0" y="1"/>
                      </a:lnTo>
                      <a:lnTo>
                        <a:pt x="15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330" name="Freeform 130">
                  <a:extLst>
                    <a:ext uri="{FF2B5EF4-FFF2-40B4-BE49-F238E27FC236}">
                      <a16:creationId xmlns:a16="http://schemas.microsoft.com/office/drawing/2014/main" id="{B753828E-6F80-4483-A521-EDF9627584C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49735" y="2883680"/>
                  <a:ext cx="143637" cy="162783"/>
                </a:xfrm>
                <a:custGeom>
                  <a:avLst/>
                  <a:gdLst/>
                  <a:ahLst/>
                  <a:cxnLst>
                    <a:cxn ang="0">
                      <a:pos x="269" y="11"/>
                    </a:cxn>
                    <a:cxn ang="0">
                      <a:pos x="251" y="30"/>
                    </a:cxn>
                    <a:cxn ang="0">
                      <a:pos x="231" y="52"/>
                    </a:cxn>
                    <a:cxn ang="0">
                      <a:pos x="214" y="74"/>
                    </a:cxn>
                    <a:cxn ang="0">
                      <a:pos x="215" y="73"/>
                    </a:cxn>
                    <a:cxn ang="0">
                      <a:pos x="204" y="95"/>
                    </a:cxn>
                    <a:cxn ang="0">
                      <a:pos x="204" y="93"/>
                    </a:cxn>
                    <a:cxn ang="0">
                      <a:pos x="200" y="120"/>
                    </a:cxn>
                    <a:cxn ang="0">
                      <a:pos x="200" y="118"/>
                    </a:cxn>
                    <a:cxn ang="0">
                      <a:pos x="202" y="147"/>
                    </a:cxn>
                    <a:cxn ang="0">
                      <a:pos x="202" y="148"/>
                    </a:cxn>
                    <a:cxn ang="0">
                      <a:pos x="200" y="174"/>
                    </a:cxn>
                    <a:cxn ang="0">
                      <a:pos x="199" y="178"/>
                    </a:cxn>
                    <a:cxn ang="0">
                      <a:pos x="186" y="197"/>
                    </a:cxn>
                    <a:cxn ang="0">
                      <a:pos x="183" y="200"/>
                    </a:cxn>
                    <a:cxn ang="0">
                      <a:pos x="147" y="215"/>
                    </a:cxn>
                    <a:cxn ang="0">
                      <a:pos x="144" y="215"/>
                    </a:cxn>
                    <a:cxn ang="0">
                      <a:pos x="105" y="218"/>
                    </a:cxn>
                    <a:cxn ang="0">
                      <a:pos x="64" y="216"/>
                    </a:cxn>
                    <a:cxn ang="0">
                      <a:pos x="25" y="217"/>
                    </a:cxn>
                    <a:cxn ang="0">
                      <a:pos x="32" y="212"/>
                    </a:cxn>
                    <a:cxn ang="0">
                      <a:pos x="27" y="227"/>
                    </a:cxn>
                    <a:cxn ang="0">
                      <a:pos x="22" y="244"/>
                    </a:cxn>
                    <a:cxn ang="0">
                      <a:pos x="17" y="258"/>
                    </a:cxn>
                    <a:cxn ang="0">
                      <a:pos x="15" y="264"/>
                    </a:cxn>
                    <a:cxn ang="0">
                      <a:pos x="0" y="259"/>
                    </a:cxn>
                    <a:cxn ang="0">
                      <a:pos x="2" y="253"/>
                    </a:cxn>
                    <a:cxn ang="0">
                      <a:pos x="7" y="239"/>
                    </a:cxn>
                    <a:cxn ang="0">
                      <a:pos x="12" y="222"/>
                    </a:cxn>
                    <a:cxn ang="0">
                      <a:pos x="17" y="207"/>
                    </a:cxn>
                    <a:cxn ang="0">
                      <a:pos x="24" y="201"/>
                    </a:cxn>
                    <a:cxn ang="0">
                      <a:pos x="65" y="200"/>
                    </a:cxn>
                    <a:cxn ang="0">
                      <a:pos x="104" y="202"/>
                    </a:cxn>
                    <a:cxn ang="0">
                      <a:pos x="143" y="199"/>
                    </a:cxn>
                    <a:cxn ang="0">
                      <a:pos x="140" y="200"/>
                    </a:cxn>
                    <a:cxn ang="0">
                      <a:pos x="176" y="185"/>
                    </a:cxn>
                    <a:cxn ang="0">
                      <a:pos x="173" y="188"/>
                    </a:cxn>
                    <a:cxn ang="0">
                      <a:pos x="186" y="169"/>
                    </a:cxn>
                    <a:cxn ang="0">
                      <a:pos x="184" y="173"/>
                    </a:cxn>
                    <a:cxn ang="0">
                      <a:pos x="186" y="147"/>
                    </a:cxn>
                    <a:cxn ang="0">
                      <a:pos x="186" y="148"/>
                    </a:cxn>
                    <a:cxn ang="0">
                      <a:pos x="184" y="119"/>
                    </a:cxn>
                    <a:cxn ang="0">
                      <a:pos x="185" y="117"/>
                    </a:cxn>
                    <a:cxn ang="0">
                      <a:pos x="189" y="90"/>
                    </a:cxn>
                    <a:cxn ang="0">
                      <a:pos x="189" y="88"/>
                    </a:cxn>
                    <a:cxn ang="0">
                      <a:pos x="200" y="66"/>
                    </a:cxn>
                    <a:cxn ang="0">
                      <a:pos x="201" y="65"/>
                    </a:cxn>
                    <a:cxn ang="0">
                      <a:pos x="220" y="41"/>
                    </a:cxn>
                    <a:cxn ang="0">
                      <a:pos x="240" y="19"/>
                    </a:cxn>
                    <a:cxn ang="0">
                      <a:pos x="258" y="0"/>
                    </a:cxn>
                    <a:cxn ang="0">
                      <a:pos x="269" y="11"/>
                    </a:cxn>
                  </a:cxnLst>
                  <a:rect l="0" t="0" r="r" b="b"/>
                  <a:pathLst>
                    <a:path w="269" h="264">
                      <a:moveTo>
                        <a:pt x="269" y="11"/>
                      </a:moveTo>
                      <a:lnTo>
                        <a:pt x="251" y="30"/>
                      </a:lnTo>
                      <a:lnTo>
                        <a:pt x="231" y="52"/>
                      </a:lnTo>
                      <a:lnTo>
                        <a:pt x="214" y="74"/>
                      </a:lnTo>
                      <a:lnTo>
                        <a:pt x="215" y="73"/>
                      </a:lnTo>
                      <a:lnTo>
                        <a:pt x="204" y="95"/>
                      </a:lnTo>
                      <a:lnTo>
                        <a:pt x="204" y="93"/>
                      </a:lnTo>
                      <a:lnTo>
                        <a:pt x="200" y="120"/>
                      </a:lnTo>
                      <a:lnTo>
                        <a:pt x="200" y="118"/>
                      </a:lnTo>
                      <a:lnTo>
                        <a:pt x="202" y="147"/>
                      </a:lnTo>
                      <a:cubicBezTo>
                        <a:pt x="202" y="147"/>
                        <a:pt x="202" y="148"/>
                        <a:pt x="202" y="148"/>
                      </a:cubicBezTo>
                      <a:lnTo>
                        <a:pt x="200" y="174"/>
                      </a:lnTo>
                      <a:cubicBezTo>
                        <a:pt x="200" y="175"/>
                        <a:pt x="200" y="177"/>
                        <a:pt x="199" y="178"/>
                      </a:cubicBezTo>
                      <a:lnTo>
                        <a:pt x="186" y="197"/>
                      </a:lnTo>
                      <a:cubicBezTo>
                        <a:pt x="185" y="198"/>
                        <a:pt x="184" y="199"/>
                        <a:pt x="183" y="200"/>
                      </a:cubicBezTo>
                      <a:lnTo>
                        <a:pt x="147" y="215"/>
                      </a:lnTo>
                      <a:cubicBezTo>
                        <a:pt x="146" y="215"/>
                        <a:pt x="145" y="215"/>
                        <a:pt x="144" y="215"/>
                      </a:cubicBezTo>
                      <a:lnTo>
                        <a:pt x="105" y="218"/>
                      </a:lnTo>
                      <a:lnTo>
                        <a:pt x="64" y="216"/>
                      </a:lnTo>
                      <a:lnTo>
                        <a:pt x="25" y="217"/>
                      </a:lnTo>
                      <a:lnTo>
                        <a:pt x="32" y="212"/>
                      </a:lnTo>
                      <a:lnTo>
                        <a:pt x="27" y="227"/>
                      </a:lnTo>
                      <a:lnTo>
                        <a:pt x="22" y="244"/>
                      </a:lnTo>
                      <a:lnTo>
                        <a:pt x="17" y="258"/>
                      </a:lnTo>
                      <a:lnTo>
                        <a:pt x="15" y="264"/>
                      </a:lnTo>
                      <a:lnTo>
                        <a:pt x="0" y="259"/>
                      </a:lnTo>
                      <a:lnTo>
                        <a:pt x="2" y="253"/>
                      </a:lnTo>
                      <a:lnTo>
                        <a:pt x="7" y="239"/>
                      </a:lnTo>
                      <a:lnTo>
                        <a:pt x="12" y="222"/>
                      </a:lnTo>
                      <a:lnTo>
                        <a:pt x="17" y="207"/>
                      </a:lnTo>
                      <a:cubicBezTo>
                        <a:pt x="18" y="204"/>
                        <a:pt x="21" y="202"/>
                        <a:pt x="24" y="201"/>
                      </a:cubicBezTo>
                      <a:lnTo>
                        <a:pt x="65" y="200"/>
                      </a:lnTo>
                      <a:lnTo>
                        <a:pt x="104" y="202"/>
                      </a:lnTo>
                      <a:lnTo>
                        <a:pt x="143" y="199"/>
                      </a:lnTo>
                      <a:lnTo>
                        <a:pt x="140" y="200"/>
                      </a:lnTo>
                      <a:lnTo>
                        <a:pt x="176" y="185"/>
                      </a:lnTo>
                      <a:lnTo>
                        <a:pt x="173" y="188"/>
                      </a:lnTo>
                      <a:lnTo>
                        <a:pt x="186" y="169"/>
                      </a:lnTo>
                      <a:lnTo>
                        <a:pt x="184" y="173"/>
                      </a:lnTo>
                      <a:lnTo>
                        <a:pt x="186" y="147"/>
                      </a:lnTo>
                      <a:lnTo>
                        <a:pt x="186" y="148"/>
                      </a:lnTo>
                      <a:lnTo>
                        <a:pt x="184" y="119"/>
                      </a:lnTo>
                      <a:cubicBezTo>
                        <a:pt x="184" y="118"/>
                        <a:pt x="184" y="118"/>
                        <a:pt x="185" y="117"/>
                      </a:cubicBezTo>
                      <a:lnTo>
                        <a:pt x="189" y="90"/>
                      </a:lnTo>
                      <a:cubicBezTo>
                        <a:pt x="189" y="89"/>
                        <a:pt x="189" y="89"/>
                        <a:pt x="189" y="88"/>
                      </a:cubicBezTo>
                      <a:lnTo>
                        <a:pt x="200" y="66"/>
                      </a:lnTo>
                      <a:cubicBezTo>
                        <a:pt x="201" y="65"/>
                        <a:pt x="201" y="65"/>
                        <a:pt x="201" y="65"/>
                      </a:cubicBezTo>
                      <a:lnTo>
                        <a:pt x="220" y="41"/>
                      </a:lnTo>
                      <a:lnTo>
                        <a:pt x="240" y="19"/>
                      </a:lnTo>
                      <a:lnTo>
                        <a:pt x="258" y="0"/>
                      </a:lnTo>
                      <a:lnTo>
                        <a:pt x="269" y="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331" name="Freeform 131">
                  <a:extLst>
                    <a:ext uri="{FF2B5EF4-FFF2-40B4-BE49-F238E27FC236}">
                      <a16:creationId xmlns:a16="http://schemas.microsoft.com/office/drawing/2014/main" id="{CBDC223E-DCB9-40A0-BB70-47A2C9AF9EC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92066" y="3022141"/>
                  <a:ext cx="76469" cy="210660"/>
                </a:xfrm>
                <a:custGeom>
                  <a:avLst/>
                  <a:gdLst/>
                  <a:ahLst/>
                  <a:cxnLst>
                    <a:cxn ang="0">
                      <a:pos x="72" y="341"/>
                    </a:cxn>
                    <a:cxn ang="0">
                      <a:pos x="65" y="272"/>
                    </a:cxn>
                    <a:cxn ang="0">
                      <a:pos x="58" y="215"/>
                    </a:cxn>
                    <a:cxn ang="0">
                      <a:pos x="58" y="216"/>
                    </a:cxn>
                    <a:cxn ang="0">
                      <a:pos x="39" y="163"/>
                    </a:cxn>
                    <a:cxn ang="0">
                      <a:pos x="40" y="165"/>
                    </a:cxn>
                    <a:cxn ang="0">
                      <a:pos x="24" y="140"/>
                    </a:cxn>
                    <a:cxn ang="0">
                      <a:pos x="2" y="115"/>
                    </a:cxn>
                    <a:cxn ang="0">
                      <a:pos x="1" y="108"/>
                    </a:cxn>
                    <a:cxn ang="0">
                      <a:pos x="6" y="102"/>
                    </a:cxn>
                    <a:cxn ang="0">
                      <a:pos x="49" y="85"/>
                    </a:cxn>
                    <a:cxn ang="0">
                      <a:pos x="47" y="86"/>
                    </a:cxn>
                    <a:cxn ang="0">
                      <a:pos x="81" y="65"/>
                    </a:cxn>
                    <a:cxn ang="0">
                      <a:pos x="80" y="66"/>
                    </a:cxn>
                    <a:cxn ang="0">
                      <a:pos x="107" y="37"/>
                    </a:cxn>
                    <a:cxn ang="0">
                      <a:pos x="106" y="38"/>
                    </a:cxn>
                    <a:cxn ang="0">
                      <a:pos x="130" y="0"/>
                    </a:cxn>
                    <a:cxn ang="0">
                      <a:pos x="143" y="9"/>
                    </a:cxn>
                    <a:cxn ang="0">
                      <a:pos x="119" y="47"/>
                    </a:cxn>
                    <a:cxn ang="0">
                      <a:pos x="118" y="48"/>
                    </a:cxn>
                    <a:cxn ang="0">
                      <a:pos x="91" y="77"/>
                    </a:cxn>
                    <a:cxn ang="0">
                      <a:pos x="90" y="78"/>
                    </a:cxn>
                    <a:cxn ang="0">
                      <a:pos x="56" y="99"/>
                    </a:cxn>
                    <a:cxn ang="0">
                      <a:pos x="54" y="100"/>
                    </a:cxn>
                    <a:cxn ang="0">
                      <a:pos x="11" y="117"/>
                    </a:cxn>
                    <a:cxn ang="0">
                      <a:pos x="15" y="104"/>
                    </a:cxn>
                    <a:cxn ang="0">
                      <a:pos x="37" y="131"/>
                    </a:cxn>
                    <a:cxn ang="0">
                      <a:pos x="53" y="156"/>
                    </a:cxn>
                    <a:cxn ang="0">
                      <a:pos x="54" y="158"/>
                    </a:cxn>
                    <a:cxn ang="0">
                      <a:pos x="73" y="211"/>
                    </a:cxn>
                    <a:cxn ang="0">
                      <a:pos x="73" y="212"/>
                    </a:cxn>
                    <a:cxn ang="0">
                      <a:pos x="81" y="271"/>
                    </a:cxn>
                    <a:cxn ang="0">
                      <a:pos x="88" y="340"/>
                    </a:cxn>
                    <a:cxn ang="0">
                      <a:pos x="72" y="341"/>
                    </a:cxn>
                  </a:cxnLst>
                  <a:rect l="0" t="0" r="r" b="b"/>
                  <a:pathLst>
                    <a:path w="143" h="341">
                      <a:moveTo>
                        <a:pt x="72" y="341"/>
                      </a:moveTo>
                      <a:lnTo>
                        <a:pt x="65" y="272"/>
                      </a:lnTo>
                      <a:lnTo>
                        <a:pt x="58" y="215"/>
                      </a:lnTo>
                      <a:lnTo>
                        <a:pt x="58" y="216"/>
                      </a:lnTo>
                      <a:lnTo>
                        <a:pt x="39" y="163"/>
                      </a:lnTo>
                      <a:lnTo>
                        <a:pt x="40" y="165"/>
                      </a:lnTo>
                      <a:lnTo>
                        <a:pt x="24" y="140"/>
                      </a:lnTo>
                      <a:lnTo>
                        <a:pt x="2" y="115"/>
                      </a:lnTo>
                      <a:cubicBezTo>
                        <a:pt x="1" y="113"/>
                        <a:pt x="0" y="110"/>
                        <a:pt x="1" y="108"/>
                      </a:cubicBezTo>
                      <a:cubicBezTo>
                        <a:pt x="1" y="105"/>
                        <a:pt x="3" y="103"/>
                        <a:pt x="6" y="102"/>
                      </a:cubicBezTo>
                      <a:lnTo>
                        <a:pt x="49" y="85"/>
                      </a:lnTo>
                      <a:lnTo>
                        <a:pt x="47" y="86"/>
                      </a:lnTo>
                      <a:lnTo>
                        <a:pt x="81" y="65"/>
                      </a:lnTo>
                      <a:lnTo>
                        <a:pt x="80" y="66"/>
                      </a:lnTo>
                      <a:lnTo>
                        <a:pt x="107" y="37"/>
                      </a:lnTo>
                      <a:lnTo>
                        <a:pt x="106" y="38"/>
                      </a:lnTo>
                      <a:lnTo>
                        <a:pt x="130" y="0"/>
                      </a:lnTo>
                      <a:lnTo>
                        <a:pt x="143" y="9"/>
                      </a:lnTo>
                      <a:lnTo>
                        <a:pt x="119" y="47"/>
                      </a:lnTo>
                      <a:cubicBezTo>
                        <a:pt x="119" y="47"/>
                        <a:pt x="119" y="48"/>
                        <a:pt x="118" y="48"/>
                      </a:cubicBezTo>
                      <a:lnTo>
                        <a:pt x="91" y="77"/>
                      </a:lnTo>
                      <a:cubicBezTo>
                        <a:pt x="91" y="77"/>
                        <a:pt x="90" y="78"/>
                        <a:pt x="90" y="78"/>
                      </a:cubicBezTo>
                      <a:lnTo>
                        <a:pt x="56" y="99"/>
                      </a:lnTo>
                      <a:cubicBezTo>
                        <a:pt x="55" y="100"/>
                        <a:pt x="55" y="100"/>
                        <a:pt x="54" y="100"/>
                      </a:cubicBezTo>
                      <a:lnTo>
                        <a:pt x="11" y="117"/>
                      </a:lnTo>
                      <a:lnTo>
                        <a:pt x="15" y="104"/>
                      </a:lnTo>
                      <a:lnTo>
                        <a:pt x="37" y="131"/>
                      </a:lnTo>
                      <a:lnTo>
                        <a:pt x="53" y="156"/>
                      </a:lnTo>
                      <a:cubicBezTo>
                        <a:pt x="54" y="157"/>
                        <a:pt x="54" y="157"/>
                        <a:pt x="54" y="158"/>
                      </a:cubicBezTo>
                      <a:lnTo>
                        <a:pt x="73" y="211"/>
                      </a:lnTo>
                      <a:cubicBezTo>
                        <a:pt x="73" y="211"/>
                        <a:pt x="73" y="212"/>
                        <a:pt x="73" y="212"/>
                      </a:cubicBezTo>
                      <a:lnTo>
                        <a:pt x="81" y="271"/>
                      </a:lnTo>
                      <a:lnTo>
                        <a:pt x="88" y="340"/>
                      </a:lnTo>
                      <a:lnTo>
                        <a:pt x="72" y="34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grpSp>
              <p:nvGrpSpPr>
                <p:cNvPr id="332" name="กลุ่ม 331">
                  <a:extLst>
                    <a:ext uri="{FF2B5EF4-FFF2-40B4-BE49-F238E27FC236}">
                      <a16:creationId xmlns:a16="http://schemas.microsoft.com/office/drawing/2014/main" id="{CFD0A37F-56B9-4FF6-855E-60D8AAACE42F}"/>
                    </a:ext>
                  </a:extLst>
                </p:cNvPr>
                <p:cNvGrpSpPr/>
                <p:nvPr/>
              </p:nvGrpSpPr>
              <p:grpSpPr>
                <a:xfrm>
                  <a:off x="2678699" y="2528583"/>
                  <a:ext cx="538914" cy="481611"/>
                  <a:chOff x="2678699" y="2528583"/>
                  <a:chExt cx="538914" cy="481611"/>
                </a:xfrm>
              </p:grpSpPr>
              <p:grpSp>
                <p:nvGrpSpPr>
                  <p:cNvPr id="333" name="กลุ่ม 332">
                    <a:extLst>
                      <a:ext uri="{FF2B5EF4-FFF2-40B4-BE49-F238E27FC236}">
                        <a16:creationId xmlns:a16="http://schemas.microsoft.com/office/drawing/2014/main" id="{DCEA6B48-98A6-49B4-9E6E-E69C0DCB9D9D}"/>
                      </a:ext>
                    </a:extLst>
                  </p:cNvPr>
                  <p:cNvGrpSpPr/>
                  <p:nvPr/>
                </p:nvGrpSpPr>
                <p:grpSpPr>
                  <a:xfrm>
                    <a:off x="2678699" y="2636736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349" name="Freeform 114">
                      <a:extLst>
                        <a:ext uri="{FF2B5EF4-FFF2-40B4-BE49-F238E27FC236}">
                          <a16:creationId xmlns:a16="http://schemas.microsoft.com/office/drawing/2014/main" id="{3AC4F849-17B5-4210-BB17-50A2C4D65DD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350" name="Freeform 123">
                      <a:extLst>
                        <a:ext uri="{FF2B5EF4-FFF2-40B4-BE49-F238E27FC236}">
                          <a16:creationId xmlns:a16="http://schemas.microsoft.com/office/drawing/2014/main" id="{7DC8AA74-10F3-4674-AA61-18E35B9DCD2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334" name="กลุ่ม 333">
                    <a:extLst>
                      <a:ext uri="{FF2B5EF4-FFF2-40B4-BE49-F238E27FC236}">
                        <a16:creationId xmlns:a16="http://schemas.microsoft.com/office/drawing/2014/main" id="{2BBD067F-156E-4222-805A-7A564C8ACAF3}"/>
                      </a:ext>
                    </a:extLst>
                  </p:cNvPr>
                  <p:cNvGrpSpPr/>
                  <p:nvPr/>
                </p:nvGrpSpPr>
                <p:grpSpPr>
                  <a:xfrm rot="8663594">
                    <a:off x="2751587" y="2789136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347" name="Freeform 114">
                      <a:extLst>
                        <a:ext uri="{FF2B5EF4-FFF2-40B4-BE49-F238E27FC236}">
                          <a16:creationId xmlns:a16="http://schemas.microsoft.com/office/drawing/2014/main" id="{72853828-570B-4DDF-A90E-BAC61D3DE577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348" name="Freeform 123">
                      <a:extLst>
                        <a:ext uri="{FF2B5EF4-FFF2-40B4-BE49-F238E27FC236}">
                          <a16:creationId xmlns:a16="http://schemas.microsoft.com/office/drawing/2014/main" id="{9B548A50-96A8-415F-A9C2-4FD7457AF6C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335" name="กลุ่ม 334">
                    <a:extLst>
                      <a:ext uri="{FF2B5EF4-FFF2-40B4-BE49-F238E27FC236}">
                        <a16:creationId xmlns:a16="http://schemas.microsoft.com/office/drawing/2014/main" id="{1A672E78-6CC2-4750-9755-13AC8E110706}"/>
                      </a:ext>
                    </a:extLst>
                  </p:cNvPr>
                  <p:cNvGrpSpPr/>
                  <p:nvPr/>
                </p:nvGrpSpPr>
                <p:grpSpPr>
                  <a:xfrm>
                    <a:off x="2952524" y="2812324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345" name="Freeform 114">
                      <a:extLst>
                        <a:ext uri="{FF2B5EF4-FFF2-40B4-BE49-F238E27FC236}">
                          <a16:creationId xmlns:a16="http://schemas.microsoft.com/office/drawing/2014/main" id="{2433665F-9FEC-4326-8192-CA4EA6D2D2B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346" name="Freeform 123">
                      <a:extLst>
                        <a:ext uri="{FF2B5EF4-FFF2-40B4-BE49-F238E27FC236}">
                          <a16:creationId xmlns:a16="http://schemas.microsoft.com/office/drawing/2014/main" id="{A106322F-BA3B-4D7C-AED8-BC23017AB9A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336" name="กลุ่ม 335">
                    <a:extLst>
                      <a:ext uri="{FF2B5EF4-FFF2-40B4-BE49-F238E27FC236}">
                        <a16:creationId xmlns:a16="http://schemas.microsoft.com/office/drawing/2014/main" id="{BA26E421-AB70-473D-97DA-6D3A704FEEF8}"/>
                      </a:ext>
                    </a:extLst>
                  </p:cNvPr>
                  <p:cNvGrpSpPr/>
                  <p:nvPr/>
                </p:nvGrpSpPr>
                <p:grpSpPr>
                  <a:xfrm>
                    <a:off x="2866274" y="2668027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343" name="Freeform 114">
                      <a:extLst>
                        <a:ext uri="{FF2B5EF4-FFF2-40B4-BE49-F238E27FC236}">
                          <a16:creationId xmlns:a16="http://schemas.microsoft.com/office/drawing/2014/main" id="{F839A777-6F2E-4DA6-B6BE-8D4D6FFB6F6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344" name="Freeform 123">
                      <a:extLst>
                        <a:ext uri="{FF2B5EF4-FFF2-40B4-BE49-F238E27FC236}">
                          <a16:creationId xmlns:a16="http://schemas.microsoft.com/office/drawing/2014/main" id="{B04C7542-4D46-47A0-AB2C-6577FA22997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 dirty="0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337" name="กลุ่ม 336">
                    <a:extLst>
                      <a:ext uri="{FF2B5EF4-FFF2-40B4-BE49-F238E27FC236}">
                        <a16:creationId xmlns:a16="http://schemas.microsoft.com/office/drawing/2014/main" id="{1909BE84-7873-4FD0-A145-B71F7F4BC98A}"/>
                      </a:ext>
                    </a:extLst>
                  </p:cNvPr>
                  <p:cNvGrpSpPr/>
                  <p:nvPr/>
                </p:nvGrpSpPr>
                <p:grpSpPr>
                  <a:xfrm>
                    <a:off x="3009908" y="2629315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341" name="Freeform 114">
                      <a:extLst>
                        <a:ext uri="{FF2B5EF4-FFF2-40B4-BE49-F238E27FC236}">
                          <a16:creationId xmlns:a16="http://schemas.microsoft.com/office/drawing/2014/main" id="{72A16A87-101D-4FB0-A11D-8773590ABD0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342" name="Freeform 123">
                      <a:extLst>
                        <a:ext uri="{FF2B5EF4-FFF2-40B4-BE49-F238E27FC236}">
                          <a16:creationId xmlns:a16="http://schemas.microsoft.com/office/drawing/2014/main" id="{99CB4ED6-8E8A-462B-A9F4-5734BC9F7EA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338" name="กลุ่ม 337">
                    <a:extLst>
                      <a:ext uri="{FF2B5EF4-FFF2-40B4-BE49-F238E27FC236}">
                        <a16:creationId xmlns:a16="http://schemas.microsoft.com/office/drawing/2014/main" id="{B84A78FB-F65E-4BBE-83C1-4E4204023E0F}"/>
                      </a:ext>
                    </a:extLst>
                  </p:cNvPr>
                  <p:cNvGrpSpPr/>
                  <p:nvPr/>
                </p:nvGrpSpPr>
                <p:grpSpPr>
                  <a:xfrm rot="3907596">
                    <a:off x="2833748" y="2533501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339" name="Freeform 114">
                      <a:extLst>
                        <a:ext uri="{FF2B5EF4-FFF2-40B4-BE49-F238E27FC236}">
                          <a16:creationId xmlns:a16="http://schemas.microsoft.com/office/drawing/2014/main" id="{1E5C5452-3807-49B6-8811-3DC844CC363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340" name="Freeform 123">
                      <a:extLst>
                        <a:ext uri="{FF2B5EF4-FFF2-40B4-BE49-F238E27FC236}">
                          <a16:creationId xmlns:a16="http://schemas.microsoft.com/office/drawing/2014/main" id="{C30C1C04-4AA6-4C84-91D4-A214BCDD333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</p:grpSp>
          </p:grpSp>
          <p:grpSp>
            <p:nvGrpSpPr>
              <p:cNvPr id="26" name="กลุ่ม 25">
                <a:extLst>
                  <a:ext uri="{FF2B5EF4-FFF2-40B4-BE49-F238E27FC236}">
                    <a16:creationId xmlns:a16="http://schemas.microsoft.com/office/drawing/2014/main" id="{E687740F-6049-48F0-B222-0F13AA6749BE}"/>
                  </a:ext>
                </a:extLst>
              </p:cNvPr>
              <p:cNvGrpSpPr/>
              <p:nvPr/>
            </p:nvGrpSpPr>
            <p:grpSpPr>
              <a:xfrm>
                <a:off x="3079596" y="3112974"/>
                <a:ext cx="661484" cy="568692"/>
                <a:chOff x="2549626" y="2389544"/>
                <a:chExt cx="803995" cy="843257"/>
              </a:xfrm>
            </p:grpSpPr>
            <p:sp>
              <p:nvSpPr>
                <p:cNvPr id="295" name="Freeform 18">
                  <a:extLst>
                    <a:ext uri="{FF2B5EF4-FFF2-40B4-BE49-F238E27FC236}">
                      <a16:creationId xmlns:a16="http://schemas.microsoft.com/office/drawing/2014/main" id="{10349B10-E8CC-4A7B-99E6-0DB24ECC0F2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49626" y="2519437"/>
                  <a:ext cx="262473" cy="201085"/>
                </a:xfrm>
                <a:custGeom>
                  <a:avLst/>
                  <a:gdLst/>
                  <a:ahLst/>
                  <a:cxnLst>
                    <a:cxn ang="0">
                      <a:pos x="416" y="308"/>
                    </a:cxn>
                    <a:cxn ang="0">
                      <a:pos x="441" y="310"/>
                    </a:cxn>
                    <a:cxn ang="0">
                      <a:pos x="459" y="309"/>
                    </a:cxn>
                    <a:cxn ang="0">
                      <a:pos x="471" y="299"/>
                    </a:cxn>
                    <a:cxn ang="0">
                      <a:pos x="475" y="273"/>
                    </a:cxn>
                    <a:cxn ang="0">
                      <a:pos x="469" y="240"/>
                    </a:cxn>
                    <a:cxn ang="0">
                      <a:pos x="436" y="169"/>
                    </a:cxn>
                    <a:cxn ang="0">
                      <a:pos x="387" y="106"/>
                    </a:cxn>
                    <a:cxn ang="0">
                      <a:pos x="363" y="83"/>
                    </a:cxn>
                    <a:cxn ang="0">
                      <a:pos x="341" y="69"/>
                    </a:cxn>
                    <a:cxn ang="0">
                      <a:pos x="157" y="16"/>
                    </a:cxn>
                    <a:cxn ang="0">
                      <a:pos x="147" y="62"/>
                    </a:cxn>
                    <a:cxn ang="0">
                      <a:pos x="123" y="101"/>
                    </a:cxn>
                    <a:cxn ang="0">
                      <a:pos x="91" y="135"/>
                    </a:cxn>
                    <a:cxn ang="0">
                      <a:pos x="51" y="166"/>
                    </a:cxn>
                    <a:cxn ang="0">
                      <a:pos x="19" y="255"/>
                    </a:cxn>
                    <a:cxn ang="0">
                      <a:pos x="15" y="284"/>
                    </a:cxn>
                    <a:cxn ang="0">
                      <a:pos x="4" y="251"/>
                    </a:cxn>
                    <a:cxn ang="0">
                      <a:pos x="13" y="220"/>
                    </a:cxn>
                    <a:cxn ang="0">
                      <a:pos x="38" y="157"/>
                    </a:cxn>
                    <a:cxn ang="0">
                      <a:pos x="111" y="91"/>
                    </a:cxn>
                    <a:cxn ang="0">
                      <a:pos x="133" y="55"/>
                    </a:cxn>
                    <a:cxn ang="0">
                      <a:pos x="152" y="6"/>
                    </a:cxn>
                    <a:cxn ang="0">
                      <a:pos x="255" y="26"/>
                    </a:cxn>
                    <a:cxn ang="0">
                      <a:pos x="348" y="55"/>
                    </a:cxn>
                    <a:cxn ang="0">
                      <a:pos x="373" y="71"/>
                    </a:cxn>
                    <a:cxn ang="0">
                      <a:pos x="426" y="126"/>
                    </a:cxn>
                    <a:cxn ang="0">
                      <a:pos x="470" y="199"/>
                    </a:cxn>
                    <a:cxn ang="0">
                      <a:pos x="484" y="236"/>
                    </a:cxn>
                    <a:cxn ang="0">
                      <a:pos x="490" y="273"/>
                    </a:cxn>
                    <a:cxn ang="0">
                      <a:pos x="484" y="306"/>
                    </a:cxn>
                    <a:cxn ang="0">
                      <a:pos x="466" y="322"/>
                    </a:cxn>
                    <a:cxn ang="0">
                      <a:pos x="442" y="325"/>
                    </a:cxn>
                    <a:cxn ang="0">
                      <a:pos x="394" y="325"/>
                    </a:cxn>
                  </a:cxnLst>
                  <a:rect l="0" t="0" r="r" b="b"/>
                  <a:pathLst>
                    <a:path w="491" h="325">
                      <a:moveTo>
                        <a:pt x="393" y="309"/>
                      </a:moveTo>
                      <a:lnTo>
                        <a:pt x="416" y="308"/>
                      </a:lnTo>
                      <a:lnTo>
                        <a:pt x="443" y="309"/>
                      </a:lnTo>
                      <a:lnTo>
                        <a:pt x="441" y="310"/>
                      </a:lnTo>
                      <a:lnTo>
                        <a:pt x="463" y="307"/>
                      </a:lnTo>
                      <a:lnTo>
                        <a:pt x="459" y="309"/>
                      </a:lnTo>
                      <a:lnTo>
                        <a:pt x="473" y="295"/>
                      </a:lnTo>
                      <a:lnTo>
                        <a:pt x="471" y="299"/>
                      </a:lnTo>
                      <a:lnTo>
                        <a:pt x="475" y="270"/>
                      </a:lnTo>
                      <a:lnTo>
                        <a:pt x="475" y="273"/>
                      </a:lnTo>
                      <a:lnTo>
                        <a:pt x="469" y="239"/>
                      </a:lnTo>
                      <a:lnTo>
                        <a:pt x="469" y="240"/>
                      </a:lnTo>
                      <a:lnTo>
                        <a:pt x="455" y="204"/>
                      </a:lnTo>
                      <a:lnTo>
                        <a:pt x="436" y="169"/>
                      </a:lnTo>
                      <a:lnTo>
                        <a:pt x="413" y="135"/>
                      </a:lnTo>
                      <a:lnTo>
                        <a:pt x="387" y="106"/>
                      </a:lnTo>
                      <a:lnTo>
                        <a:pt x="362" y="82"/>
                      </a:lnTo>
                      <a:lnTo>
                        <a:pt x="363" y="83"/>
                      </a:lnTo>
                      <a:lnTo>
                        <a:pt x="339" y="68"/>
                      </a:lnTo>
                      <a:lnTo>
                        <a:pt x="341" y="69"/>
                      </a:lnTo>
                      <a:lnTo>
                        <a:pt x="250" y="41"/>
                      </a:lnTo>
                      <a:lnTo>
                        <a:pt x="157" y="16"/>
                      </a:lnTo>
                      <a:lnTo>
                        <a:pt x="167" y="11"/>
                      </a:lnTo>
                      <a:lnTo>
                        <a:pt x="147" y="62"/>
                      </a:lnTo>
                      <a:cubicBezTo>
                        <a:pt x="147" y="63"/>
                        <a:pt x="147" y="63"/>
                        <a:pt x="146" y="64"/>
                      </a:cubicBezTo>
                      <a:lnTo>
                        <a:pt x="123" y="101"/>
                      </a:lnTo>
                      <a:cubicBezTo>
                        <a:pt x="123" y="101"/>
                        <a:pt x="123" y="102"/>
                        <a:pt x="122" y="102"/>
                      </a:cubicBezTo>
                      <a:lnTo>
                        <a:pt x="91" y="135"/>
                      </a:lnTo>
                      <a:lnTo>
                        <a:pt x="49" y="170"/>
                      </a:lnTo>
                      <a:lnTo>
                        <a:pt x="51" y="166"/>
                      </a:lnTo>
                      <a:lnTo>
                        <a:pt x="28" y="225"/>
                      </a:lnTo>
                      <a:lnTo>
                        <a:pt x="19" y="255"/>
                      </a:lnTo>
                      <a:lnTo>
                        <a:pt x="19" y="253"/>
                      </a:lnTo>
                      <a:lnTo>
                        <a:pt x="15" y="284"/>
                      </a:lnTo>
                      <a:lnTo>
                        <a:pt x="0" y="282"/>
                      </a:lnTo>
                      <a:lnTo>
                        <a:pt x="4" y="251"/>
                      </a:lnTo>
                      <a:cubicBezTo>
                        <a:pt x="4" y="251"/>
                        <a:pt x="4" y="251"/>
                        <a:pt x="4" y="250"/>
                      </a:cubicBezTo>
                      <a:lnTo>
                        <a:pt x="13" y="220"/>
                      </a:lnTo>
                      <a:lnTo>
                        <a:pt x="36" y="161"/>
                      </a:lnTo>
                      <a:cubicBezTo>
                        <a:pt x="37" y="159"/>
                        <a:pt x="37" y="158"/>
                        <a:pt x="38" y="157"/>
                      </a:cubicBezTo>
                      <a:lnTo>
                        <a:pt x="80" y="124"/>
                      </a:lnTo>
                      <a:lnTo>
                        <a:pt x="111" y="91"/>
                      </a:lnTo>
                      <a:lnTo>
                        <a:pt x="110" y="92"/>
                      </a:lnTo>
                      <a:lnTo>
                        <a:pt x="133" y="55"/>
                      </a:lnTo>
                      <a:lnTo>
                        <a:pt x="132" y="57"/>
                      </a:lnTo>
                      <a:lnTo>
                        <a:pt x="152" y="6"/>
                      </a:lnTo>
                      <a:cubicBezTo>
                        <a:pt x="153" y="2"/>
                        <a:pt x="158" y="0"/>
                        <a:pt x="162" y="1"/>
                      </a:cubicBezTo>
                      <a:lnTo>
                        <a:pt x="255" y="26"/>
                      </a:lnTo>
                      <a:lnTo>
                        <a:pt x="346" y="54"/>
                      </a:lnTo>
                      <a:cubicBezTo>
                        <a:pt x="346" y="54"/>
                        <a:pt x="347" y="54"/>
                        <a:pt x="348" y="55"/>
                      </a:cubicBezTo>
                      <a:lnTo>
                        <a:pt x="372" y="70"/>
                      </a:lnTo>
                      <a:cubicBezTo>
                        <a:pt x="372" y="70"/>
                        <a:pt x="373" y="70"/>
                        <a:pt x="373" y="71"/>
                      </a:cubicBezTo>
                      <a:lnTo>
                        <a:pt x="400" y="95"/>
                      </a:lnTo>
                      <a:lnTo>
                        <a:pt x="426" y="126"/>
                      </a:lnTo>
                      <a:lnTo>
                        <a:pt x="451" y="162"/>
                      </a:lnTo>
                      <a:lnTo>
                        <a:pt x="470" y="199"/>
                      </a:lnTo>
                      <a:lnTo>
                        <a:pt x="484" y="235"/>
                      </a:lnTo>
                      <a:cubicBezTo>
                        <a:pt x="484" y="235"/>
                        <a:pt x="484" y="236"/>
                        <a:pt x="484" y="236"/>
                      </a:cubicBezTo>
                      <a:lnTo>
                        <a:pt x="490" y="270"/>
                      </a:lnTo>
                      <a:cubicBezTo>
                        <a:pt x="490" y="271"/>
                        <a:pt x="491" y="272"/>
                        <a:pt x="490" y="273"/>
                      </a:cubicBezTo>
                      <a:lnTo>
                        <a:pt x="486" y="302"/>
                      </a:lnTo>
                      <a:cubicBezTo>
                        <a:pt x="486" y="303"/>
                        <a:pt x="485" y="305"/>
                        <a:pt x="484" y="306"/>
                      </a:cubicBezTo>
                      <a:lnTo>
                        <a:pt x="470" y="320"/>
                      </a:lnTo>
                      <a:cubicBezTo>
                        <a:pt x="469" y="321"/>
                        <a:pt x="467" y="322"/>
                        <a:pt x="466" y="322"/>
                      </a:cubicBezTo>
                      <a:lnTo>
                        <a:pt x="444" y="325"/>
                      </a:lnTo>
                      <a:cubicBezTo>
                        <a:pt x="443" y="325"/>
                        <a:pt x="443" y="325"/>
                        <a:pt x="442" y="325"/>
                      </a:cubicBezTo>
                      <a:lnTo>
                        <a:pt x="417" y="324"/>
                      </a:lnTo>
                      <a:lnTo>
                        <a:pt x="394" y="325"/>
                      </a:lnTo>
                      <a:lnTo>
                        <a:pt x="393" y="30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296" name="Freeform 76">
                  <a:extLst>
                    <a:ext uri="{FF2B5EF4-FFF2-40B4-BE49-F238E27FC236}">
                      <a16:creationId xmlns:a16="http://schemas.microsoft.com/office/drawing/2014/main" id="{752A2AC8-7F11-4065-97C9-086994D9743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20049970">
                  <a:off x="2814585" y="2389544"/>
                  <a:ext cx="143637" cy="163979"/>
                </a:xfrm>
                <a:custGeom>
                  <a:avLst/>
                  <a:gdLst/>
                  <a:ahLst/>
                  <a:cxnLst>
                    <a:cxn ang="0">
                      <a:pos x="269" y="11"/>
                    </a:cxn>
                    <a:cxn ang="0">
                      <a:pos x="251" y="30"/>
                    </a:cxn>
                    <a:cxn ang="0">
                      <a:pos x="231" y="52"/>
                    </a:cxn>
                    <a:cxn ang="0">
                      <a:pos x="214" y="74"/>
                    </a:cxn>
                    <a:cxn ang="0">
                      <a:pos x="215" y="73"/>
                    </a:cxn>
                    <a:cxn ang="0">
                      <a:pos x="204" y="95"/>
                    </a:cxn>
                    <a:cxn ang="0">
                      <a:pos x="204" y="93"/>
                    </a:cxn>
                    <a:cxn ang="0">
                      <a:pos x="200" y="120"/>
                    </a:cxn>
                    <a:cxn ang="0">
                      <a:pos x="200" y="118"/>
                    </a:cxn>
                    <a:cxn ang="0">
                      <a:pos x="202" y="147"/>
                    </a:cxn>
                    <a:cxn ang="0">
                      <a:pos x="202" y="148"/>
                    </a:cxn>
                    <a:cxn ang="0">
                      <a:pos x="200" y="174"/>
                    </a:cxn>
                    <a:cxn ang="0">
                      <a:pos x="199" y="178"/>
                    </a:cxn>
                    <a:cxn ang="0">
                      <a:pos x="186" y="197"/>
                    </a:cxn>
                    <a:cxn ang="0">
                      <a:pos x="183" y="200"/>
                    </a:cxn>
                    <a:cxn ang="0">
                      <a:pos x="147" y="215"/>
                    </a:cxn>
                    <a:cxn ang="0">
                      <a:pos x="144" y="215"/>
                    </a:cxn>
                    <a:cxn ang="0">
                      <a:pos x="105" y="218"/>
                    </a:cxn>
                    <a:cxn ang="0">
                      <a:pos x="64" y="216"/>
                    </a:cxn>
                    <a:cxn ang="0">
                      <a:pos x="25" y="217"/>
                    </a:cxn>
                    <a:cxn ang="0">
                      <a:pos x="32" y="212"/>
                    </a:cxn>
                    <a:cxn ang="0">
                      <a:pos x="27" y="227"/>
                    </a:cxn>
                    <a:cxn ang="0">
                      <a:pos x="22" y="244"/>
                    </a:cxn>
                    <a:cxn ang="0">
                      <a:pos x="17" y="258"/>
                    </a:cxn>
                    <a:cxn ang="0">
                      <a:pos x="15" y="264"/>
                    </a:cxn>
                    <a:cxn ang="0">
                      <a:pos x="0" y="259"/>
                    </a:cxn>
                    <a:cxn ang="0">
                      <a:pos x="2" y="253"/>
                    </a:cxn>
                    <a:cxn ang="0">
                      <a:pos x="7" y="239"/>
                    </a:cxn>
                    <a:cxn ang="0">
                      <a:pos x="12" y="222"/>
                    </a:cxn>
                    <a:cxn ang="0">
                      <a:pos x="17" y="207"/>
                    </a:cxn>
                    <a:cxn ang="0">
                      <a:pos x="24" y="201"/>
                    </a:cxn>
                    <a:cxn ang="0">
                      <a:pos x="65" y="200"/>
                    </a:cxn>
                    <a:cxn ang="0">
                      <a:pos x="104" y="202"/>
                    </a:cxn>
                    <a:cxn ang="0">
                      <a:pos x="143" y="199"/>
                    </a:cxn>
                    <a:cxn ang="0">
                      <a:pos x="140" y="200"/>
                    </a:cxn>
                    <a:cxn ang="0">
                      <a:pos x="176" y="185"/>
                    </a:cxn>
                    <a:cxn ang="0">
                      <a:pos x="173" y="188"/>
                    </a:cxn>
                    <a:cxn ang="0">
                      <a:pos x="186" y="169"/>
                    </a:cxn>
                    <a:cxn ang="0">
                      <a:pos x="184" y="173"/>
                    </a:cxn>
                    <a:cxn ang="0">
                      <a:pos x="186" y="147"/>
                    </a:cxn>
                    <a:cxn ang="0">
                      <a:pos x="186" y="148"/>
                    </a:cxn>
                    <a:cxn ang="0">
                      <a:pos x="184" y="119"/>
                    </a:cxn>
                    <a:cxn ang="0">
                      <a:pos x="185" y="117"/>
                    </a:cxn>
                    <a:cxn ang="0">
                      <a:pos x="189" y="90"/>
                    </a:cxn>
                    <a:cxn ang="0">
                      <a:pos x="189" y="88"/>
                    </a:cxn>
                    <a:cxn ang="0">
                      <a:pos x="200" y="66"/>
                    </a:cxn>
                    <a:cxn ang="0">
                      <a:pos x="201" y="65"/>
                    </a:cxn>
                    <a:cxn ang="0">
                      <a:pos x="220" y="41"/>
                    </a:cxn>
                    <a:cxn ang="0">
                      <a:pos x="240" y="19"/>
                    </a:cxn>
                    <a:cxn ang="0">
                      <a:pos x="258" y="0"/>
                    </a:cxn>
                    <a:cxn ang="0">
                      <a:pos x="269" y="11"/>
                    </a:cxn>
                  </a:cxnLst>
                  <a:rect l="0" t="0" r="r" b="b"/>
                  <a:pathLst>
                    <a:path w="269" h="264">
                      <a:moveTo>
                        <a:pt x="269" y="11"/>
                      </a:moveTo>
                      <a:lnTo>
                        <a:pt x="251" y="30"/>
                      </a:lnTo>
                      <a:lnTo>
                        <a:pt x="231" y="52"/>
                      </a:lnTo>
                      <a:lnTo>
                        <a:pt x="214" y="74"/>
                      </a:lnTo>
                      <a:lnTo>
                        <a:pt x="215" y="73"/>
                      </a:lnTo>
                      <a:lnTo>
                        <a:pt x="204" y="95"/>
                      </a:lnTo>
                      <a:lnTo>
                        <a:pt x="204" y="93"/>
                      </a:lnTo>
                      <a:lnTo>
                        <a:pt x="200" y="120"/>
                      </a:lnTo>
                      <a:lnTo>
                        <a:pt x="200" y="118"/>
                      </a:lnTo>
                      <a:lnTo>
                        <a:pt x="202" y="147"/>
                      </a:lnTo>
                      <a:cubicBezTo>
                        <a:pt x="202" y="147"/>
                        <a:pt x="202" y="148"/>
                        <a:pt x="202" y="148"/>
                      </a:cubicBezTo>
                      <a:lnTo>
                        <a:pt x="200" y="174"/>
                      </a:lnTo>
                      <a:cubicBezTo>
                        <a:pt x="200" y="175"/>
                        <a:pt x="200" y="177"/>
                        <a:pt x="199" y="178"/>
                      </a:cubicBezTo>
                      <a:lnTo>
                        <a:pt x="186" y="197"/>
                      </a:lnTo>
                      <a:cubicBezTo>
                        <a:pt x="185" y="198"/>
                        <a:pt x="184" y="199"/>
                        <a:pt x="183" y="200"/>
                      </a:cubicBezTo>
                      <a:lnTo>
                        <a:pt x="147" y="215"/>
                      </a:lnTo>
                      <a:cubicBezTo>
                        <a:pt x="146" y="215"/>
                        <a:pt x="145" y="215"/>
                        <a:pt x="144" y="215"/>
                      </a:cubicBezTo>
                      <a:lnTo>
                        <a:pt x="105" y="218"/>
                      </a:lnTo>
                      <a:lnTo>
                        <a:pt x="64" y="216"/>
                      </a:lnTo>
                      <a:lnTo>
                        <a:pt x="25" y="217"/>
                      </a:lnTo>
                      <a:lnTo>
                        <a:pt x="32" y="212"/>
                      </a:lnTo>
                      <a:lnTo>
                        <a:pt x="27" y="227"/>
                      </a:lnTo>
                      <a:lnTo>
                        <a:pt x="22" y="244"/>
                      </a:lnTo>
                      <a:lnTo>
                        <a:pt x="17" y="258"/>
                      </a:lnTo>
                      <a:lnTo>
                        <a:pt x="15" y="264"/>
                      </a:lnTo>
                      <a:lnTo>
                        <a:pt x="0" y="259"/>
                      </a:lnTo>
                      <a:lnTo>
                        <a:pt x="2" y="253"/>
                      </a:lnTo>
                      <a:lnTo>
                        <a:pt x="7" y="239"/>
                      </a:lnTo>
                      <a:lnTo>
                        <a:pt x="12" y="222"/>
                      </a:lnTo>
                      <a:lnTo>
                        <a:pt x="17" y="207"/>
                      </a:lnTo>
                      <a:cubicBezTo>
                        <a:pt x="18" y="204"/>
                        <a:pt x="21" y="202"/>
                        <a:pt x="24" y="201"/>
                      </a:cubicBezTo>
                      <a:lnTo>
                        <a:pt x="65" y="200"/>
                      </a:lnTo>
                      <a:lnTo>
                        <a:pt x="104" y="202"/>
                      </a:lnTo>
                      <a:lnTo>
                        <a:pt x="143" y="199"/>
                      </a:lnTo>
                      <a:lnTo>
                        <a:pt x="140" y="200"/>
                      </a:lnTo>
                      <a:lnTo>
                        <a:pt x="176" y="185"/>
                      </a:lnTo>
                      <a:lnTo>
                        <a:pt x="173" y="188"/>
                      </a:lnTo>
                      <a:lnTo>
                        <a:pt x="186" y="169"/>
                      </a:lnTo>
                      <a:lnTo>
                        <a:pt x="184" y="173"/>
                      </a:lnTo>
                      <a:lnTo>
                        <a:pt x="186" y="147"/>
                      </a:lnTo>
                      <a:lnTo>
                        <a:pt x="186" y="148"/>
                      </a:lnTo>
                      <a:lnTo>
                        <a:pt x="184" y="119"/>
                      </a:lnTo>
                      <a:cubicBezTo>
                        <a:pt x="184" y="118"/>
                        <a:pt x="184" y="118"/>
                        <a:pt x="185" y="117"/>
                      </a:cubicBezTo>
                      <a:lnTo>
                        <a:pt x="189" y="90"/>
                      </a:lnTo>
                      <a:cubicBezTo>
                        <a:pt x="189" y="89"/>
                        <a:pt x="189" y="89"/>
                        <a:pt x="189" y="88"/>
                      </a:cubicBezTo>
                      <a:lnTo>
                        <a:pt x="200" y="66"/>
                      </a:lnTo>
                      <a:cubicBezTo>
                        <a:pt x="201" y="65"/>
                        <a:pt x="201" y="65"/>
                        <a:pt x="201" y="65"/>
                      </a:cubicBezTo>
                      <a:lnTo>
                        <a:pt x="220" y="41"/>
                      </a:lnTo>
                      <a:lnTo>
                        <a:pt x="240" y="19"/>
                      </a:lnTo>
                      <a:lnTo>
                        <a:pt x="258" y="0"/>
                      </a:lnTo>
                      <a:lnTo>
                        <a:pt x="269" y="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297" name="Freeform 118">
                  <a:extLst>
                    <a:ext uri="{FF2B5EF4-FFF2-40B4-BE49-F238E27FC236}">
                      <a16:creationId xmlns:a16="http://schemas.microsoft.com/office/drawing/2014/main" id="{78FF7EA2-F9D4-4B58-947C-FF9EAAF70447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2685052" y="2557197"/>
                  <a:ext cx="556962" cy="512846"/>
                </a:xfrm>
                <a:custGeom>
                  <a:avLst/>
                  <a:gdLst/>
                  <a:ahLst/>
                  <a:cxnLst>
                    <a:cxn ang="0">
                      <a:pos x="52" y="91"/>
                    </a:cxn>
                    <a:cxn ang="0">
                      <a:pos x="95" y="42"/>
                    </a:cxn>
                    <a:cxn ang="0">
                      <a:pos x="160" y="33"/>
                    </a:cxn>
                    <a:cxn ang="0">
                      <a:pos x="198" y="24"/>
                    </a:cxn>
                    <a:cxn ang="0">
                      <a:pos x="251" y="11"/>
                    </a:cxn>
                    <a:cxn ang="0">
                      <a:pos x="285" y="29"/>
                    </a:cxn>
                    <a:cxn ang="0">
                      <a:pos x="322" y="2"/>
                    </a:cxn>
                    <a:cxn ang="0">
                      <a:pos x="369" y="7"/>
                    </a:cxn>
                    <a:cxn ang="0">
                      <a:pos x="400" y="7"/>
                    </a:cxn>
                    <a:cxn ang="0">
                      <a:pos x="452" y="3"/>
                    </a:cxn>
                    <a:cxn ang="0">
                      <a:pos x="494" y="45"/>
                    </a:cxn>
                    <a:cxn ang="0">
                      <a:pos x="539" y="78"/>
                    </a:cxn>
                    <a:cxn ang="0">
                      <a:pos x="545" y="129"/>
                    </a:cxn>
                    <a:cxn ang="0">
                      <a:pos x="557" y="159"/>
                    </a:cxn>
                    <a:cxn ang="0">
                      <a:pos x="547" y="222"/>
                    </a:cxn>
                    <a:cxn ang="0">
                      <a:pos x="486" y="255"/>
                    </a:cxn>
                    <a:cxn ang="0">
                      <a:pos x="461" y="306"/>
                    </a:cxn>
                    <a:cxn ang="0">
                      <a:pos x="403" y="324"/>
                    </a:cxn>
                    <a:cxn ang="0">
                      <a:pos x="356" y="340"/>
                    </a:cxn>
                    <a:cxn ang="0">
                      <a:pos x="295" y="368"/>
                    </a:cxn>
                    <a:cxn ang="0">
                      <a:pos x="230" y="351"/>
                    </a:cxn>
                    <a:cxn ang="0">
                      <a:pos x="179" y="346"/>
                    </a:cxn>
                    <a:cxn ang="0">
                      <a:pos x="103" y="328"/>
                    </a:cxn>
                    <a:cxn ang="0">
                      <a:pos x="81" y="303"/>
                    </a:cxn>
                    <a:cxn ang="0">
                      <a:pos x="35" y="292"/>
                    </a:cxn>
                    <a:cxn ang="0">
                      <a:pos x="12" y="253"/>
                    </a:cxn>
                    <a:cxn ang="0">
                      <a:pos x="29" y="222"/>
                    </a:cxn>
                    <a:cxn ang="0">
                      <a:pos x="1" y="186"/>
                    </a:cxn>
                    <a:cxn ang="0">
                      <a:pos x="10" y="143"/>
                    </a:cxn>
                    <a:cxn ang="0">
                      <a:pos x="51" y="120"/>
                    </a:cxn>
                    <a:cxn ang="0">
                      <a:pos x="35" y="140"/>
                    </a:cxn>
                    <a:cxn ang="0">
                      <a:pos x="16" y="169"/>
                    </a:cxn>
                    <a:cxn ang="0">
                      <a:pos x="26" y="199"/>
                    </a:cxn>
                    <a:cxn ang="0">
                      <a:pos x="29" y="238"/>
                    </a:cxn>
                    <a:cxn ang="0">
                      <a:pos x="34" y="270"/>
                    </a:cxn>
                    <a:cxn ang="0">
                      <a:pos x="63" y="287"/>
                    </a:cxn>
                    <a:cxn ang="0">
                      <a:pos x="90" y="294"/>
                    </a:cxn>
                    <a:cxn ang="0">
                      <a:pos x="145" y="329"/>
                    </a:cxn>
                    <a:cxn ang="0">
                      <a:pos x="213" y="319"/>
                    </a:cxn>
                    <a:cxn ang="0">
                      <a:pos x="265" y="350"/>
                    </a:cxn>
                    <a:cxn ang="0">
                      <a:pos x="324" y="344"/>
                    </a:cxn>
                    <a:cxn ang="0">
                      <a:pos x="361" y="302"/>
                    </a:cxn>
                    <a:cxn ang="0">
                      <a:pos x="432" y="304"/>
                    </a:cxn>
                    <a:cxn ang="0">
                      <a:pos x="466" y="274"/>
                    </a:cxn>
                    <a:cxn ang="0">
                      <a:pos x="516" y="231"/>
                    </a:cxn>
                    <a:cxn ang="0">
                      <a:pos x="544" y="186"/>
                    </a:cxn>
                    <a:cxn ang="0">
                      <a:pos x="527" y="136"/>
                    </a:cxn>
                    <a:cxn ang="0">
                      <a:pos x="531" y="101"/>
                    </a:cxn>
                    <a:cxn ang="0">
                      <a:pos x="509" y="69"/>
                    </a:cxn>
                    <a:cxn ang="0">
                      <a:pos x="463" y="25"/>
                    </a:cxn>
                    <a:cxn ang="0">
                      <a:pos x="425" y="16"/>
                    </a:cxn>
                    <a:cxn ang="0">
                      <a:pos x="388" y="34"/>
                    </a:cxn>
                    <a:cxn ang="0">
                      <a:pos x="342" y="16"/>
                    </a:cxn>
                    <a:cxn ang="0">
                      <a:pos x="308" y="27"/>
                    </a:cxn>
                    <a:cxn ang="0">
                      <a:pos x="271" y="31"/>
                    </a:cxn>
                    <a:cxn ang="0">
                      <a:pos x="225" y="28"/>
                    </a:cxn>
                    <a:cxn ang="0">
                      <a:pos x="190" y="55"/>
                    </a:cxn>
                    <a:cxn ang="0">
                      <a:pos x="129" y="47"/>
                    </a:cxn>
                    <a:cxn ang="0">
                      <a:pos x="78" y="75"/>
                    </a:cxn>
                    <a:cxn ang="0">
                      <a:pos x="65" y="125"/>
                    </a:cxn>
                  </a:cxnLst>
                  <a:rect l="0" t="0" r="r" b="b"/>
                  <a:pathLst>
                    <a:path w="560" h="369">
                      <a:moveTo>
                        <a:pt x="52" y="119"/>
                      </a:moveTo>
                      <a:lnTo>
                        <a:pt x="49" y="124"/>
                      </a:lnTo>
                      <a:lnTo>
                        <a:pt x="51" y="94"/>
                      </a:lnTo>
                      <a:cubicBezTo>
                        <a:pt x="52" y="93"/>
                        <a:pt x="52" y="92"/>
                        <a:pt x="52" y="91"/>
                      </a:cubicBezTo>
                      <a:lnTo>
                        <a:pt x="66" y="65"/>
                      </a:lnTo>
                      <a:cubicBezTo>
                        <a:pt x="67" y="64"/>
                        <a:pt x="68" y="63"/>
                        <a:pt x="68" y="62"/>
                      </a:cubicBezTo>
                      <a:lnTo>
                        <a:pt x="92" y="43"/>
                      </a:lnTo>
                      <a:cubicBezTo>
                        <a:pt x="93" y="43"/>
                        <a:pt x="94" y="42"/>
                        <a:pt x="95" y="42"/>
                      </a:cubicBezTo>
                      <a:lnTo>
                        <a:pt x="127" y="32"/>
                      </a:lnTo>
                      <a:cubicBezTo>
                        <a:pt x="128" y="32"/>
                        <a:pt x="129" y="31"/>
                        <a:pt x="130" y="31"/>
                      </a:cubicBezTo>
                      <a:lnTo>
                        <a:pt x="158" y="32"/>
                      </a:lnTo>
                      <a:cubicBezTo>
                        <a:pt x="159" y="32"/>
                        <a:pt x="159" y="33"/>
                        <a:pt x="160" y="33"/>
                      </a:cubicBezTo>
                      <a:lnTo>
                        <a:pt x="187" y="42"/>
                      </a:lnTo>
                      <a:lnTo>
                        <a:pt x="179" y="44"/>
                      </a:lnTo>
                      <a:lnTo>
                        <a:pt x="196" y="26"/>
                      </a:lnTo>
                      <a:cubicBezTo>
                        <a:pt x="196" y="25"/>
                        <a:pt x="197" y="25"/>
                        <a:pt x="198" y="24"/>
                      </a:cubicBezTo>
                      <a:lnTo>
                        <a:pt x="221" y="13"/>
                      </a:lnTo>
                      <a:cubicBezTo>
                        <a:pt x="222" y="13"/>
                        <a:pt x="223" y="13"/>
                        <a:pt x="224" y="12"/>
                      </a:cubicBezTo>
                      <a:lnTo>
                        <a:pt x="249" y="10"/>
                      </a:lnTo>
                      <a:cubicBezTo>
                        <a:pt x="250" y="10"/>
                        <a:pt x="250" y="10"/>
                        <a:pt x="251" y="11"/>
                      </a:cubicBezTo>
                      <a:lnTo>
                        <a:pt x="277" y="17"/>
                      </a:lnTo>
                      <a:cubicBezTo>
                        <a:pt x="278" y="17"/>
                        <a:pt x="279" y="17"/>
                        <a:pt x="280" y="18"/>
                      </a:cubicBezTo>
                      <a:lnTo>
                        <a:pt x="295" y="28"/>
                      </a:lnTo>
                      <a:lnTo>
                        <a:pt x="285" y="29"/>
                      </a:lnTo>
                      <a:lnTo>
                        <a:pt x="299" y="14"/>
                      </a:lnTo>
                      <a:cubicBezTo>
                        <a:pt x="299" y="13"/>
                        <a:pt x="300" y="13"/>
                        <a:pt x="301" y="12"/>
                      </a:cubicBezTo>
                      <a:lnTo>
                        <a:pt x="319" y="3"/>
                      </a:lnTo>
                      <a:cubicBezTo>
                        <a:pt x="320" y="3"/>
                        <a:pt x="321" y="3"/>
                        <a:pt x="322" y="2"/>
                      </a:cubicBezTo>
                      <a:lnTo>
                        <a:pt x="343" y="0"/>
                      </a:lnTo>
                      <a:cubicBezTo>
                        <a:pt x="344" y="0"/>
                        <a:pt x="344" y="0"/>
                        <a:pt x="345" y="1"/>
                      </a:cubicBezTo>
                      <a:lnTo>
                        <a:pt x="366" y="6"/>
                      </a:lnTo>
                      <a:cubicBezTo>
                        <a:pt x="367" y="6"/>
                        <a:pt x="368" y="6"/>
                        <a:pt x="369" y="7"/>
                      </a:cubicBezTo>
                      <a:lnTo>
                        <a:pt x="388" y="21"/>
                      </a:lnTo>
                      <a:lnTo>
                        <a:pt x="379" y="21"/>
                      </a:lnTo>
                      <a:lnTo>
                        <a:pt x="398" y="8"/>
                      </a:lnTo>
                      <a:cubicBezTo>
                        <a:pt x="399" y="7"/>
                        <a:pt x="400" y="7"/>
                        <a:pt x="400" y="7"/>
                      </a:cubicBezTo>
                      <a:lnTo>
                        <a:pt x="423" y="1"/>
                      </a:lnTo>
                      <a:cubicBezTo>
                        <a:pt x="424" y="0"/>
                        <a:pt x="425" y="0"/>
                        <a:pt x="426" y="0"/>
                      </a:cubicBezTo>
                      <a:lnTo>
                        <a:pt x="449" y="2"/>
                      </a:lnTo>
                      <a:cubicBezTo>
                        <a:pt x="450" y="3"/>
                        <a:pt x="451" y="3"/>
                        <a:pt x="452" y="3"/>
                      </a:cubicBezTo>
                      <a:lnTo>
                        <a:pt x="473" y="13"/>
                      </a:lnTo>
                      <a:cubicBezTo>
                        <a:pt x="474" y="14"/>
                        <a:pt x="475" y="15"/>
                        <a:pt x="476" y="16"/>
                      </a:cubicBezTo>
                      <a:lnTo>
                        <a:pt x="497" y="48"/>
                      </a:lnTo>
                      <a:lnTo>
                        <a:pt x="494" y="45"/>
                      </a:lnTo>
                      <a:lnTo>
                        <a:pt x="518" y="56"/>
                      </a:lnTo>
                      <a:cubicBezTo>
                        <a:pt x="519" y="57"/>
                        <a:pt x="519" y="57"/>
                        <a:pt x="520" y="58"/>
                      </a:cubicBezTo>
                      <a:lnTo>
                        <a:pt x="537" y="75"/>
                      </a:lnTo>
                      <a:cubicBezTo>
                        <a:pt x="538" y="76"/>
                        <a:pt x="539" y="77"/>
                        <a:pt x="539" y="78"/>
                      </a:cubicBezTo>
                      <a:lnTo>
                        <a:pt x="547" y="99"/>
                      </a:lnTo>
                      <a:cubicBezTo>
                        <a:pt x="547" y="100"/>
                        <a:pt x="548" y="101"/>
                        <a:pt x="547" y="102"/>
                      </a:cubicBezTo>
                      <a:lnTo>
                        <a:pt x="545" y="126"/>
                      </a:lnTo>
                      <a:cubicBezTo>
                        <a:pt x="545" y="127"/>
                        <a:pt x="545" y="128"/>
                        <a:pt x="545" y="129"/>
                      </a:cubicBezTo>
                      <a:lnTo>
                        <a:pt x="542" y="136"/>
                      </a:lnTo>
                      <a:lnTo>
                        <a:pt x="541" y="129"/>
                      </a:lnTo>
                      <a:lnTo>
                        <a:pt x="556" y="156"/>
                      </a:lnTo>
                      <a:cubicBezTo>
                        <a:pt x="557" y="157"/>
                        <a:pt x="557" y="158"/>
                        <a:pt x="557" y="159"/>
                      </a:cubicBezTo>
                      <a:lnTo>
                        <a:pt x="559" y="188"/>
                      </a:lnTo>
                      <a:cubicBezTo>
                        <a:pt x="560" y="189"/>
                        <a:pt x="559" y="190"/>
                        <a:pt x="559" y="191"/>
                      </a:cubicBezTo>
                      <a:lnTo>
                        <a:pt x="549" y="219"/>
                      </a:lnTo>
                      <a:cubicBezTo>
                        <a:pt x="549" y="220"/>
                        <a:pt x="548" y="221"/>
                        <a:pt x="547" y="222"/>
                      </a:cubicBezTo>
                      <a:lnTo>
                        <a:pt x="524" y="244"/>
                      </a:lnTo>
                      <a:cubicBezTo>
                        <a:pt x="523" y="245"/>
                        <a:pt x="522" y="246"/>
                        <a:pt x="521" y="246"/>
                      </a:cubicBezTo>
                      <a:lnTo>
                        <a:pt x="481" y="261"/>
                      </a:lnTo>
                      <a:lnTo>
                        <a:pt x="486" y="255"/>
                      </a:lnTo>
                      <a:lnTo>
                        <a:pt x="480" y="280"/>
                      </a:lnTo>
                      <a:cubicBezTo>
                        <a:pt x="480" y="281"/>
                        <a:pt x="480" y="282"/>
                        <a:pt x="479" y="283"/>
                      </a:cubicBezTo>
                      <a:lnTo>
                        <a:pt x="464" y="303"/>
                      </a:lnTo>
                      <a:cubicBezTo>
                        <a:pt x="463" y="304"/>
                        <a:pt x="462" y="305"/>
                        <a:pt x="461" y="306"/>
                      </a:cubicBezTo>
                      <a:lnTo>
                        <a:pt x="437" y="319"/>
                      </a:lnTo>
                      <a:cubicBezTo>
                        <a:pt x="437" y="319"/>
                        <a:pt x="436" y="319"/>
                        <a:pt x="435" y="319"/>
                      </a:cubicBezTo>
                      <a:lnTo>
                        <a:pt x="407" y="324"/>
                      </a:lnTo>
                      <a:cubicBezTo>
                        <a:pt x="406" y="325"/>
                        <a:pt x="405" y="325"/>
                        <a:pt x="403" y="324"/>
                      </a:cubicBezTo>
                      <a:lnTo>
                        <a:pt x="365" y="314"/>
                      </a:lnTo>
                      <a:lnTo>
                        <a:pt x="374" y="311"/>
                      </a:lnTo>
                      <a:lnTo>
                        <a:pt x="358" y="338"/>
                      </a:lnTo>
                      <a:cubicBezTo>
                        <a:pt x="358" y="338"/>
                        <a:pt x="357" y="339"/>
                        <a:pt x="356" y="340"/>
                      </a:cubicBezTo>
                      <a:lnTo>
                        <a:pt x="331" y="358"/>
                      </a:lnTo>
                      <a:cubicBezTo>
                        <a:pt x="330" y="358"/>
                        <a:pt x="330" y="359"/>
                        <a:pt x="329" y="359"/>
                      </a:cubicBezTo>
                      <a:lnTo>
                        <a:pt x="298" y="368"/>
                      </a:lnTo>
                      <a:cubicBezTo>
                        <a:pt x="297" y="368"/>
                        <a:pt x="296" y="369"/>
                        <a:pt x="295" y="368"/>
                      </a:cubicBezTo>
                      <a:lnTo>
                        <a:pt x="261" y="365"/>
                      </a:lnTo>
                      <a:cubicBezTo>
                        <a:pt x="260" y="365"/>
                        <a:pt x="259" y="365"/>
                        <a:pt x="258" y="365"/>
                      </a:cubicBezTo>
                      <a:lnTo>
                        <a:pt x="232" y="353"/>
                      </a:lnTo>
                      <a:cubicBezTo>
                        <a:pt x="231" y="352"/>
                        <a:pt x="231" y="352"/>
                        <a:pt x="230" y="351"/>
                      </a:cubicBezTo>
                      <a:lnTo>
                        <a:pt x="210" y="332"/>
                      </a:lnTo>
                      <a:lnTo>
                        <a:pt x="218" y="334"/>
                      </a:lnTo>
                      <a:lnTo>
                        <a:pt x="182" y="346"/>
                      </a:lnTo>
                      <a:cubicBezTo>
                        <a:pt x="181" y="346"/>
                        <a:pt x="180" y="347"/>
                        <a:pt x="179" y="346"/>
                      </a:cubicBezTo>
                      <a:lnTo>
                        <a:pt x="141" y="344"/>
                      </a:lnTo>
                      <a:cubicBezTo>
                        <a:pt x="140" y="344"/>
                        <a:pt x="139" y="344"/>
                        <a:pt x="138" y="344"/>
                      </a:cubicBezTo>
                      <a:lnTo>
                        <a:pt x="105" y="330"/>
                      </a:lnTo>
                      <a:cubicBezTo>
                        <a:pt x="104" y="329"/>
                        <a:pt x="104" y="329"/>
                        <a:pt x="103" y="328"/>
                      </a:cubicBezTo>
                      <a:lnTo>
                        <a:pt x="77" y="303"/>
                      </a:lnTo>
                      <a:cubicBezTo>
                        <a:pt x="76" y="303"/>
                        <a:pt x="76" y="302"/>
                        <a:pt x="75" y="301"/>
                      </a:cubicBezTo>
                      <a:lnTo>
                        <a:pt x="74" y="299"/>
                      </a:lnTo>
                      <a:lnTo>
                        <a:pt x="81" y="303"/>
                      </a:lnTo>
                      <a:lnTo>
                        <a:pt x="59" y="302"/>
                      </a:lnTo>
                      <a:cubicBezTo>
                        <a:pt x="58" y="302"/>
                        <a:pt x="57" y="302"/>
                        <a:pt x="56" y="302"/>
                      </a:cubicBezTo>
                      <a:lnTo>
                        <a:pt x="37" y="294"/>
                      </a:lnTo>
                      <a:cubicBezTo>
                        <a:pt x="36" y="293"/>
                        <a:pt x="36" y="293"/>
                        <a:pt x="35" y="292"/>
                      </a:cubicBezTo>
                      <a:lnTo>
                        <a:pt x="21" y="278"/>
                      </a:lnTo>
                      <a:cubicBezTo>
                        <a:pt x="20" y="277"/>
                        <a:pt x="19" y="276"/>
                        <a:pt x="19" y="275"/>
                      </a:cubicBezTo>
                      <a:lnTo>
                        <a:pt x="13" y="256"/>
                      </a:lnTo>
                      <a:cubicBezTo>
                        <a:pt x="13" y="255"/>
                        <a:pt x="12" y="254"/>
                        <a:pt x="12" y="253"/>
                      </a:cubicBezTo>
                      <a:lnTo>
                        <a:pt x="14" y="233"/>
                      </a:lnTo>
                      <a:cubicBezTo>
                        <a:pt x="15" y="231"/>
                        <a:pt x="15" y="230"/>
                        <a:pt x="16" y="229"/>
                      </a:cubicBezTo>
                      <a:lnTo>
                        <a:pt x="28" y="211"/>
                      </a:lnTo>
                      <a:lnTo>
                        <a:pt x="29" y="222"/>
                      </a:lnTo>
                      <a:lnTo>
                        <a:pt x="13" y="209"/>
                      </a:lnTo>
                      <a:cubicBezTo>
                        <a:pt x="13" y="208"/>
                        <a:pt x="12" y="207"/>
                        <a:pt x="11" y="206"/>
                      </a:cubicBezTo>
                      <a:lnTo>
                        <a:pt x="2" y="189"/>
                      </a:lnTo>
                      <a:cubicBezTo>
                        <a:pt x="2" y="188"/>
                        <a:pt x="2" y="187"/>
                        <a:pt x="1" y="186"/>
                      </a:cubicBezTo>
                      <a:lnTo>
                        <a:pt x="0" y="167"/>
                      </a:lnTo>
                      <a:cubicBezTo>
                        <a:pt x="0" y="166"/>
                        <a:pt x="1" y="165"/>
                        <a:pt x="1" y="164"/>
                      </a:cubicBezTo>
                      <a:lnTo>
                        <a:pt x="8" y="146"/>
                      </a:lnTo>
                      <a:cubicBezTo>
                        <a:pt x="8" y="144"/>
                        <a:pt x="9" y="143"/>
                        <a:pt x="10" y="143"/>
                      </a:cubicBezTo>
                      <a:lnTo>
                        <a:pt x="27" y="127"/>
                      </a:lnTo>
                      <a:cubicBezTo>
                        <a:pt x="28" y="126"/>
                        <a:pt x="29" y="125"/>
                        <a:pt x="30" y="125"/>
                      </a:cubicBezTo>
                      <a:lnTo>
                        <a:pt x="54" y="118"/>
                      </a:lnTo>
                      <a:lnTo>
                        <a:pt x="51" y="120"/>
                      </a:lnTo>
                      <a:lnTo>
                        <a:pt x="52" y="119"/>
                      </a:lnTo>
                      <a:close/>
                      <a:moveTo>
                        <a:pt x="62" y="131"/>
                      </a:moveTo>
                      <a:cubicBezTo>
                        <a:pt x="61" y="132"/>
                        <a:pt x="60" y="133"/>
                        <a:pt x="59" y="133"/>
                      </a:cubicBezTo>
                      <a:lnTo>
                        <a:pt x="35" y="140"/>
                      </a:lnTo>
                      <a:lnTo>
                        <a:pt x="38" y="138"/>
                      </a:lnTo>
                      <a:lnTo>
                        <a:pt x="21" y="154"/>
                      </a:lnTo>
                      <a:lnTo>
                        <a:pt x="23" y="151"/>
                      </a:lnTo>
                      <a:lnTo>
                        <a:pt x="16" y="169"/>
                      </a:lnTo>
                      <a:lnTo>
                        <a:pt x="16" y="166"/>
                      </a:lnTo>
                      <a:lnTo>
                        <a:pt x="17" y="185"/>
                      </a:lnTo>
                      <a:lnTo>
                        <a:pt x="17" y="182"/>
                      </a:lnTo>
                      <a:lnTo>
                        <a:pt x="26" y="199"/>
                      </a:lnTo>
                      <a:lnTo>
                        <a:pt x="24" y="196"/>
                      </a:lnTo>
                      <a:lnTo>
                        <a:pt x="40" y="209"/>
                      </a:lnTo>
                      <a:cubicBezTo>
                        <a:pt x="43" y="212"/>
                        <a:pt x="43" y="216"/>
                        <a:pt x="41" y="220"/>
                      </a:cubicBezTo>
                      <a:lnTo>
                        <a:pt x="29" y="238"/>
                      </a:lnTo>
                      <a:lnTo>
                        <a:pt x="30" y="234"/>
                      </a:lnTo>
                      <a:lnTo>
                        <a:pt x="28" y="254"/>
                      </a:lnTo>
                      <a:lnTo>
                        <a:pt x="28" y="251"/>
                      </a:lnTo>
                      <a:lnTo>
                        <a:pt x="34" y="270"/>
                      </a:lnTo>
                      <a:lnTo>
                        <a:pt x="32" y="267"/>
                      </a:lnTo>
                      <a:lnTo>
                        <a:pt x="46" y="281"/>
                      </a:lnTo>
                      <a:lnTo>
                        <a:pt x="44" y="279"/>
                      </a:lnTo>
                      <a:lnTo>
                        <a:pt x="63" y="287"/>
                      </a:lnTo>
                      <a:lnTo>
                        <a:pt x="60" y="286"/>
                      </a:lnTo>
                      <a:lnTo>
                        <a:pt x="82" y="287"/>
                      </a:lnTo>
                      <a:cubicBezTo>
                        <a:pt x="85" y="288"/>
                        <a:pt x="87" y="289"/>
                        <a:pt x="89" y="292"/>
                      </a:cubicBezTo>
                      <a:lnTo>
                        <a:pt x="90" y="294"/>
                      </a:lnTo>
                      <a:lnTo>
                        <a:pt x="88" y="292"/>
                      </a:lnTo>
                      <a:lnTo>
                        <a:pt x="114" y="317"/>
                      </a:lnTo>
                      <a:lnTo>
                        <a:pt x="112" y="315"/>
                      </a:lnTo>
                      <a:lnTo>
                        <a:pt x="145" y="329"/>
                      </a:lnTo>
                      <a:lnTo>
                        <a:pt x="142" y="328"/>
                      </a:lnTo>
                      <a:lnTo>
                        <a:pt x="180" y="330"/>
                      </a:lnTo>
                      <a:lnTo>
                        <a:pt x="177" y="331"/>
                      </a:lnTo>
                      <a:lnTo>
                        <a:pt x="213" y="319"/>
                      </a:lnTo>
                      <a:cubicBezTo>
                        <a:pt x="216" y="318"/>
                        <a:pt x="219" y="319"/>
                        <a:pt x="221" y="321"/>
                      </a:cubicBezTo>
                      <a:lnTo>
                        <a:pt x="241" y="340"/>
                      </a:lnTo>
                      <a:lnTo>
                        <a:pt x="239" y="338"/>
                      </a:lnTo>
                      <a:lnTo>
                        <a:pt x="265" y="350"/>
                      </a:lnTo>
                      <a:lnTo>
                        <a:pt x="262" y="349"/>
                      </a:lnTo>
                      <a:lnTo>
                        <a:pt x="296" y="352"/>
                      </a:lnTo>
                      <a:lnTo>
                        <a:pt x="293" y="353"/>
                      </a:lnTo>
                      <a:lnTo>
                        <a:pt x="324" y="344"/>
                      </a:lnTo>
                      <a:lnTo>
                        <a:pt x="322" y="345"/>
                      </a:lnTo>
                      <a:lnTo>
                        <a:pt x="347" y="327"/>
                      </a:lnTo>
                      <a:lnTo>
                        <a:pt x="345" y="329"/>
                      </a:lnTo>
                      <a:lnTo>
                        <a:pt x="361" y="302"/>
                      </a:lnTo>
                      <a:cubicBezTo>
                        <a:pt x="362" y="299"/>
                        <a:pt x="366" y="298"/>
                        <a:pt x="370" y="299"/>
                      </a:cubicBezTo>
                      <a:lnTo>
                        <a:pt x="408" y="309"/>
                      </a:lnTo>
                      <a:lnTo>
                        <a:pt x="404" y="309"/>
                      </a:lnTo>
                      <a:lnTo>
                        <a:pt x="432" y="304"/>
                      </a:lnTo>
                      <a:lnTo>
                        <a:pt x="430" y="304"/>
                      </a:lnTo>
                      <a:lnTo>
                        <a:pt x="454" y="291"/>
                      </a:lnTo>
                      <a:lnTo>
                        <a:pt x="451" y="294"/>
                      </a:lnTo>
                      <a:lnTo>
                        <a:pt x="466" y="274"/>
                      </a:lnTo>
                      <a:lnTo>
                        <a:pt x="465" y="277"/>
                      </a:lnTo>
                      <a:lnTo>
                        <a:pt x="471" y="252"/>
                      </a:lnTo>
                      <a:cubicBezTo>
                        <a:pt x="471" y="249"/>
                        <a:pt x="473" y="247"/>
                        <a:pt x="476" y="246"/>
                      </a:cubicBezTo>
                      <a:lnTo>
                        <a:pt x="516" y="231"/>
                      </a:lnTo>
                      <a:lnTo>
                        <a:pt x="513" y="233"/>
                      </a:lnTo>
                      <a:lnTo>
                        <a:pt x="536" y="211"/>
                      </a:lnTo>
                      <a:lnTo>
                        <a:pt x="534" y="214"/>
                      </a:lnTo>
                      <a:lnTo>
                        <a:pt x="544" y="186"/>
                      </a:lnTo>
                      <a:lnTo>
                        <a:pt x="543" y="189"/>
                      </a:lnTo>
                      <a:lnTo>
                        <a:pt x="541" y="160"/>
                      </a:lnTo>
                      <a:lnTo>
                        <a:pt x="542" y="163"/>
                      </a:lnTo>
                      <a:lnTo>
                        <a:pt x="527" y="136"/>
                      </a:lnTo>
                      <a:cubicBezTo>
                        <a:pt x="526" y="134"/>
                        <a:pt x="526" y="132"/>
                        <a:pt x="527" y="129"/>
                      </a:cubicBezTo>
                      <a:lnTo>
                        <a:pt x="530" y="122"/>
                      </a:lnTo>
                      <a:lnTo>
                        <a:pt x="529" y="125"/>
                      </a:lnTo>
                      <a:lnTo>
                        <a:pt x="531" y="101"/>
                      </a:lnTo>
                      <a:lnTo>
                        <a:pt x="532" y="104"/>
                      </a:lnTo>
                      <a:lnTo>
                        <a:pt x="524" y="83"/>
                      </a:lnTo>
                      <a:lnTo>
                        <a:pt x="526" y="86"/>
                      </a:lnTo>
                      <a:lnTo>
                        <a:pt x="509" y="69"/>
                      </a:lnTo>
                      <a:lnTo>
                        <a:pt x="511" y="71"/>
                      </a:lnTo>
                      <a:lnTo>
                        <a:pt x="487" y="60"/>
                      </a:lnTo>
                      <a:cubicBezTo>
                        <a:pt x="486" y="59"/>
                        <a:pt x="485" y="58"/>
                        <a:pt x="484" y="57"/>
                      </a:cubicBezTo>
                      <a:lnTo>
                        <a:pt x="463" y="25"/>
                      </a:lnTo>
                      <a:lnTo>
                        <a:pt x="466" y="28"/>
                      </a:lnTo>
                      <a:lnTo>
                        <a:pt x="445" y="18"/>
                      </a:lnTo>
                      <a:lnTo>
                        <a:pt x="448" y="18"/>
                      </a:lnTo>
                      <a:lnTo>
                        <a:pt x="425" y="16"/>
                      </a:lnTo>
                      <a:lnTo>
                        <a:pt x="427" y="16"/>
                      </a:lnTo>
                      <a:lnTo>
                        <a:pt x="404" y="22"/>
                      </a:lnTo>
                      <a:lnTo>
                        <a:pt x="407" y="21"/>
                      </a:lnTo>
                      <a:lnTo>
                        <a:pt x="388" y="34"/>
                      </a:lnTo>
                      <a:cubicBezTo>
                        <a:pt x="385" y="36"/>
                        <a:pt x="381" y="36"/>
                        <a:pt x="379" y="34"/>
                      </a:cubicBezTo>
                      <a:lnTo>
                        <a:pt x="360" y="20"/>
                      </a:lnTo>
                      <a:lnTo>
                        <a:pt x="363" y="21"/>
                      </a:lnTo>
                      <a:lnTo>
                        <a:pt x="342" y="16"/>
                      </a:lnTo>
                      <a:lnTo>
                        <a:pt x="344" y="16"/>
                      </a:lnTo>
                      <a:lnTo>
                        <a:pt x="323" y="18"/>
                      </a:lnTo>
                      <a:lnTo>
                        <a:pt x="326" y="18"/>
                      </a:lnTo>
                      <a:lnTo>
                        <a:pt x="308" y="27"/>
                      </a:lnTo>
                      <a:lnTo>
                        <a:pt x="310" y="25"/>
                      </a:lnTo>
                      <a:lnTo>
                        <a:pt x="296" y="40"/>
                      </a:lnTo>
                      <a:cubicBezTo>
                        <a:pt x="294" y="43"/>
                        <a:pt x="289" y="43"/>
                        <a:pt x="286" y="41"/>
                      </a:cubicBezTo>
                      <a:lnTo>
                        <a:pt x="271" y="31"/>
                      </a:lnTo>
                      <a:lnTo>
                        <a:pt x="274" y="32"/>
                      </a:lnTo>
                      <a:lnTo>
                        <a:pt x="248" y="26"/>
                      </a:lnTo>
                      <a:lnTo>
                        <a:pt x="250" y="26"/>
                      </a:lnTo>
                      <a:lnTo>
                        <a:pt x="225" y="28"/>
                      </a:lnTo>
                      <a:lnTo>
                        <a:pt x="228" y="28"/>
                      </a:lnTo>
                      <a:lnTo>
                        <a:pt x="205" y="39"/>
                      </a:lnTo>
                      <a:lnTo>
                        <a:pt x="207" y="37"/>
                      </a:lnTo>
                      <a:lnTo>
                        <a:pt x="190" y="55"/>
                      </a:lnTo>
                      <a:cubicBezTo>
                        <a:pt x="188" y="57"/>
                        <a:pt x="185" y="58"/>
                        <a:pt x="182" y="57"/>
                      </a:cubicBezTo>
                      <a:lnTo>
                        <a:pt x="155" y="48"/>
                      </a:lnTo>
                      <a:lnTo>
                        <a:pt x="157" y="48"/>
                      </a:lnTo>
                      <a:lnTo>
                        <a:pt x="129" y="47"/>
                      </a:lnTo>
                      <a:lnTo>
                        <a:pt x="132" y="47"/>
                      </a:lnTo>
                      <a:lnTo>
                        <a:pt x="100" y="57"/>
                      </a:lnTo>
                      <a:lnTo>
                        <a:pt x="102" y="56"/>
                      </a:lnTo>
                      <a:lnTo>
                        <a:pt x="78" y="75"/>
                      </a:lnTo>
                      <a:lnTo>
                        <a:pt x="81" y="72"/>
                      </a:lnTo>
                      <a:lnTo>
                        <a:pt x="67" y="98"/>
                      </a:lnTo>
                      <a:lnTo>
                        <a:pt x="67" y="95"/>
                      </a:lnTo>
                      <a:lnTo>
                        <a:pt x="65" y="125"/>
                      </a:lnTo>
                      <a:cubicBezTo>
                        <a:pt x="65" y="127"/>
                        <a:pt x="64" y="129"/>
                        <a:pt x="63" y="130"/>
                      </a:cubicBezTo>
                      <a:lnTo>
                        <a:pt x="62" y="131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298" name="Freeform 125">
                  <a:extLst>
                    <a:ext uri="{FF2B5EF4-FFF2-40B4-BE49-F238E27FC236}">
                      <a16:creationId xmlns:a16="http://schemas.microsoft.com/office/drawing/2014/main" id="{18B6C8AE-24C3-4B9B-AD85-9DCCFACD134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35582" y="2546363"/>
                  <a:ext cx="218039" cy="195100"/>
                </a:xfrm>
                <a:custGeom>
                  <a:avLst/>
                  <a:gdLst/>
                  <a:ahLst/>
                  <a:cxnLst>
                    <a:cxn ang="0">
                      <a:pos x="5" y="284"/>
                    </a:cxn>
                    <a:cxn ang="0">
                      <a:pos x="10" y="267"/>
                    </a:cxn>
                    <a:cxn ang="0">
                      <a:pos x="21" y="255"/>
                    </a:cxn>
                    <a:cxn ang="0">
                      <a:pos x="50" y="241"/>
                    </a:cxn>
                    <a:cxn ang="0">
                      <a:pos x="110" y="224"/>
                    </a:cxn>
                    <a:cxn ang="0">
                      <a:pos x="121" y="223"/>
                    </a:cxn>
                    <a:cxn ang="0">
                      <a:pos x="122" y="222"/>
                    </a:cxn>
                    <a:cxn ang="0">
                      <a:pos x="141" y="198"/>
                    </a:cxn>
                    <a:cxn ang="0">
                      <a:pos x="158" y="176"/>
                    </a:cxn>
                    <a:cxn ang="0">
                      <a:pos x="183" y="130"/>
                    </a:cxn>
                    <a:cxn ang="0">
                      <a:pos x="208" y="45"/>
                    </a:cxn>
                    <a:cxn ang="0">
                      <a:pos x="227" y="1"/>
                    </a:cxn>
                    <a:cxn ang="0">
                      <a:pos x="294" y="18"/>
                    </a:cxn>
                    <a:cxn ang="0">
                      <a:pos x="323" y="39"/>
                    </a:cxn>
                    <a:cxn ang="0">
                      <a:pos x="347" y="62"/>
                    </a:cxn>
                    <a:cxn ang="0">
                      <a:pos x="371" y="79"/>
                    </a:cxn>
                    <a:cxn ang="0">
                      <a:pos x="406" y="102"/>
                    </a:cxn>
                    <a:cxn ang="0">
                      <a:pos x="365" y="93"/>
                    </a:cxn>
                    <a:cxn ang="0">
                      <a:pos x="337" y="74"/>
                    </a:cxn>
                    <a:cxn ang="0">
                      <a:pos x="287" y="32"/>
                    </a:cxn>
                    <a:cxn ang="0">
                      <a:pos x="257" y="23"/>
                    </a:cxn>
                    <a:cxn ang="0">
                      <a:pos x="233" y="11"/>
                    </a:cxn>
                    <a:cxn ang="0">
                      <a:pos x="215" y="82"/>
                    </a:cxn>
                    <a:cxn ang="0">
                      <a:pos x="198" y="136"/>
                    </a:cxn>
                    <a:cxn ang="0">
                      <a:pos x="172" y="184"/>
                    </a:cxn>
                    <a:cxn ang="0">
                      <a:pos x="130" y="235"/>
                    </a:cxn>
                    <a:cxn ang="0">
                      <a:pos x="124" y="238"/>
                    </a:cxn>
                    <a:cxn ang="0">
                      <a:pos x="113" y="239"/>
                    </a:cxn>
                    <a:cxn ang="0">
                      <a:pos x="88" y="246"/>
                    </a:cxn>
                    <a:cxn ang="0">
                      <a:pos x="56" y="256"/>
                    </a:cxn>
                    <a:cxn ang="0">
                      <a:pos x="31" y="267"/>
                    </a:cxn>
                    <a:cxn ang="0">
                      <a:pos x="24" y="275"/>
                    </a:cxn>
                    <a:cxn ang="0">
                      <a:pos x="15" y="314"/>
                    </a:cxn>
                  </a:cxnLst>
                  <a:rect l="0" t="0" r="r" b="b"/>
                  <a:pathLst>
                    <a:path w="409" h="314">
                      <a:moveTo>
                        <a:pt x="0" y="311"/>
                      </a:moveTo>
                      <a:lnTo>
                        <a:pt x="5" y="284"/>
                      </a:lnTo>
                      <a:lnTo>
                        <a:pt x="9" y="270"/>
                      </a:lnTo>
                      <a:cubicBezTo>
                        <a:pt x="9" y="269"/>
                        <a:pt x="10" y="268"/>
                        <a:pt x="10" y="267"/>
                      </a:cubicBezTo>
                      <a:lnTo>
                        <a:pt x="18" y="257"/>
                      </a:lnTo>
                      <a:cubicBezTo>
                        <a:pt x="19" y="257"/>
                        <a:pt x="20" y="256"/>
                        <a:pt x="21" y="255"/>
                      </a:cubicBezTo>
                      <a:lnTo>
                        <a:pt x="49" y="241"/>
                      </a:lnTo>
                      <a:cubicBezTo>
                        <a:pt x="49" y="241"/>
                        <a:pt x="50" y="241"/>
                        <a:pt x="50" y="241"/>
                      </a:cubicBezTo>
                      <a:lnTo>
                        <a:pt x="83" y="231"/>
                      </a:lnTo>
                      <a:lnTo>
                        <a:pt x="110" y="224"/>
                      </a:lnTo>
                      <a:cubicBezTo>
                        <a:pt x="111" y="224"/>
                        <a:pt x="111" y="224"/>
                        <a:pt x="112" y="224"/>
                      </a:cubicBezTo>
                      <a:lnTo>
                        <a:pt x="121" y="223"/>
                      </a:lnTo>
                      <a:lnTo>
                        <a:pt x="119" y="223"/>
                      </a:lnTo>
                      <a:lnTo>
                        <a:pt x="122" y="222"/>
                      </a:lnTo>
                      <a:lnTo>
                        <a:pt x="118" y="224"/>
                      </a:lnTo>
                      <a:lnTo>
                        <a:pt x="141" y="198"/>
                      </a:lnTo>
                      <a:lnTo>
                        <a:pt x="159" y="175"/>
                      </a:lnTo>
                      <a:lnTo>
                        <a:pt x="158" y="176"/>
                      </a:lnTo>
                      <a:lnTo>
                        <a:pt x="183" y="129"/>
                      </a:lnTo>
                      <a:lnTo>
                        <a:pt x="183" y="130"/>
                      </a:lnTo>
                      <a:lnTo>
                        <a:pt x="200" y="77"/>
                      </a:lnTo>
                      <a:lnTo>
                        <a:pt x="208" y="45"/>
                      </a:lnTo>
                      <a:lnTo>
                        <a:pt x="218" y="6"/>
                      </a:lnTo>
                      <a:cubicBezTo>
                        <a:pt x="219" y="2"/>
                        <a:pt x="223" y="0"/>
                        <a:pt x="227" y="1"/>
                      </a:cubicBezTo>
                      <a:lnTo>
                        <a:pt x="260" y="8"/>
                      </a:lnTo>
                      <a:lnTo>
                        <a:pt x="294" y="18"/>
                      </a:lnTo>
                      <a:cubicBezTo>
                        <a:pt x="295" y="18"/>
                        <a:pt x="295" y="18"/>
                        <a:pt x="296" y="19"/>
                      </a:cubicBezTo>
                      <a:lnTo>
                        <a:pt x="323" y="39"/>
                      </a:lnTo>
                      <a:lnTo>
                        <a:pt x="348" y="63"/>
                      </a:lnTo>
                      <a:lnTo>
                        <a:pt x="347" y="62"/>
                      </a:lnTo>
                      <a:lnTo>
                        <a:pt x="374" y="80"/>
                      </a:lnTo>
                      <a:lnTo>
                        <a:pt x="371" y="79"/>
                      </a:lnTo>
                      <a:lnTo>
                        <a:pt x="409" y="87"/>
                      </a:lnTo>
                      <a:lnTo>
                        <a:pt x="406" y="102"/>
                      </a:lnTo>
                      <a:lnTo>
                        <a:pt x="368" y="94"/>
                      </a:lnTo>
                      <a:cubicBezTo>
                        <a:pt x="367" y="94"/>
                        <a:pt x="366" y="94"/>
                        <a:pt x="365" y="93"/>
                      </a:cubicBezTo>
                      <a:lnTo>
                        <a:pt x="338" y="75"/>
                      </a:lnTo>
                      <a:cubicBezTo>
                        <a:pt x="338" y="75"/>
                        <a:pt x="337" y="75"/>
                        <a:pt x="337" y="74"/>
                      </a:cubicBezTo>
                      <a:lnTo>
                        <a:pt x="314" y="52"/>
                      </a:lnTo>
                      <a:lnTo>
                        <a:pt x="287" y="32"/>
                      </a:lnTo>
                      <a:lnTo>
                        <a:pt x="289" y="33"/>
                      </a:lnTo>
                      <a:lnTo>
                        <a:pt x="257" y="23"/>
                      </a:lnTo>
                      <a:lnTo>
                        <a:pt x="224" y="16"/>
                      </a:lnTo>
                      <a:lnTo>
                        <a:pt x="233" y="11"/>
                      </a:lnTo>
                      <a:lnTo>
                        <a:pt x="223" y="48"/>
                      </a:lnTo>
                      <a:lnTo>
                        <a:pt x="215" y="82"/>
                      </a:lnTo>
                      <a:lnTo>
                        <a:pt x="198" y="135"/>
                      </a:lnTo>
                      <a:cubicBezTo>
                        <a:pt x="198" y="135"/>
                        <a:pt x="198" y="136"/>
                        <a:pt x="198" y="136"/>
                      </a:cubicBezTo>
                      <a:lnTo>
                        <a:pt x="173" y="183"/>
                      </a:lnTo>
                      <a:cubicBezTo>
                        <a:pt x="172" y="184"/>
                        <a:pt x="172" y="184"/>
                        <a:pt x="172" y="184"/>
                      </a:cubicBezTo>
                      <a:lnTo>
                        <a:pt x="153" y="209"/>
                      </a:lnTo>
                      <a:lnTo>
                        <a:pt x="130" y="235"/>
                      </a:lnTo>
                      <a:cubicBezTo>
                        <a:pt x="130" y="236"/>
                        <a:pt x="128" y="237"/>
                        <a:pt x="127" y="237"/>
                      </a:cubicBezTo>
                      <a:lnTo>
                        <a:pt x="124" y="238"/>
                      </a:lnTo>
                      <a:cubicBezTo>
                        <a:pt x="123" y="238"/>
                        <a:pt x="123" y="238"/>
                        <a:pt x="122" y="238"/>
                      </a:cubicBezTo>
                      <a:lnTo>
                        <a:pt x="113" y="239"/>
                      </a:lnTo>
                      <a:lnTo>
                        <a:pt x="114" y="239"/>
                      </a:lnTo>
                      <a:lnTo>
                        <a:pt x="88" y="246"/>
                      </a:lnTo>
                      <a:lnTo>
                        <a:pt x="55" y="256"/>
                      </a:lnTo>
                      <a:lnTo>
                        <a:pt x="56" y="256"/>
                      </a:lnTo>
                      <a:lnTo>
                        <a:pt x="28" y="270"/>
                      </a:lnTo>
                      <a:lnTo>
                        <a:pt x="31" y="267"/>
                      </a:lnTo>
                      <a:lnTo>
                        <a:pt x="23" y="277"/>
                      </a:lnTo>
                      <a:lnTo>
                        <a:pt x="24" y="275"/>
                      </a:lnTo>
                      <a:lnTo>
                        <a:pt x="20" y="287"/>
                      </a:lnTo>
                      <a:lnTo>
                        <a:pt x="15" y="314"/>
                      </a:lnTo>
                      <a:lnTo>
                        <a:pt x="0" y="3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299" name="Freeform 126">
                  <a:extLst>
                    <a:ext uri="{FF2B5EF4-FFF2-40B4-BE49-F238E27FC236}">
                      <a16:creationId xmlns:a16="http://schemas.microsoft.com/office/drawing/2014/main" id="{B1520FDA-3EB0-4BC2-8A70-F3A891CC9FC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06395" y="2905822"/>
                  <a:ext cx="269707" cy="192706"/>
                </a:xfrm>
                <a:custGeom>
                  <a:avLst/>
                  <a:gdLst/>
                  <a:ahLst/>
                  <a:cxnLst>
                    <a:cxn ang="0">
                      <a:pos x="429" y="293"/>
                    </a:cxn>
                    <a:cxn ang="0">
                      <a:pos x="454" y="295"/>
                    </a:cxn>
                    <a:cxn ang="0">
                      <a:pos x="473" y="293"/>
                    </a:cxn>
                    <a:cxn ang="0">
                      <a:pos x="486" y="285"/>
                    </a:cxn>
                    <a:cxn ang="0">
                      <a:pos x="490" y="260"/>
                    </a:cxn>
                    <a:cxn ang="0">
                      <a:pos x="484" y="229"/>
                    </a:cxn>
                    <a:cxn ang="0">
                      <a:pos x="471" y="196"/>
                    </a:cxn>
                    <a:cxn ang="0">
                      <a:pos x="427" y="129"/>
                    </a:cxn>
                    <a:cxn ang="0">
                      <a:pos x="374" y="80"/>
                    </a:cxn>
                    <a:cxn ang="0">
                      <a:pos x="351" y="66"/>
                    </a:cxn>
                    <a:cxn ang="0">
                      <a:pos x="305" y="52"/>
                    </a:cxn>
                    <a:cxn ang="0">
                      <a:pos x="163" y="16"/>
                    </a:cxn>
                    <a:cxn ang="0">
                      <a:pos x="151" y="60"/>
                    </a:cxn>
                    <a:cxn ang="0">
                      <a:pos x="126" y="97"/>
                    </a:cxn>
                    <a:cxn ang="0">
                      <a:pos x="94" y="128"/>
                    </a:cxn>
                    <a:cxn ang="0">
                      <a:pos x="52" y="159"/>
                    </a:cxn>
                    <a:cxn ang="0">
                      <a:pos x="19" y="243"/>
                    </a:cxn>
                    <a:cxn ang="0">
                      <a:pos x="15" y="272"/>
                    </a:cxn>
                    <a:cxn ang="0">
                      <a:pos x="4" y="239"/>
                    </a:cxn>
                    <a:cxn ang="0">
                      <a:pos x="13" y="208"/>
                    </a:cxn>
                    <a:cxn ang="0">
                      <a:pos x="40" y="149"/>
                    </a:cxn>
                    <a:cxn ang="0">
                      <a:pos x="114" y="87"/>
                    </a:cxn>
                    <a:cxn ang="0">
                      <a:pos x="137" y="52"/>
                    </a:cxn>
                    <a:cxn ang="0">
                      <a:pos x="157" y="5"/>
                    </a:cxn>
                    <a:cxn ang="0">
                      <a:pos x="261" y="25"/>
                    </a:cxn>
                    <a:cxn ang="0">
                      <a:pos x="357" y="52"/>
                    </a:cxn>
                    <a:cxn ang="0">
                      <a:pos x="383" y="66"/>
                    </a:cxn>
                    <a:cxn ang="0">
                      <a:pos x="412" y="91"/>
                    </a:cxn>
                    <a:cxn ang="0">
                      <a:pos x="464" y="153"/>
                    </a:cxn>
                    <a:cxn ang="0">
                      <a:pos x="485" y="188"/>
                    </a:cxn>
                    <a:cxn ang="0">
                      <a:pos x="499" y="225"/>
                    </a:cxn>
                    <a:cxn ang="0">
                      <a:pos x="505" y="260"/>
                    </a:cxn>
                    <a:cxn ang="0">
                      <a:pos x="499" y="293"/>
                    </a:cxn>
                    <a:cxn ang="0">
                      <a:pos x="480" y="307"/>
                    </a:cxn>
                    <a:cxn ang="0">
                      <a:pos x="455" y="310"/>
                    </a:cxn>
                    <a:cxn ang="0">
                      <a:pos x="406" y="310"/>
                    </a:cxn>
                  </a:cxnLst>
                  <a:rect l="0" t="0" r="r" b="b"/>
                  <a:pathLst>
                    <a:path w="506" h="310">
                      <a:moveTo>
                        <a:pt x="405" y="294"/>
                      </a:moveTo>
                      <a:lnTo>
                        <a:pt x="429" y="293"/>
                      </a:lnTo>
                      <a:lnTo>
                        <a:pt x="456" y="294"/>
                      </a:lnTo>
                      <a:lnTo>
                        <a:pt x="454" y="295"/>
                      </a:lnTo>
                      <a:lnTo>
                        <a:pt x="477" y="292"/>
                      </a:lnTo>
                      <a:lnTo>
                        <a:pt x="473" y="293"/>
                      </a:lnTo>
                      <a:lnTo>
                        <a:pt x="488" y="280"/>
                      </a:lnTo>
                      <a:lnTo>
                        <a:pt x="486" y="285"/>
                      </a:lnTo>
                      <a:lnTo>
                        <a:pt x="490" y="257"/>
                      </a:lnTo>
                      <a:lnTo>
                        <a:pt x="490" y="260"/>
                      </a:lnTo>
                      <a:lnTo>
                        <a:pt x="484" y="228"/>
                      </a:lnTo>
                      <a:lnTo>
                        <a:pt x="484" y="229"/>
                      </a:lnTo>
                      <a:lnTo>
                        <a:pt x="470" y="194"/>
                      </a:lnTo>
                      <a:lnTo>
                        <a:pt x="471" y="196"/>
                      </a:lnTo>
                      <a:lnTo>
                        <a:pt x="451" y="162"/>
                      </a:lnTo>
                      <a:lnTo>
                        <a:pt x="427" y="129"/>
                      </a:lnTo>
                      <a:lnTo>
                        <a:pt x="401" y="102"/>
                      </a:lnTo>
                      <a:lnTo>
                        <a:pt x="374" y="80"/>
                      </a:lnTo>
                      <a:lnTo>
                        <a:pt x="376" y="80"/>
                      </a:lnTo>
                      <a:lnTo>
                        <a:pt x="351" y="66"/>
                      </a:lnTo>
                      <a:lnTo>
                        <a:pt x="352" y="67"/>
                      </a:lnTo>
                      <a:lnTo>
                        <a:pt x="305" y="52"/>
                      </a:lnTo>
                      <a:lnTo>
                        <a:pt x="258" y="40"/>
                      </a:lnTo>
                      <a:lnTo>
                        <a:pt x="163" y="16"/>
                      </a:lnTo>
                      <a:lnTo>
                        <a:pt x="172" y="12"/>
                      </a:lnTo>
                      <a:lnTo>
                        <a:pt x="151" y="60"/>
                      </a:lnTo>
                      <a:cubicBezTo>
                        <a:pt x="151" y="60"/>
                        <a:pt x="150" y="61"/>
                        <a:pt x="150" y="61"/>
                      </a:cubicBezTo>
                      <a:lnTo>
                        <a:pt x="126" y="97"/>
                      </a:lnTo>
                      <a:cubicBezTo>
                        <a:pt x="126" y="97"/>
                        <a:pt x="125" y="98"/>
                        <a:pt x="125" y="98"/>
                      </a:cubicBezTo>
                      <a:lnTo>
                        <a:pt x="94" y="128"/>
                      </a:lnTo>
                      <a:lnTo>
                        <a:pt x="49" y="162"/>
                      </a:lnTo>
                      <a:lnTo>
                        <a:pt x="52" y="159"/>
                      </a:lnTo>
                      <a:lnTo>
                        <a:pt x="28" y="215"/>
                      </a:lnTo>
                      <a:lnTo>
                        <a:pt x="19" y="243"/>
                      </a:lnTo>
                      <a:lnTo>
                        <a:pt x="19" y="242"/>
                      </a:lnTo>
                      <a:lnTo>
                        <a:pt x="15" y="272"/>
                      </a:lnTo>
                      <a:lnTo>
                        <a:pt x="0" y="269"/>
                      </a:lnTo>
                      <a:lnTo>
                        <a:pt x="4" y="239"/>
                      </a:lnTo>
                      <a:cubicBezTo>
                        <a:pt x="4" y="239"/>
                        <a:pt x="4" y="239"/>
                        <a:pt x="4" y="238"/>
                      </a:cubicBezTo>
                      <a:lnTo>
                        <a:pt x="13" y="208"/>
                      </a:lnTo>
                      <a:lnTo>
                        <a:pt x="37" y="152"/>
                      </a:lnTo>
                      <a:cubicBezTo>
                        <a:pt x="38" y="151"/>
                        <a:pt x="39" y="150"/>
                        <a:pt x="40" y="149"/>
                      </a:cubicBezTo>
                      <a:lnTo>
                        <a:pt x="83" y="117"/>
                      </a:lnTo>
                      <a:lnTo>
                        <a:pt x="114" y="87"/>
                      </a:lnTo>
                      <a:lnTo>
                        <a:pt x="113" y="88"/>
                      </a:lnTo>
                      <a:lnTo>
                        <a:pt x="137" y="52"/>
                      </a:lnTo>
                      <a:lnTo>
                        <a:pt x="136" y="53"/>
                      </a:lnTo>
                      <a:lnTo>
                        <a:pt x="157" y="5"/>
                      </a:lnTo>
                      <a:cubicBezTo>
                        <a:pt x="159" y="2"/>
                        <a:pt x="163" y="0"/>
                        <a:pt x="166" y="1"/>
                      </a:cubicBezTo>
                      <a:lnTo>
                        <a:pt x="261" y="25"/>
                      </a:lnTo>
                      <a:lnTo>
                        <a:pt x="310" y="37"/>
                      </a:lnTo>
                      <a:lnTo>
                        <a:pt x="357" y="52"/>
                      </a:lnTo>
                      <a:cubicBezTo>
                        <a:pt x="357" y="52"/>
                        <a:pt x="358" y="52"/>
                        <a:pt x="358" y="52"/>
                      </a:cubicBezTo>
                      <a:lnTo>
                        <a:pt x="383" y="66"/>
                      </a:lnTo>
                      <a:cubicBezTo>
                        <a:pt x="384" y="67"/>
                        <a:pt x="384" y="67"/>
                        <a:pt x="385" y="67"/>
                      </a:cubicBezTo>
                      <a:lnTo>
                        <a:pt x="412" y="91"/>
                      </a:lnTo>
                      <a:lnTo>
                        <a:pt x="440" y="120"/>
                      </a:lnTo>
                      <a:lnTo>
                        <a:pt x="464" y="153"/>
                      </a:lnTo>
                      <a:lnTo>
                        <a:pt x="484" y="187"/>
                      </a:lnTo>
                      <a:cubicBezTo>
                        <a:pt x="485" y="188"/>
                        <a:pt x="485" y="188"/>
                        <a:pt x="485" y="188"/>
                      </a:cubicBezTo>
                      <a:lnTo>
                        <a:pt x="499" y="223"/>
                      </a:lnTo>
                      <a:cubicBezTo>
                        <a:pt x="499" y="224"/>
                        <a:pt x="499" y="224"/>
                        <a:pt x="499" y="225"/>
                      </a:cubicBezTo>
                      <a:lnTo>
                        <a:pt x="505" y="257"/>
                      </a:lnTo>
                      <a:cubicBezTo>
                        <a:pt x="505" y="258"/>
                        <a:pt x="506" y="259"/>
                        <a:pt x="505" y="260"/>
                      </a:cubicBezTo>
                      <a:lnTo>
                        <a:pt x="501" y="288"/>
                      </a:lnTo>
                      <a:cubicBezTo>
                        <a:pt x="501" y="290"/>
                        <a:pt x="500" y="291"/>
                        <a:pt x="499" y="293"/>
                      </a:cubicBezTo>
                      <a:lnTo>
                        <a:pt x="484" y="306"/>
                      </a:lnTo>
                      <a:cubicBezTo>
                        <a:pt x="483" y="307"/>
                        <a:pt x="481" y="307"/>
                        <a:pt x="480" y="307"/>
                      </a:cubicBezTo>
                      <a:lnTo>
                        <a:pt x="457" y="310"/>
                      </a:lnTo>
                      <a:cubicBezTo>
                        <a:pt x="456" y="310"/>
                        <a:pt x="456" y="310"/>
                        <a:pt x="455" y="310"/>
                      </a:cubicBezTo>
                      <a:lnTo>
                        <a:pt x="430" y="309"/>
                      </a:lnTo>
                      <a:lnTo>
                        <a:pt x="406" y="310"/>
                      </a:lnTo>
                      <a:lnTo>
                        <a:pt x="405" y="29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300" name="Freeform 128">
                  <a:extLst>
                    <a:ext uri="{FF2B5EF4-FFF2-40B4-BE49-F238E27FC236}">
                      <a16:creationId xmlns:a16="http://schemas.microsoft.com/office/drawing/2014/main" id="{53D7E8B8-38FE-4FBC-AC59-0C6E7B6DC22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09156" y="2429840"/>
                  <a:ext cx="207705" cy="213054"/>
                </a:xfrm>
                <a:custGeom>
                  <a:avLst/>
                  <a:gdLst/>
                  <a:ahLst/>
                  <a:cxnLst>
                    <a:cxn ang="0">
                      <a:pos x="369" y="111"/>
                    </a:cxn>
                    <a:cxn ang="0">
                      <a:pos x="360" y="51"/>
                    </a:cxn>
                    <a:cxn ang="0">
                      <a:pos x="353" y="32"/>
                    </a:cxn>
                    <a:cxn ang="0">
                      <a:pos x="342" y="21"/>
                    </a:cxn>
                    <a:cxn ang="0">
                      <a:pos x="326" y="16"/>
                    </a:cxn>
                    <a:cxn ang="0">
                      <a:pos x="299" y="16"/>
                    </a:cxn>
                    <a:cxn ang="0">
                      <a:pos x="260" y="23"/>
                    </a:cxn>
                    <a:cxn ang="0">
                      <a:pos x="227" y="66"/>
                    </a:cxn>
                    <a:cxn ang="0">
                      <a:pos x="164" y="158"/>
                    </a:cxn>
                    <a:cxn ang="0">
                      <a:pos x="125" y="196"/>
                    </a:cxn>
                    <a:cxn ang="0">
                      <a:pos x="144" y="279"/>
                    </a:cxn>
                    <a:cxn ang="0">
                      <a:pos x="142" y="313"/>
                    </a:cxn>
                    <a:cxn ang="0">
                      <a:pos x="136" y="328"/>
                    </a:cxn>
                    <a:cxn ang="0">
                      <a:pos x="122" y="338"/>
                    </a:cxn>
                    <a:cxn ang="0">
                      <a:pos x="71" y="344"/>
                    </a:cxn>
                    <a:cxn ang="0">
                      <a:pos x="37" y="344"/>
                    </a:cxn>
                    <a:cxn ang="0">
                      <a:pos x="13" y="337"/>
                    </a:cxn>
                    <a:cxn ang="0">
                      <a:pos x="1" y="323"/>
                    </a:cxn>
                    <a:cxn ang="0">
                      <a:pos x="1" y="308"/>
                    </a:cxn>
                    <a:cxn ang="0">
                      <a:pos x="5" y="293"/>
                    </a:cxn>
                    <a:cxn ang="0">
                      <a:pos x="37" y="268"/>
                    </a:cxn>
                    <a:cxn ang="0">
                      <a:pos x="20" y="299"/>
                    </a:cxn>
                    <a:cxn ang="0">
                      <a:pos x="16" y="310"/>
                    </a:cxn>
                    <a:cxn ang="0">
                      <a:pos x="15" y="317"/>
                    </a:cxn>
                    <a:cxn ang="0">
                      <a:pos x="20" y="324"/>
                    </a:cxn>
                    <a:cxn ang="0">
                      <a:pos x="38" y="328"/>
                    </a:cxn>
                    <a:cxn ang="0">
                      <a:pos x="117" y="324"/>
                    </a:cxn>
                    <a:cxn ang="0">
                      <a:pos x="124" y="318"/>
                    </a:cxn>
                    <a:cxn ang="0">
                      <a:pos x="127" y="309"/>
                    </a:cxn>
                    <a:cxn ang="0">
                      <a:pos x="128" y="280"/>
                    </a:cxn>
                    <a:cxn ang="0">
                      <a:pos x="121" y="242"/>
                    </a:cxn>
                    <a:cxn ang="0">
                      <a:pos x="111" y="193"/>
                    </a:cxn>
                    <a:cxn ang="0">
                      <a:pos x="183" y="103"/>
                    </a:cxn>
                    <a:cxn ang="0">
                      <a:pos x="252" y="10"/>
                    </a:cxn>
                    <a:cxn ang="0">
                      <a:pos x="298" y="1"/>
                    </a:cxn>
                    <a:cxn ang="0">
                      <a:pos x="328" y="0"/>
                    </a:cxn>
                    <a:cxn ang="0">
                      <a:pos x="351" y="8"/>
                    </a:cxn>
                    <a:cxn ang="0">
                      <a:pos x="367" y="24"/>
                    </a:cxn>
                    <a:cxn ang="0">
                      <a:pos x="375" y="47"/>
                    </a:cxn>
                    <a:cxn ang="0">
                      <a:pos x="380" y="76"/>
                    </a:cxn>
                    <a:cxn ang="0">
                      <a:pos x="390" y="147"/>
                    </a:cxn>
                  </a:cxnLst>
                  <a:rect l="0" t="0" r="r" b="b"/>
                  <a:pathLst>
                    <a:path w="390" h="344">
                      <a:moveTo>
                        <a:pt x="375" y="150"/>
                      </a:moveTo>
                      <a:lnTo>
                        <a:pt x="369" y="111"/>
                      </a:lnTo>
                      <a:lnTo>
                        <a:pt x="365" y="77"/>
                      </a:lnTo>
                      <a:lnTo>
                        <a:pt x="360" y="51"/>
                      </a:lnTo>
                      <a:lnTo>
                        <a:pt x="360" y="52"/>
                      </a:lnTo>
                      <a:lnTo>
                        <a:pt x="353" y="32"/>
                      </a:lnTo>
                      <a:lnTo>
                        <a:pt x="354" y="35"/>
                      </a:lnTo>
                      <a:lnTo>
                        <a:pt x="342" y="21"/>
                      </a:lnTo>
                      <a:lnTo>
                        <a:pt x="346" y="23"/>
                      </a:lnTo>
                      <a:lnTo>
                        <a:pt x="326" y="16"/>
                      </a:lnTo>
                      <a:lnTo>
                        <a:pt x="328" y="16"/>
                      </a:lnTo>
                      <a:lnTo>
                        <a:pt x="299" y="16"/>
                      </a:lnTo>
                      <a:lnTo>
                        <a:pt x="301" y="16"/>
                      </a:lnTo>
                      <a:lnTo>
                        <a:pt x="260" y="23"/>
                      </a:lnTo>
                      <a:lnTo>
                        <a:pt x="265" y="21"/>
                      </a:lnTo>
                      <a:lnTo>
                        <a:pt x="227" y="66"/>
                      </a:lnTo>
                      <a:lnTo>
                        <a:pt x="196" y="112"/>
                      </a:lnTo>
                      <a:lnTo>
                        <a:pt x="164" y="158"/>
                      </a:lnTo>
                      <a:lnTo>
                        <a:pt x="123" y="204"/>
                      </a:lnTo>
                      <a:lnTo>
                        <a:pt x="125" y="196"/>
                      </a:lnTo>
                      <a:lnTo>
                        <a:pt x="136" y="237"/>
                      </a:lnTo>
                      <a:lnTo>
                        <a:pt x="144" y="279"/>
                      </a:lnTo>
                      <a:cubicBezTo>
                        <a:pt x="144" y="280"/>
                        <a:pt x="144" y="280"/>
                        <a:pt x="144" y="281"/>
                      </a:cubicBezTo>
                      <a:lnTo>
                        <a:pt x="142" y="313"/>
                      </a:lnTo>
                      <a:cubicBezTo>
                        <a:pt x="142" y="314"/>
                        <a:pt x="142" y="315"/>
                        <a:pt x="142" y="316"/>
                      </a:cubicBezTo>
                      <a:lnTo>
                        <a:pt x="136" y="328"/>
                      </a:lnTo>
                      <a:cubicBezTo>
                        <a:pt x="135" y="329"/>
                        <a:pt x="134" y="330"/>
                        <a:pt x="133" y="331"/>
                      </a:cubicBezTo>
                      <a:lnTo>
                        <a:pt x="122" y="338"/>
                      </a:lnTo>
                      <a:cubicBezTo>
                        <a:pt x="121" y="339"/>
                        <a:pt x="120" y="339"/>
                        <a:pt x="118" y="339"/>
                      </a:cubicBezTo>
                      <a:lnTo>
                        <a:pt x="71" y="344"/>
                      </a:lnTo>
                      <a:lnTo>
                        <a:pt x="38" y="344"/>
                      </a:lnTo>
                      <a:cubicBezTo>
                        <a:pt x="38" y="344"/>
                        <a:pt x="37" y="344"/>
                        <a:pt x="37" y="344"/>
                      </a:cubicBezTo>
                      <a:lnTo>
                        <a:pt x="17" y="339"/>
                      </a:lnTo>
                      <a:cubicBezTo>
                        <a:pt x="15" y="339"/>
                        <a:pt x="14" y="338"/>
                        <a:pt x="13" y="337"/>
                      </a:cubicBezTo>
                      <a:lnTo>
                        <a:pt x="4" y="328"/>
                      </a:lnTo>
                      <a:cubicBezTo>
                        <a:pt x="2" y="327"/>
                        <a:pt x="2" y="325"/>
                        <a:pt x="1" y="323"/>
                      </a:cubicBezTo>
                      <a:lnTo>
                        <a:pt x="0" y="311"/>
                      </a:lnTo>
                      <a:cubicBezTo>
                        <a:pt x="0" y="310"/>
                        <a:pt x="0" y="309"/>
                        <a:pt x="1" y="308"/>
                      </a:cubicBezTo>
                      <a:lnTo>
                        <a:pt x="5" y="294"/>
                      </a:lnTo>
                      <a:cubicBezTo>
                        <a:pt x="5" y="294"/>
                        <a:pt x="5" y="293"/>
                        <a:pt x="5" y="293"/>
                      </a:cubicBezTo>
                      <a:lnTo>
                        <a:pt x="22" y="261"/>
                      </a:lnTo>
                      <a:lnTo>
                        <a:pt x="37" y="268"/>
                      </a:lnTo>
                      <a:lnTo>
                        <a:pt x="20" y="300"/>
                      </a:lnTo>
                      <a:lnTo>
                        <a:pt x="20" y="299"/>
                      </a:lnTo>
                      <a:lnTo>
                        <a:pt x="16" y="313"/>
                      </a:lnTo>
                      <a:lnTo>
                        <a:pt x="16" y="310"/>
                      </a:lnTo>
                      <a:lnTo>
                        <a:pt x="17" y="322"/>
                      </a:lnTo>
                      <a:lnTo>
                        <a:pt x="15" y="317"/>
                      </a:lnTo>
                      <a:lnTo>
                        <a:pt x="24" y="326"/>
                      </a:lnTo>
                      <a:lnTo>
                        <a:pt x="20" y="324"/>
                      </a:lnTo>
                      <a:lnTo>
                        <a:pt x="40" y="329"/>
                      </a:lnTo>
                      <a:lnTo>
                        <a:pt x="38" y="328"/>
                      </a:lnTo>
                      <a:lnTo>
                        <a:pt x="70" y="329"/>
                      </a:lnTo>
                      <a:lnTo>
                        <a:pt x="117" y="324"/>
                      </a:lnTo>
                      <a:lnTo>
                        <a:pt x="113" y="325"/>
                      </a:lnTo>
                      <a:lnTo>
                        <a:pt x="124" y="318"/>
                      </a:lnTo>
                      <a:lnTo>
                        <a:pt x="121" y="321"/>
                      </a:lnTo>
                      <a:lnTo>
                        <a:pt x="127" y="309"/>
                      </a:lnTo>
                      <a:lnTo>
                        <a:pt x="126" y="312"/>
                      </a:lnTo>
                      <a:lnTo>
                        <a:pt x="128" y="280"/>
                      </a:lnTo>
                      <a:lnTo>
                        <a:pt x="129" y="282"/>
                      </a:lnTo>
                      <a:lnTo>
                        <a:pt x="121" y="242"/>
                      </a:lnTo>
                      <a:lnTo>
                        <a:pt x="110" y="201"/>
                      </a:lnTo>
                      <a:cubicBezTo>
                        <a:pt x="109" y="198"/>
                        <a:pt x="110" y="195"/>
                        <a:pt x="111" y="193"/>
                      </a:cubicBezTo>
                      <a:lnTo>
                        <a:pt x="151" y="149"/>
                      </a:lnTo>
                      <a:lnTo>
                        <a:pt x="183" y="103"/>
                      </a:lnTo>
                      <a:lnTo>
                        <a:pt x="214" y="55"/>
                      </a:lnTo>
                      <a:lnTo>
                        <a:pt x="252" y="10"/>
                      </a:lnTo>
                      <a:cubicBezTo>
                        <a:pt x="254" y="9"/>
                        <a:pt x="255" y="8"/>
                        <a:pt x="257" y="8"/>
                      </a:cubicBezTo>
                      <a:lnTo>
                        <a:pt x="298" y="1"/>
                      </a:lnTo>
                      <a:cubicBezTo>
                        <a:pt x="299" y="0"/>
                        <a:pt x="299" y="0"/>
                        <a:pt x="299" y="0"/>
                      </a:cubicBezTo>
                      <a:lnTo>
                        <a:pt x="328" y="0"/>
                      </a:lnTo>
                      <a:cubicBezTo>
                        <a:pt x="329" y="0"/>
                        <a:pt x="330" y="1"/>
                        <a:pt x="331" y="1"/>
                      </a:cubicBezTo>
                      <a:lnTo>
                        <a:pt x="351" y="8"/>
                      </a:lnTo>
                      <a:cubicBezTo>
                        <a:pt x="352" y="8"/>
                        <a:pt x="354" y="9"/>
                        <a:pt x="355" y="10"/>
                      </a:cubicBezTo>
                      <a:lnTo>
                        <a:pt x="367" y="24"/>
                      </a:lnTo>
                      <a:cubicBezTo>
                        <a:pt x="367" y="25"/>
                        <a:pt x="368" y="26"/>
                        <a:pt x="368" y="27"/>
                      </a:cubicBezTo>
                      <a:lnTo>
                        <a:pt x="375" y="47"/>
                      </a:lnTo>
                      <a:cubicBezTo>
                        <a:pt x="375" y="47"/>
                        <a:pt x="375" y="48"/>
                        <a:pt x="375" y="48"/>
                      </a:cubicBezTo>
                      <a:lnTo>
                        <a:pt x="380" y="76"/>
                      </a:lnTo>
                      <a:lnTo>
                        <a:pt x="384" y="108"/>
                      </a:lnTo>
                      <a:lnTo>
                        <a:pt x="390" y="147"/>
                      </a:lnTo>
                      <a:lnTo>
                        <a:pt x="375" y="15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 dirty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301" name="Freeform 129">
                  <a:extLst>
                    <a:ext uri="{FF2B5EF4-FFF2-40B4-BE49-F238E27FC236}">
                      <a16:creationId xmlns:a16="http://schemas.microsoft.com/office/drawing/2014/main" id="{EACCBC11-86AB-4762-920C-E938B8C74E8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34605" y="2985940"/>
                  <a:ext cx="63035" cy="179539"/>
                </a:xfrm>
                <a:custGeom>
                  <a:avLst/>
                  <a:gdLst/>
                  <a:ahLst/>
                  <a:cxnLst>
                    <a:cxn ang="0">
                      <a:pos x="15" y="0"/>
                    </a:cxn>
                    <a:cxn ang="0">
                      <a:pos x="26" y="96"/>
                    </a:cxn>
                    <a:cxn ang="0">
                      <a:pos x="34" y="142"/>
                    </a:cxn>
                    <a:cxn ang="0">
                      <a:pos x="34" y="141"/>
                    </a:cxn>
                    <a:cxn ang="0">
                      <a:pos x="49" y="185"/>
                    </a:cxn>
                    <a:cxn ang="0">
                      <a:pos x="46" y="181"/>
                    </a:cxn>
                    <a:cxn ang="0">
                      <a:pos x="58" y="190"/>
                    </a:cxn>
                    <a:cxn ang="0">
                      <a:pos x="54" y="188"/>
                    </a:cxn>
                    <a:cxn ang="0">
                      <a:pos x="72" y="189"/>
                    </a:cxn>
                    <a:cxn ang="0">
                      <a:pos x="90" y="189"/>
                    </a:cxn>
                    <a:cxn ang="0">
                      <a:pos x="94" y="190"/>
                    </a:cxn>
                    <a:cxn ang="0">
                      <a:pos x="108" y="197"/>
                    </a:cxn>
                    <a:cxn ang="0">
                      <a:pos x="112" y="203"/>
                    </a:cxn>
                    <a:cxn ang="0">
                      <a:pos x="116" y="222"/>
                    </a:cxn>
                    <a:cxn ang="0">
                      <a:pos x="116" y="226"/>
                    </a:cxn>
                    <a:cxn ang="0">
                      <a:pos x="110" y="247"/>
                    </a:cxn>
                    <a:cxn ang="0">
                      <a:pos x="101" y="269"/>
                    </a:cxn>
                    <a:cxn ang="0">
                      <a:pos x="101" y="268"/>
                    </a:cxn>
                    <a:cxn ang="0">
                      <a:pos x="96" y="290"/>
                    </a:cxn>
                    <a:cxn ang="0">
                      <a:pos x="81" y="287"/>
                    </a:cxn>
                    <a:cxn ang="0">
                      <a:pos x="86" y="265"/>
                    </a:cxn>
                    <a:cxn ang="0">
                      <a:pos x="86" y="263"/>
                    </a:cxn>
                    <a:cxn ang="0">
                      <a:pos x="95" y="242"/>
                    </a:cxn>
                    <a:cxn ang="0">
                      <a:pos x="101" y="221"/>
                    </a:cxn>
                    <a:cxn ang="0">
                      <a:pos x="101" y="225"/>
                    </a:cxn>
                    <a:cxn ang="0">
                      <a:pos x="97" y="206"/>
                    </a:cxn>
                    <a:cxn ang="0">
                      <a:pos x="101" y="212"/>
                    </a:cxn>
                    <a:cxn ang="0">
                      <a:pos x="87" y="205"/>
                    </a:cxn>
                    <a:cxn ang="0">
                      <a:pos x="90" y="205"/>
                    </a:cxn>
                    <a:cxn ang="0">
                      <a:pos x="71" y="205"/>
                    </a:cxn>
                    <a:cxn ang="0">
                      <a:pos x="53" y="204"/>
                    </a:cxn>
                    <a:cxn ang="0">
                      <a:pos x="49" y="203"/>
                    </a:cxn>
                    <a:cxn ang="0">
                      <a:pos x="37" y="194"/>
                    </a:cxn>
                    <a:cxn ang="0">
                      <a:pos x="34" y="190"/>
                    </a:cxn>
                    <a:cxn ang="0">
                      <a:pos x="19" y="146"/>
                    </a:cxn>
                    <a:cxn ang="0">
                      <a:pos x="19" y="145"/>
                    </a:cxn>
                    <a:cxn ang="0">
                      <a:pos x="11" y="97"/>
                    </a:cxn>
                    <a:cxn ang="0">
                      <a:pos x="0" y="1"/>
                    </a:cxn>
                    <a:cxn ang="0">
                      <a:pos x="15" y="0"/>
                    </a:cxn>
                  </a:cxnLst>
                  <a:rect l="0" t="0" r="r" b="b"/>
                  <a:pathLst>
                    <a:path w="117" h="290">
                      <a:moveTo>
                        <a:pt x="15" y="0"/>
                      </a:moveTo>
                      <a:lnTo>
                        <a:pt x="26" y="96"/>
                      </a:lnTo>
                      <a:lnTo>
                        <a:pt x="34" y="142"/>
                      </a:lnTo>
                      <a:lnTo>
                        <a:pt x="34" y="141"/>
                      </a:lnTo>
                      <a:lnTo>
                        <a:pt x="49" y="185"/>
                      </a:lnTo>
                      <a:lnTo>
                        <a:pt x="46" y="181"/>
                      </a:lnTo>
                      <a:lnTo>
                        <a:pt x="58" y="190"/>
                      </a:lnTo>
                      <a:lnTo>
                        <a:pt x="54" y="188"/>
                      </a:lnTo>
                      <a:lnTo>
                        <a:pt x="72" y="189"/>
                      </a:lnTo>
                      <a:lnTo>
                        <a:pt x="90" y="189"/>
                      </a:lnTo>
                      <a:cubicBezTo>
                        <a:pt x="92" y="189"/>
                        <a:pt x="93" y="190"/>
                        <a:pt x="94" y="190"/>
                      </a:cubicBezTo>
                      <a:lnTo>
                        <a:pt x="108" y="197"/>
                      </a:lnTo>
                      <a:cubicBezTo>
                        <a:pt x="110" y="198"/>
                        <a:pt x="112" y="200"/>
                        <a:pt x="112" y="203"/>
                      </a:cubicBezTo>
                      <a:lnTo>
                        <a:pt x="116" y="222"/>
                      </a:lnTo>
                      <a:cubicBezTo>
                        <a:pt x="117" y="223"/>
                        <a:pt x="117" y="224"/>
                        <a:pt x="116" y="226"/>
                      </a:cubicBezTo>
                      <a:lnTo>
                        <a:pt x="110" y="247"/>
                      </a:lnTo>
                      <a:lnTo>
                        <a:pt x="101" y="269"/>
                      </a:lnTo>
                      <a:lnTo>
                        <a:pt x="101" y="268"/>
                      </a:lnTo>
                      <a:lnTo>
                        <a:pt x="96" y="290"/>
                      </a:lnTo>
                      <a:lnTo>
                        <a:pt x="81" y="287"/>
                      </a:lnTo>
                      <a:lnTo>
                        <a:pt x="86" y="265"/>
                      </a:lnTo>
                      <a:cubicBezTo>
                        <a:pt x="86" y="264"/>
                        <a:pt x="86" y="264"/>
                        <a:pt x="86" y="263"/>
                      </a:cubicBezTo>
                      <a:lnTo>
                        <a:pt x="95" y="242"/>
                      </a:lnTo>
                      <a:lnTo>
                        <a:pt x="101" y="221"/>
                      </a:lnTo>
                      <a:lnTo>
                        <a:pt x="101" y="225"/>
                      </a:lnTo>
                      <a:lnTo>
                        <a:pt x="97" y="206"/>
                      </a:lnTo>
                      <a:lnTo>
                        <a:pt x="101" y="212"/>
                      </a:lnTo>
                      <a:lnTo>
                        <a:pt x="87" y="205"/>
                      </a:lnTo>
                      <a:lnTo>
                        <a:pt x="90" y="205"/>
                      </a:lnTo>
                      <a:lnTo>
                        <a:pt x="71" y="205"/>
                      </a:lnTo>
                      <a:lnTo>
                        <a:pt x="53" y="204"/>
                      </a:lnTo>
                      <a:cubicBezTo>
                        <a:pt x="51" y="204"/>
                        <a:pt x="50" y="204"/>
                        <a:pt x="49" y="203"/>
                      </a:cubicBezTo>
                      <a:lnTo>
                        <a:pt x="37" y="194"/>
                      </a:lnTo>
                      <a:cubicBezTo>
                        <a:pt x="35" y="193"/>
                        <a:pt x="34" y="192"/>
                        <a:pt x="34" y="190"/>
                      </a:cubicBezTo>
                      <a:lnTo>
                        <a:pt x="19" y="146"/>
                      </a:lnTo>
                      <a:cubicBezTo>
                        <a:pt x="19" y="146"/>
                        <a:pt x="19" y="145"/>
                        <a:pt x="19" y="145"/>
                      </a:cubicBezTo>
                      <a:lnTo>
                        <a:pt x="11" y="97"/>
                      </a:lnTo>
                      <a:lnTo>
                        <a:pt x="0" y="1"/>
                      </a:lnTo>
                      <a:lnTo>
                        <a:pt x="15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302" name="Freeform 130">
                  <a:extLst>
                    <a:ext uri="{FF2B5EF4-FFF2-40B4-BE49-F238E27FC236}">
                      <a16:creationId xmlns:a16="http://schemas.microsoft.com/office/drawing/2014/main" id="{20F985F1-A1C3-4B02-95EC-CC63796FB97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49735" y="2883680"/>
                  <a:ext cx="143637" cy="162783"/>
                </a:xfrm>
                <a:custGeom>
                  <a:avLst/>
                  <a:gdLst/>
                  <a:ahLst/>
                  <a:cxnLst>
                    <a:cxn ang="0">
                      <a:pos x="269" y="11"/>
                    </a:cxn>
                    <a:cxn ang="0">
                      <a:pos x="251" y="30"/>
                    </a:cxn>
                    <a:cxn ang="0">
                      <a:pos x="231" y="52"/>
                    </a:cxn>
                    <a:cxn ang="0">
                      <a:pos x="214" y="74"/>
                    </a:cxn>
                    <a:cxn ang="0">
                      <a:pos x="215" y="73"/>
                    </a:cxn>
                    <a:cxn ang="0">
                      <a:pos x="204" y="95"/>
                    </a:cxn>
                    <a:cxn ang="0">
                      <a:pos x="204" y="93"/>
                    </a:cxn>
                    <a:cxn ang="0">
                      <a:pos x="200" y="120"/>
                    </a:cxn>
                    <a:cxn ang="0">
                      <a:pos x="200" y="118"/>
                    </a:cxn>
                    <a:cxn ang="0">
                      <a:pos x="202" y="147"/>
                    </a:cxn>
                    <a:cxn ang="0">
                      <a:pos x="202" y="148"/>
                    </a:cxn>
                    <a:cxn ang="0">
                      <a:pos x="200" y="174"/>
                    </a:cxn>
                    <a:cxn ang="0">
                      <a:pos x="199" y="178"/>
                    </a:cxn>
                    <a:cxn ang="0">
                      <a:pos x="186" y="197"/>
                    </a:cxn>
                    <a:cxn ang="0">
                      <a:pos x="183" y="200"/>
                    </a:cxn>
                    <a:cxn ang="0">
                      <a:pos x="147" y="215"/>
                    </a:cxn>
                    <a:cxn ang="0">
                      <a:pos x="144" y="215"/>
                    </a:cxn>
                    <a:cxn ang="0">
                      <a:pos x="105" y="218"/>
                    </a:cxn>
                    <a:cxn ang="0">
                      <a:pos x="64" y="216"/>
                    </a:cxn>
                    <a:cxn ang="0">
                      <a:pos x="25" y="217"/>
                    </a:cxn>
                    <a:cxn ang="0">
                      <a:pos x="32" y="212"/>
                    </a:cxn>
                    <a:cxn ang="0">
                      <a:pos x="27" y="227"/>
                    </a:cxn>
                    <a:cxn ang="0">
                      <a:pos x="22" y="244"/>
                    </a:cxn>
                    <a:cxn ang="0">
                      <a:pos x="17" y="258"/>
                    </a:cxn>
                    <a:cxn ang="0">
                      <a:pos x="15" y="264"/>
                    </a:cxn>
                    <a:cxn ang="0">
                      <a:pos x="0" y="259"/>
                    </a:cxn>
                    <a:cxn ang="0">
                      <a:pos x="2" y="253"/>
                    </a:cxn>
                    <a:cxn ang="0">
                      <a:pos x="7" y="239"/>
                    </a:cxn>
                    <a:cxn ang="0">
                      <a:pos x="12" y="222"/>
                    </a:cxn>
                    <a:cxn ang="0">
                      <a:pos x="17" y="207"/>
                    </a:cxn>
                    <a:cxn ang="0">
                      <a:pos x="24" y="201"/>
                    </a:cxn>
                    <a:cxn ang="0">
                      <a:pos x="65" y="200"/>
                    </a:cxn>
                    <a:cxn ang="0">
                      <a:pos x="104" y="202"/>
                    </a:cxn>
                    <a:cxn ang="0">
                      <a:pos x="143" y="199"/>
                    </a:cxn>
                    <a:cxn ang="0">
                      <a:pos x="140" y="200"/>
                    </a:cxn>
                    <a:cxn ang="0">
                      <a:pos x="176" y="185"/>
                    </a:cxn>
                    <a:cxn ang="0">
                      <a:pos x="173" y="188"/>
                    </a:cxn>
                    <a:cxn ang="0">
                      <a:pos x="186" y="169"/>
                    </a:cxn>
                    <a:cxn ang="0">
                      <a:pos x="184" y="173"/>
                    </a:cxn>
                    <a:cxn ang="0">
                      <a:pos x="186" y="147"/>
                    </a:cxn>
                    <a:cxn ang="0">
                      <a:pos x="186" y="148"/>
                    </a:cxn>
                    <a:cxn ang="0">
                      <a:pos x="184" y="119"/>
                    </a:cxn>
                    <a:cxn ang="0">
                      <a:pos x="185" y="117"/>
                    </a:cxn>
                    <a:cxn ang="0">
                      <a:pos x="189" y="90"/>
                    </a:cxn>
                    <a:cxn ang="0">
                      <a:pos x="189" y="88"/>
                    </a:cxn>
                    <a:cxn ang="0">
                      <a:pos x="200" y="66"/>
                    </a:cxn>
                    <a:cxn ang="0">
                      <a:pos x="201" y="65"/>
                    </a:cxn>
                    <a:cxn ang="0">
                      <a:pos x="220" y="41"/>
                    </a:cxn>
                    <a:cxn ang="0">
                      <a:pos x="240" y="19"/>
                    </a:cxn>
                    <a:cxn ang="0">
                      <a:pos x="258" y="0"/>
                    </a:cxn>
                    <a:cxn ang="0">
                      <a:pos x="269" y="11"/>
                    </a:cxn>
                  </a:cxnLst>
                  <a:rect l="0" t="0" r="r" b="b"/>
                  <a:pathLst>
                    <a:path w="269" h="264">
                      <a:moveTo>
                        <a:pt x="269" y="11"/>
                      </a:moveTo>
                      <a:lnTo>
                        <a:pt x="251" y="30"/>
                      </a:lnTo>
                      <a:lnTo>
                        <a:pt x="231" y="52"/>
                      </a:lnTo>
                      <a:lnTo>
                        <a:pt x="214" y="74"/>
                      </a:lnTo>
                      <a:lnTo>
                        <a:pt x="215" y="73"/>
                      </a:lnTo>
                      <a:lnTo>
                        <a:pt x="204" y="95"/>
                      </a:lnTo>
                      <a:lnTo>
                        <a:pt x="204" y="93"/>
                      </a:lnTo>
                      <a:lnTo>
                        <a:pt x="200" y="120"/>
                      </a:lnTo>
                      <a:lnTo>
                        <a:pt x="200" y="118"/>
                      </a:lnTo>
                      <a:lnTo>
                        <a:pt x="202" y="147"/>
                      </a:lnTo>
                      <a:cubicBezTo>
                        <a:pt x="202" y="147"/>
                        <a:pt x="202" y="148"/>
                        <a:pt x="202" y="148"/>
                      </a:cubicBezTo>
                      <a:lnTo>
                        <a:pt x="200" y="174"/>
                      </a:lnTo>
                      <a:cubicBezTo>
                        <a:pt x="200" y="175"/>
                        <a:pt x="200" y="177"/>
                        <a:pt x="199" y="178"/>
                      </a:cubicBezTo>
                      <a:lnTo>
                        <a:pt x="186" y="197"/>
                      </a:lnTo>
                      <a:cubicBezTo>
                        <a:pt x="185" y="198"/>
                        <a:pt x="184" y="199"/>
                        <a:pt x="183" y="200"/>
                      </a:cubicBezTo>
                      <a:lnTo>
                        <a:pt x="147" y="215"/>
                      </a:lnTo>
                      <a:cubicBezTo>
                        <a:pt x="146" y="215"/>
                        <a:pt x="145" y="215"/>
                        <a:pt x="144" y="215"/>
                      </a:cubicBezTo>
                      <a:lnTo>
                        <a:pt x="105" y="218"/>
                      </a:lnTo>
                      <a:lnTo>
                        <a:pt x="64" y="216"/>
                      </a:lnTo>
                      <a:lnTo>
                        <a:pt x="25" y="217"/>
                      </a:lnTo>
                      <a:lnTo>
                        <a:pt x="32" y="212"/>
                      </a:lnTo>
                      <a:lnTo>
                        <a:pt x="27" y="227"/>
                      </a:lnTo>
                      <a:lnTo>
                        <a:pt x="22" y="244"/>
                      </a:lnTo>
                      <a:lnTo>
                        <a:pt x="17" y="258"/>
                      </a:lnTo>
                      <a:lnTo>
                        <a:pt x="15" y="264"/>
                      </a:lnTo>
                      <a:lnTo>
                        <a:pt x="0" y="259"/>
                      </a:lnTo>
                      <a:lnTo>
                        <a:pt x="2" y="253"/>
                      </a:lnTo>
                      <a:lnTo>
                        <a:pt x="7" y="239"/>
                      </a:lnTo>
                      <a:lnTo>
                        <a:pt x="12" y="222"/>
                      </a:lnTo>
                      <a:lnTo>
                        <a:pt x="17" y="207"/>
                      </a:lnTo>
                      <a:cubicBezTo>
                        <a:pt x="18" y="204"/>
                        <a:pt x="21" y="202"/>
                        <a:pt x="24" y="201"/>
                      </a:cubicBezTo>
                      <a:lnTo>
                        <a:pt x="65" y="200"/>
                      </a:lnTo>
                      <a:lnTo>
                        <a:pt x="104" y="202"/>
                      </a:lnTo>
                      <a:lnTo>
                        <a:pt x="143" y="199"/>
                      </a:lnTo>
                      <a:lnTo>
                        <a:pt x="140" y="200"/>
                      </a:lnTo>
                      <a:lnTo>
                        <a:pt x="176" y="185"/>
                      </a:lnTo>
                      <a:lnTo>
                        <a:pt x="173" y="188"/>
                      </a:lnTo>
                      <a:lnTo>
                        <a:pt x="186" y="169"/>
                      </a:lnTo>
                      <a:lnTo>
                        <a:pt x="184" y="173"/>
                      </a:lnTo>
                      <a:lnTo>
                        <a:pt x="186" y="147"/>
                      </a:lnTo>
                      <a:lnTo>
                        <a:pt x="186" y="148"/>
                      </a:lnTo>
                      <a:lnTo>
                        <a:pt x="184" y="119"/>
                      </a:lnTo>
                      <a:cubicBezTo>
                        <a:pt x="184" y="118"/>
                        <a:pt x="184" y="118"/>
                        <a:pt x="185" y="117"/>
                      </a:cubicBezTo>
                      <a:lnTo>
                        <a:pt x="189" y="90"/>
                      </a:lnTo>
                      <a:cubicBezTo>
                        <a:pt x="189" y="89"/>
                        <a:pt x="189" y="89"/>
                        <a:pt x="189" y="88"/>
                      </a:cubicBezTo>
                      <a:lnTo>
                        <a:pt x="200" y="66"/>
                      </a:lnTo>
                      <a:cubicBezTo>
                        <a:pt x="201" y="65"/>
                        <a:pt x="201" y="65"/>
                        <a:pt x="201" y="65"/>
                      </a:cubicBezTo>
                      <a:lnTo>
                        <a:pt x="220" y="41"/>
                      </a:lnTo>
                      <a:lnTo>
                        <a:pt x="240" y="19"/>
                      </a:lnTo>
                      <a:lnTo>
                        <a:pt x="258" y="0"/>
                      </a:lnTo>
                      <a:lnTo>
                        <a:pt x="269" y="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303" name="Freeform 131">
                  <a:extLst>
                    <a:ext uri="{FF2B5EF4-FFF2-40B4-BE49-F238E27FC236}">
                      <a16:creationId xmlns:a16="http://schemas.microsoft.com/office/drawing/2014/main" id="{84FDE19F-F0E3-443E-8E24-6817485EA78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92066" y="3022141"/>
                  <a:ext cx="76469" cy="210660"/>
                </a:xfrm>
                <a:custGeom>
                  <a:avLst/>
                  <a:gdLst/>
                  <a:ahLst/>
                  <a:cxnLst>
                    <a:cxn ang="0">
                      <a:pos x="72" y="341"/>
                    </a:cxn>
                    <a:cxn ang="0">
                      <a:pos x="65" y="272"/>
                    </a:cxn>
                    <a:cxn ang="0">
                      <a:pos x="58" y="215"/>
                    </a:cxn>
                    <a:cxn ang="0">
                      <a:pos x="58" y="216"/>
                    </a:cxn>
                    <a:cxn ang="0">
                      <a:pos x="39" y="163"/>
                    </a:cxn>
                    <a:cxn ang="0">
                      <a:pos x="40" y="165"/>
                    </a:cxn>
                    <a:cxn ang="0">
                      <a:pos x="24" y="140"/>
                    </a:cxn>
                    <a:cxn ang="0">
                      <a:pos x="2" y="115"/>
                    </a:cxn>
                    <a:cxn ang="0">
                      <a:pos x="1" y="108"/>
                    </a:cxn>
                    <a:cxn ang="0">
                      <a:pos x="6" y="102"/>
                    </a:cxn>
                    <a:cxn ang="0">
                      <a:pos x="49" y="85"/>
                    </a:cxn>
                    <a:cxn ang="0">
                      <a:pos x="47" y="86"/>
                    </a:cxn>
                    <a:cxn ang="0">
                      <a:pos x="81" y="65"/>
                    </a:cxn>
                    <a:cxn ang="0">
                      <a:pos x="80" y="66"/>
                    </a:cxn>
                    <a:cxn ang="0">
                      <a:pos x="107" y="37"/>
                    </a:cxn>
                    <a:cxn ang="0">
                      <a:pos x="106" y="38"/>
                    </a:cxn>
                    <a:cxn ang="0">
                      <a:pos x="130" y="0"/>
                    </a:cxn>
                    <a:cxn ang="0">
                      <a:pos x="143" y="9"/>
                    </a:cxn>
                    <a:cxn ang="0">
                      <a:pos x="119" y="47"/>
                    </a:cxn>
                    <a:cxn ang="0">
                      <a:pos x="118" y="48"/>
                    </a:cxn>
                    <a:cxn ang="0">
                      <a:pos x="91" y="77"/>
                    </a:cxn>
                    <a:cxn ang="0">
                      <a:pos x="90" y="78"/>
                    </a:cxn>
                    <a:cxn ang="0">
                      <a:pos x="56" y="99"/>
                    </a:cxn>
                    <a:cxn ang="0">
                      <a:pos x="54" y="100"/>
                    </a:cxn>
                    <a:cxn ang="0">
                      <a:pos x="11" y="117"/>
                    </a:cxn>
                    <a:cxn ang="0">
                      <a:pos x="15" y="104"/>
                    </a:cxn>
                    <a:cxn ang="0">
                      <a:pos x="37" y="131"/>
                    </a:cxn>
                    <a:cxn ang="0">
                      <a:pos x="53" y="156"/>
                    </a:cxn>
                    <a:cxn ang="0">
                      <a:pos x="54" y="158"/>
                    </a:cxn>
                    <a:cxn ang="0">
                      <a:pos x="73" y="211"/>
                    </a:cxn>
                    <a:cxn ang="0">
                      <a:pos x="73" y="212"/>
                    </a:cxn>
                    <a:cxn ang="0">
                      <a:pos x="81" y="271"/>
                    </a:cxn>
                    <a:cxn ang="0">
                      <a:pos x="88" y="340"/>
                    </a:cxn>
                    <a:cxn ang="0">
                      <a:pos x="72" y="341"/>
                    </a:cxn>
                  </a:cxnLst>
                  <a:rect l="0" t="0" r="r" b="b"/>
                  <a:pathLst>
                    <a:path w="143" h="341">
                      <a:moveTo>
                        <a:pt x="72" y="341"/>
                      </a:moveTo>
                      <a:lnTo>
                        <a:pt x="65" y="272"/>
                      </a:lnTo>
                      <a:lnTo>
                        <a:pt x="58" y="215"/>
                      </a:lnTo>
                      <a:lnTo>
                        <a:pt x="58" y="216"/>
                      </a:lnTo>
                      <a:lnTo>
                        <a:pt x="39" y="163"/>
                      </a:lnTo>
                      <a:lnTo>
                        <a:pt x="40" y="165"/>
                      </a:lnTo>
                      <a:lnTo>
                        <a:pt x="24" y="140"/>
                      </a:lnTo>
                      <a:lnTo>
                        <a:pt x="2" y="115"/>
                      </a:lnTo>
                      <a:cubicBezTo>
                        <a:pt x="1" y="113"/>
                        <a:pt x="0" y="110"/>
                        <a:pt x="1" y="108"/>
                      </a:cubicBezTo>
                      <a:cubicBezTo>
                        <a:pt x="1" y="105"/>
                        <a:pt x="3" y="103"/>
                        <a:pt x="6" y="102"/>
                      </a:cubicBezTo>
                      <a:lnTo>
                        <a:pt x="49" y="85"/>
                      </a:lnTo>
                      <a:lnTo>
                        <a:pt x="47" y="86"/>
                      </a:lnTo>
                      <a:lnTo>
                        <a:pt x="81" y="65"/>
                      </a:lnTo>
                      <a:lnTo>
                        <a:pt x="80" y="66"/>
                      </a:lnTo>
                      <a:lnTo>
                        <a:pt x="107" y="37"/>
                      </a:lnTo>
                      <a:lnTo>
                        <a:pt x="106" y="38"/>
                      </a:lnTo>
                      <a:lnTo>
                        <a:pt x="130" y="0"/>
                      </a:lnTo>
                      <a:lnTo>
                        <a:pt x="143" y="9"/>
                      </a:lnTo>
                      <a:lnTo>
                        <a:pt x="119" y="47"/>
                      </a:lnTo>
                      <a:cubicBezTo>
                        <a:pt x="119" y="47"/>
                        <a:pt x="119" y="48"/>
                        <a:pt x="118" y="48"/>
                      </a:cubicBezTo>
                      <a:lnTo>
                        <a:pt x="91" y="77"/>
                      </a:lnTo>
                      <a:cubicBezTo>
                        <a:pt x="91" y="77"/>
                        <a:pt x="90" y="78"/>
                        <a:pt x="90" y="78"/>
                      </a:cubicBezTo>
                      <a:lnTo>
                        <a:pt x="56" y="99"/>
                      </a:lnTo>
                      <a:cubicBezTo>
                        <a:pt x="55" y="100"/>
                        <a:pt x="55" y="100"/>
                        <a:pt x="54" y="100"/>
                      </a:cubicBezTo>
                      <a:lnTo>
                        <a:pt x="11" y="117"/>
                      </a:lnTo>
                      <a:lnTo>
                        <a:pt x="15" y="104"/>
                      </a:lnTo>
                      <a:lnTo>
                        <a:pt x="37" y="131"/>
                      </a:lnTo>
                      <a:lnTo>
                        <a:pt x="53" y="156"/>
                      </a:lnTo>
                      <a:cubicBezTo>
                        <a:pt x="54" y="157"/>
                        <a:pt x="54" y="157"/>
                        <a:pt x="54" y="158"/>
                      </a:cubicBezTo>
                      <a:lnTo>
                        <a:pt x="73" y="211"/>
                      </a:lnTo>
                      <a:cubicBezTo>
                        <a:pt x="73" y="211"/>
                        <a:pt x="73" y="212"/>
                        <a:pt x="73" y="212"/>
                      </a:cubicBezTo>
                      <a:lnTo>
                        <a:pt x="81" y="271"/>
                      </a:lnTo>
                      <a:lnTo>
                        <a:pt x="88" y="340"/>
                      </a:lnTo>
                      <a:lnTo>
                        <a:pt x="72" y="34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grpSp>
              <p:nvGrpSpPr>
                <p:cNvPr id="304" name="กลุ่ม 303">
                  <a:extLst>
                    <a:ext uri="{FF2B5EF4-FFF2-40B4-BE49-F238E27FC236}">
                      <a16:creationId xmlns:a16="http://schemas.microsoft.com/office/drawing/2014/main" id="{29A5B2D3-F7F7-4807-85D4-2E3A8FE986EE}"/>
                    </a:ext>
                  </a:extLst>
                </p:cNvPr>
                <p:cNvGrpSpPr/>
                <p:nvPr/>
              </p:nvGrpSpPr>
              <p:grpSpPr>
                <a:xfrm>
                  <a:off x="2678699" y="2528583"/>
                  <a:ext cx="538914" cy="481611"/>
                  <a:chOff x="2678699" y="2528583"/>
                  <a:chExt cx="538914" cy="481611"/>
                </a:xfrm>
              </p:grpSpPr>
              <p:grpSp>
                <p:nvGrpSpPr>
                  <p:cNvPr id="305" name="กลุ่ม 304">
                    <a:extLst>
                      <a:ext uri="{FF2B5EF4-FFF2-40B4-BE49-F238E27FC236}">
                        <a16:creationId xmlns:a16="http://schemas.microsoft.com/office/drawing/2014/main" id="{786741C3-D00F-487B-B350-E73540E7F31D}"/>
                      </a:ext>
                    </a:extLst>
                  </p:cNvPr>
                  <p:cNvGrpSpPr/>
                  <p:nvPr/>
                </p:nvGrpSpPr>
                <p:grpSpPr>
                  <a:xfrm>
                    <a:off x="2678699" y="2636736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321" name="Freeform 114">
                      <a:extLst>
                        <a:ext uri="{FF2B5EF4-FFF2-40B4-BE49-F238E27FC236}">
                          <a16:creationId xmlns:a16="http://schemas.microsoft.com/office/drawing/2014/main" id="{4B0CDB27-AEA4-4EAC-8EDD-3D305C5ED3E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322" name="Freeform 123">
                      <a:extLst>
                        <a:ext uri="{FF2B5EF4-FFF2-40B4-BE49-F238E27FC236}">
                          <a16:creationId xmlns:a16="http://schemas.microsoft.com/office/drawing/2014/main" id="{C69E9FBA-E635-49FE-95F4-3A2E7136F787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306" name="กลุ่ม 305">
                    <a:extLst>
                      <a:ext uri="{FF2B5EF4-FFF2-40B4-BE49-F238E27FC236}">
                        <a16:creationId xmlns:a16="http://schemas.microsoft.com/office/drawing/2014/main" id="{8332F000-1075-46FF-8E01-9F53E812478D}"/>
                      </a:ext>
                    </a:extLst>
                  </p:cNvPr>
                  <p:cNvGrpSpPr/>
                  <p:nvPr/>
                </p:nvGrpSpPr>
                <p:grpSpPr>
                  <a:xfrm rot="8663594">
                    <a:off x="2751587" y="2789136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319" name="Freeform 114">
                      <a:extLst>
                        <a:ext uri="{FF2B5EF4-FFF2-40B4-BE49-F238E27FC236}">
                          <a16:creationId xmlns:a16="http://schemas.microsoft.com/office/drawing/2014/main" id="{86DC159F-5AAB-4232-ABAC-38C916B74605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320" name="Freeform 123">
                      <a:extLst>
                        <a:ext uri="{FF2B5EF4-FFF2-40B4-BE49-F238E27FC236}">
                          <a16:creationId xmlns:a16="http://schemas.microsoft.com/office/drawing/2014/main" id="{82DEE30E-218B-41A4-AFF6-903E73AC9D8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307" name="กลุ่ม 306">
                    <a:extLst>
                      <a:ext uri="{FF2B5EF4-FFF2-40B4-BE49-F238E27FC236}">
                        <a16:creationId xmlns:a16="http://schemas.microsoft.com/office/drawing/2014/main" id="{7BDD6820-6B61-4CF9-AD05-03C829636B93}"/>
                      </a:ext>
                    </a:extLst>
                  </p:cNvPr>
                  <p:cNvGrpSpPr/>
                  <p:nvPr/>
                </p:nvGrpSpPr>
                <p:grpSpPr>
                  <a:xfrm>
                    <a:off x="2952524" y="2812324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317" name="Freeform 114">
                      <a:extLst>
                        <a:ext uri="{FF2B5EF4-FFF2-40B4-BE49-F238E27FC236}">
                          <a16:creationId xmlns:a16="http://schemas.microsoft.com/office/drawing/2014/main" id="{D8E286F6-723A-44A1-B602-85BA4152FF7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318" name="Freeform 123">
                      <a:extLst>
                        <a:ext uri="{FF2B5EF4-FFF2-40B4-BE49-F238E27FC236}">
                          <a16:creationId xmlns:a16="http://schemas.microsoft.com/office/drawing/2014/main" id="{D1210092-0A76-4990-BB1D-87921C9929B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308" name="กลุ่ม 307">
                    <a:extLst>
                      <a:ext uri="{FF2B5EF4-FFF2-40B4-BE49-F238E27FC236}">
                        <a16:creationId xmlns:a16="http://schemas.microsoft.com/office/drawing/2014/main" id="{31F719C5-08E1-4D30-AF1E-5FEA7BA3EE77}"/>
                      </a:ext>
                    </a:extLst>
                  </p:cNvPr>
                  <p:cNvGrpSpPr/>
                  <p:nvPr/>
                </p:nvGrpSpPr>
                <p:grpSpPr>
                  <a:xfrm>
                    <a:off x="2866274" y="2668027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315" name="Freeform 114">
                      <a:extLst>
                        <a:ext uri="{FF2B5EF4-FFF2-40B4-BE49-F238E27FC236}">
                          <a16:creationId xmlns:a16="http://schemas.microsoft.com/office/drawing/2014/main" id="{AC3614D9-EBA2-4CD4-AC28-9B01F0771F2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316" name="Freeform 123">
                      <a:extLst>
                        <a:ext uri="{FF2B5EF4-FFF2-40B4-BE49-F238E27FC236}">
                          <a16:creationId xmlns:a16="http://schemas.microsoft.com/office/drawing/2014/main" id="{68E6CC20-B834-4819-A965-D6722D3DE3F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 dirty="0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309" name="กลุ่ม 308">
                    <a:extLst>
                      <a:ext uri="{FF2B5EF4-FFF2-40B4-BE49-F238E27FC236}">
                        <a16:creationId xmlns:a16="http://schemas.microsoft.com/office/drawing/2014/main" id="{51D92B61-E548-41AC-8238-A04D91AFAA50}"/>
                      </a:ext>
                    </a:extLst>
                  </p:cNvPr>
                  <p:cNvGrpSpPr/>
                  <p:nvPr/>
                </p:nvGrpSpPr>
                <p:grpSpPr>
                  <a:xfrm>
                    <a:off x="3009908" y="2629315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313" name="Freeform 114">
                      <a:extLst>
                        <a:ext uri="{FF2B5EF4-FFF2-40B4-BE49-F238E27FC236}">
                          <a16:creationId xmlns:a16="http://schemas.microsoft.com/office/drawing/2014/main" id="{ABD78CAB-3BE4-41DF-A8AE-E4B6B01093E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314" name="Freeform 123">
                      <a:extLst>
                        <a:ext uri="{FF2B5EF4-FFF2-40B4-BE49-F238E27FC236}">
                          <a16:creationId xmlns:a16="http://schemas.microsoft.com/office/drawing/2014/main" id="{8FC76097-9A53-4327-9BC1-F64C13F088C2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310" name="กลุ่ม 309">
                    <a:extLst>
                      <a:ext uri="{FF2B5EF4-FFF2-40B4-BE49-F238E27FC236}">
                        <a16:creationId xmlns:a16="http://schemas.microsoft.com/office/drawing/2014/main" id="{761E2976-228C-4015-849A-9965A58DAB89}"/>
                      </a:ext>
                    </a:extLst>
                  </p:cNvPr>
                  <p:cNvGrpSpPr/>
                  <p:nvPr/>
                </p:nvGrpSpPr>
                <p:grpSpPr>
                  <a:xfrm rot="3907596">
                    <a:off x="2833748" y="2533501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311" name="Freeform 114">
                      <a:extLst>
                        <a:ext uri="{FF2B5EF4-FFF2-40B4-BE49-F238E27FC236}">
                          <a16:creationId xmlns:a16="http://schemas.microsoft.com/office/drawing/2014/main" id="{83C7FFFE-DE51-4411-B8B4-6B19F5CBF8C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312" name="Freeform 123">
                      <a:extLst>
                        <a:ext uri="{FF2B5EF4-FFF2-40B4-BE49-F238E27FC236}">
                          <a16:creationId xmlns:a16="http://schemas.microsoft.com/office/drawing/2014/main" id="{E9551C84-B737-45D2-B390-A965A0BC4D8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</p:grpSp>
          </p:grpSp>
          <p:grpSp>
            <p:nvGrpSpPr>
              <p:cNvPr id="27" name="กลุ่ม 26">
                <a:extLst>
                  <a:ext uri="{FF2B5EF4-FFF2-40B4-BE49-F238E27FC236}">
                    <a16:creationId xmlns:a16="http://schemas.microsoft.com/office/drawing/2014/main" id="{E68C676B-8789-450D-869C-AB12A3C60336}"/>
                  </a:ext>
                </a:extLst>
              </p:cNvPr>
              <p:cNvGrpSpPr/>
              <p:nvPr/>
            </p:nvGrpSpPr>
            <p:grpSpPr>
              <a:xfrm rot="11202953">
                <a:off x="3995257" y="2240327"/>
                <a:ext cx="661484" cy="568692"/>
                <a:chOff x="2549626" y="2389544"/>
                <a:chExt cx="803995" cy="843257"/>
              </a:xfrm>
            </p:grpSpPr>
            <p:sp>
              <p:nvSpPr>
                <p:cNvPr id="267" name="Freeform 18">
                  <a:extLst>
                    <a:ext uri="{FF2B5EF4-FFF2-40B4-BE49-F238E27FC236}">
                      <a16:creationId xmlns:a16="http://schemas.microsoft.com/office/drawing/2014/main" id="{F92236FE-1671-485F-AD86-E80EAB56480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49626" y="2519437"/>
                  <a:ext cx="262473" cy="201085"/>
                </a:xfrm>
                <a:custGeom>
                  <a:avLst/>
                  <a:gdLst/>
                  <a:ahLst/>
                  <a:cxnLst>
                    <a:cxn ang="0">
                      <a:pos x="416" y="308"/>
                    </a:cxn>
                    <a:cxn ang="0">
                      <a:pos x="441" y="310"/>
                    </a:cxn>
                    <a:cxn ang="0">
                      <a:pos x="459" y="309"/>
                    </a:cxn>
                    <a:cxn ang="0">
                      <a:pos x="471" y="299"/>
                    </a:cxn>
                    <a:cxn ang="0">
                      <a:pos x="475" y="273"/>
                    </a:cxn>
                    <a:cxn ang="0">
                      <a:pos x="469" y="240"/>
                    </a:cxn>
                    <a:cxn ang="0">
                      <a:pos x="436" y="169"/>
                    </a:cxn>
                    <a:cxn ang="0">
                      <a:pos x="387" y="106"/>
                    </a:cxn>
                    <a:cxn ang="0">
                      <a:pos x="363" y="83"/>
                    </a:cxn>
                    <a:cxn ang="0">
                      <a:pos x="341" y="69"/>
                    </a:cxn>
                    <a:cxn ang="0">
                      <a:pos x="157" y="16"/>
                    </a:cxn>
                    <a:cxn ang="0">
                      <a:pos x="147" y="62"/>
                    </a:cxn>
                    <a:cxn ang="0">
                      <a:pos x="123" y="101"/>
                    </a:cxn>
                    <a:cxn ang="0">
                      <a:pos x="91" y="135"/>
                    </a:cxn>
                    <a:cxn ang="0">
                      <a:pos x="51" y="166"/>
                    </a:cxn>
                    <a:cxn ang="0">
                      <a:pos x="19" y="255"/>
                    </a:cxn>
                    <a:cxn ang="0">
                      <a:pos x="15" y="284"/>
                    </a:cxn>
                    <a:cxn ang="0">
                      <a:pos x="4" y="251"/>
                    </a:cxn>
                    <a:cxn ang="0">
                      <a:pos x="13" y="220"/>
                    </a:cxn>
                    <a:cxn ang="0">
                      <a:pos x="38" y="157"/>
                    </a:cxn>
                    <a:cxn ang="0">
                      <a:pos x="111" y="91"/>
                    </a:cxn>
                    <a:cxn ang="0">
                      <a:pos x="133" y="55"/>
                    </a:cxn>
                    <a:cxn ang="0">
                      <a:pos x="152" y="6"/>
                    </a:cxn>
                    <a:cxn ang="0">
                      <a:pos x="255" y="26"/>
                    </a:cxn>
                    <a:cxn ang="0">
                      <a:pos x="348" y="55"/>
                    </a:cxn>
                    <a:cxn ang="0">
                      <a:pos x="373" y="71"/>
                    </a:cxn>
                    <a:cxn ang="0">
                      <a:pos x="426" y="126"/>
                    </a:cxn>
                    <a:cxn ang="0">
                      <a:pos x="470" y="199"/>
                    </a:cxn>
                    <a:cxn ang="0">
                      <a:pos x="484" y="236"/>
                    </a:cxn>
                    <a:cxn ang="0">
                      <a:pos x="490" y="273"/>
                    </a:cxn>
                    <a:cxn ang="0">
                      <a:pos x="484" y="306"/>
                    </a:cxn>
                    <a:cxn ang="0">
                      <a:pos x="466" y="322"/>
                    </a:cxn>
                    <a:cxn ang="0">
                      <a:pos x="442" y="325"/>
                    </a:cxn>
                    <a:cxn ang="0">
                      <a:pos x="394" y="325"/>
                    </a:cxn>
                  </a:cxnLst>
                  <a:rect l="0" t="0" r="r" b="b"/>
                  <a:pathLst>
                    <a:path w="491" h="325">
                      <a:moveTo>
                        <a:pt x="393" y="309"/>
                      </a:moveTo>
                      <a:lnTo>
                        <a:pt x="416" y="308"/>
                      </a:lnTo>
                      <a:lnTo>
                        <a:pt x="443" y="309"/>
                      </a:lnTo>
                      <a:lnTo>
                        <a:pt x="441" y="310"/>
                      </a:lnTo>
                      <a:lnTo>
                        <a:pt x="463" y="307"/>
                      </a:lnTo>
                      <a:lnTo>
                        <a:pt x="459" y="309"/>
                      </a:lnTo>
                      <a:lnTo>
                        <a:pt x="473" y="295"/>
                      </a:lnTo>
                      <a:lnTo>
                        <a:pt x="471" y="299"/>
                      </a:lnTo>
                      <a:lnTo>
                        <a:pt x="475" y="270"/>
                      </a:lnTo>
                      <a:lnTo>
                        <a:pt x="475" y="273"/>
                      </a:lnTo>
                      <a:lnTo>
                        <a:pt x="469" y="239"/>
                      </a:lnTo>
                      <a:lnTo>
                        <a:pt x="469" y="240"/>
                      </a:lnTo>
                      <a:lnTo>
                        <a:pt x="455" y="204"/>
                      </a:lnTo>
                      <a:lnTo>
                        <a:pt x="436" y="169"/>
                      </a:lnTo>
                      <a:lnTo>
                        <a:pt x="413" y="135"/>
                      </a:lnTo>
                      <a:lnTo>
                        <a:pt x="387" y="106"/>
                      </a:lnTo>
                      <a:lnTo>
                        <a:pt x="362" y="82"/>
                      </a:lnTo>
                      <a:lnTo>
                        <a:pt x="363" y="83"/>
                      </a:lnTo>
                      <a:lnTo>
                        <a:pt x="339" y="68"/>
                      </a:lnTo>
                      <a:lnTo>
                        <a:pt x="341" y="69"/>
                      </a:lnTo>
                      <a:lnTo>
                        <a:pt x="250" y="41"/>
                      </a:lnTo>
                      <a:lnTo>
                        <a:pt x="157" y="16"/>
                      </a:lnTo>
                      <a:lnTo>
                        <a:pt x="167" y="11"/>
                      </a:lnTo>
                      <a:lnTo>
                        <a:pt x="147" y="62"/>
                      </a:lnTo>
                      <a:cubicBezTo>
                        <a:pt x="147" y="63"/>
                        <a:pt x="147" y="63"/>
                        <a:pt x="146" y="64"/>
                      </a:cubicBezTo>
                      <a:lnTo>
                        <a:pt x="123" y="101"/>
                      </a:lnTo>
                      <a:cubicBezTo>
                        <a:pt x="123" y="101"/>
                        <a:pt x="123" y="102"/>
                        <a:pt x="122" y="102"/>
                      </a:cubicBezTo>
                      <a:lnTo>
                        <a:pt x="91" y="135"/>
                      </a:lnTo>
                      <a:lnTo>
                        <a:pt x="49" y="170"/>
                      </a:lnTo>
                      <a:lnTo>
                        <a:pt x="51" y="166"/>
                      </a:lnTo>
                      <a:lnTo>
                        <a:pt x="28" y="225"/>
                      </a:lnTo>
                      <a:lnTo>
                        <a:pt x="19" y="255"/>
                      </a:lnTo>
                      <a:lnTo>
                        <a:pt x="19" y="253"/>
                      </a:lnTo>
                      <a:lnTo>
                        <a:pt x="15" y="284"/>
                      </a:lnTo>
                      <a:lnTo>
                        <a:pt x="0" y="282"/>
                      </a:lnTo>
                      <a:lnTo>
                        <a:pt x="4" y="251"/>
                      </a:lnTo>
                      <a:cubicBezTo>
                        <a:pt x="4" y="251"/>
                        <a:pt x="4" y="251"/>
                        <a:pt x="4" y="250"/>
                      </a:cubicBezTo>
                      <a:lnTo>
                        <a:pt x="13" y="220"/>
                      </a:lnTo>
                      <a:lnTo>
                        <a:pt x="36" y="161"/>
                      </a:lnTo>
                      <a:cubicBezTo>
                        <a:pt x="37" y="159"/>
                        <a:pt x="37" y="158"/>
                        <a:pt x="38" y="157"/>
                      </a:cubicBezTo>
                      <a:lnTo>
                        <a:pt x="80" y="124"/>
                      </a:lnTo>
                      <a:lnTo>
                        <a:pt x="111" y="91"/>
                      </a:lnTo>
                      <a:lnTo>
                        <a:pt x="110" y="92"/>
                      </a:lnTo>
                      <a:lnTo>
                        <a:pt x="133" y="55"/>
                      </a:lnTo>
                      <a:lnTo>
                        <a:pt x="132" y="57"/>
                      </a:lnTo>
                      <a:lnTo>
                        <a:pt x="152" y="6"/>
                      </a:lnTo>
                      <a:cubicBezTo>
                        <a:pt x="153" y="2"/>
                        <a:pt x="158" y="0"/>
                        <a:pt x="162" y="1"/>
                      </a:cubicBezTo>
                      <a:lnTo>
                        <a:pt x="255" y="26"/>
                      </a:lnTo>
                      <a:lnTo>
                        <a:pt x="346" y="54"/>
                      </a:lnTo>
                      <a:cubicBezTo>
                        <a:pt x="346" y="54"/>
                        <a:pt x="347" y="54"/>
                        <a:pt x="348" y="55"/>
                      </a:cubicBezTo>
                      <a:lnTo>
                        <a:pt x="372" y="70"/>
                      </a:lnTo>
                      <a:cubicBezTo>
                        <a:pt x="372" y="70"/>
                        <a:pt x="373" y="70"/>
                        <a:pt x="373" y="71"/>
                      </a:cubicBezTo>
                      <a:lnTo>
                        <a:pt x="400" y="95"/>
                      </a:lnTo>
                      <a:lnTo>
                        <a:pt x="426" y="126"/>
                      </a:lnTo>
                      <a:lnTo>
                        <a:pt x="451" y="162"/>
                      </a:lnTo>
                      <a:lnTo>
                        <a:pt x="470" y="199"/>
                      </a:lnTo>
                      <a:lnTo>
                        <a:pt x="484" y="235"/>
                      </a:lnTo>
                      <a:cubicBezTo>
                        <a:pt x="484" y="235"/>
                        <a:pt x="484" y="236"/>
                        <a:pt x="484" y="236"/>
                      </a:cubicBezTo>
                      <a:lnTo>
                        <a:pt x="490" y="270"/>
                      </a:lnTo>
                      <a:cubicBezTo>
                        <a:pt x="490" y="271"/>
                        <a:pt x="491" y="272"/>
                        <a:pt x="490" y="273"/>
                      </a:cubicBezTo>
                      <a:lnTo>
                        <a:pt x="486" y="302"/>
                      </a:lnTo>
                      <a:cubicBezTo>
                        <a:pt x="486" y="303"/>
                        <a:pt x="485" y="305"/>
                        <a:pt x="484" y="306"/>
                      </a:cubicBezTo>
                      <a:lnTo>
                        <a:pt x="470" y="320"/>
                      </a:lnTo>
                      <a:cubicBezTo>
                        <a:pt x="469" y="321"/>
                        <a:pt x="467" y="322"/>
                        <a:pt x="466" y="322"/>
                      </a:cubicBezTo>
                      <a:lnTo>
                        <a:pt x="444" y="325"/>
                      </a:lnTo>
                      <a:cubicBezTo>
                        <a:pt x="443" y="325"/>
                        <a:pt x="443" y="325"/>
                        <a:pt x="442" y="325"/>
                      </a:cubicBezTo>
                      <a:lnTo>
                        <a:pt x="417" y="324"/>
                      </a:lnTo>
                      <a:lnTo>
                        <a:pt x="394" y="325"/>
                      </a:lnTo>
                      <a:lnTo>
                        <a:pt x="393" y="30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268" name="Freeform 76">
                  <a:extLst>
                    <a:ext uri="{FF2B5EF4-FFF2-40B4-BE49-F238E27FC236}">
                      <a16:creationId xmlns:a16="http://schemas.microsoft.com/office/drawing/2014/main" id="{42A09FE9-30DA-4881-8256-F84B1D59CAD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20049970">
                  <a:off x="2814585" y="2389544"/>
                  <a:ext cx="143637" cy="163979"/>
                </a:xfrm>
                <a:custGeom>
                  <a:avLst/>
                  <a:gdLst/>
                  <a:ahLst/>
                  <a:cxnLst>
                    <a:cxn ang="0">
                      <a:pos x="269" y="11"/>
                    </a:cxn>
                    <a:cxn ang="0">
                      <a:pos x="251" y="30"/>
                    </a:cxn>
                    <a:cxn ang="0">
                      <a:pos x="231" y="52"/>
                    </a:cxn>
                    <a:cxn ang="0">
                      <a:pos x="214" y="74"/>
                    </a:cxn>
                    <a:cxn ang="0">
                      <a:pos x="215" y="73"/>
                    </a:cxn>
                    <a:cxn ang="0">
                      <a:pos x="204" y="95"/>
                    </a:cxn>
                    <a:cxn ang="0">
                      <a:pos x="204" y="93"/>
                    </a:cxn>
                    <a:cxn ang="0">
                      <a:pos x="200" y="120"/>
                    </a:cxn>
                    <a:cxn ang="0">
                      <a:pos x="200" y="118"/>
                    </a:cxn>
                    <a:cxn ang="0">
                      <a:pos x="202" y="147"/>
                    </a:cxn>
                    <a:cxn ang="0">
                      <a:pos x="202" y="148"/>
                    </a:cxn>
                    <a:cxn ang="0">
                      <a:pos x="200" y="174"/>
                    </a:cxn>
                    <a:cxn ang="0">
                      <a:pos x="199" y="178"/>
                    </a:cxn>
                    <a:cxn ang="0">
                      <a:pos x="186" y="197"/>
                    </a:cxn>
                    <a:cxn ang="0">
                      <a:pos x="183" y="200"/>
                    </a:cxn>
                    <a:cxn ang="0">
                      <a:pos x="147" y="215"/>
                    </a:cxn>
                    <a:cxn ang="0">
                      <a:pos x="144" y="215"/>
                    </a:cxn>
                    <a:cxn ang="0">
                      <a:pos x="105" y="218"/>
                    </a:cxn>
                    <a:cxn ang="0">
                      <a:pos x="64" y="216"/>
                    </a:cxn>
                    <a:cxn ang="0">
                      <a:pos x="25" y="217"/>
                    </a:cxn>
                    <a:cxn ang="0">
                      <a:pos x="32" y="212"/>
                    </a:cxn>
                    <a:cxn ang="0">
                      <a:pos x="27" y="227"/>
                    </a:cxn>
                    <a:cxn ang="0">
                      <a:pos x="22" y="244"/>
                    </a:cxn>
                    <a:cxn ang="0">
                      <a:pos x="17" y="258"/>
                    </a:cxn>
                    <a:cxn ang="0">
                      <a:pos x="15" y="264"/>
                    </a:cxn>
                    <a:cxn ang="0">
                      <a:pos x="0" y="259"/>
                    </a:cxn>
                    <a:cxn ang="0">
                      <a:pos x="2" y="253"/>
                    </a:cxn>
                    <a:cxn ang="0">
                      <a:pos x="7" y="239"/>
                    </a:cxn>
                    <a:cxn ang="0">
                      <a:pos x="12" y="222"/>
                    </a:cxn>
                    <a:cxn ang="0">
                      <a:pos x="17" y="207"/>
                    </a:cxn>
                    <a:cxn ang="0">
                      <a:pos x="24" y="201"/>
                    </a:cxn>
                    <a:cxn ang="0">
                      <a:pos x="65" y="200"/>
                    </a:cxn>
                    <a:cxn ang="0">
                      <a:pos x="104" y="202"/>
                    </a:cxn>
                    <a:cxn ang="0">
                      <a:pos x="143" y="199"/>
                    </a:cxn>
                    <a:cxn ang="0">
                      <a:pos x="140" y="200"/>
                    </a:cxn>
                    <a:cxn ang="0">
                      <a:pos x="176" y="185"/>
                    </a:cxn>
                    <a:cxn ang="0">
                      <a:pos x="173" y="188"/>
                    </a:cxn>
                    <a:cxn ang="0">
                      <a:pos x="186" y="169"/>
                    </a:cxn>
                    <a:cxn ang="0">
                      <a:pos x="184" y="173"/>
                    </a:cxn>
                    <a:cxn ang="0">
                      <a:pos x="186" y="147"/>
                    </a:cxn>
                    <a:cxn ang="0">
                      <a:pos x="186" y="148"/>
                    </a:cxn>
                    <a:cxn ang="0">
                      <a:pos x="184" y="119"/>
                    </a:cxn>
                    <a:cxn ang="0">
                      <a:pos x="185" y="117"/>
                    </a:cxn>
                    <a:cxn ang="0">
                      <a:pos x="189" y="90"/>
                    </a:cxn>
                    <a:cxn ang="0">
                      <a:pos x="189" y="88"/>
                    </a:cxn>
                    <a:cxn ang="0">
                      <a:pos x="200" y="66"/>
                    </a:cxn>
                    <a:cxn ang="0">
                      <a:pos x="201" y="65"/>
                    </a:cxn>
                    <a:cxn ang="0">
                      <a:pos x="220" y="41"/>
                    </a:cxn>
                    <a:cxn ang="0">
                      <a:pos x="240" y="19"/>
                    </a:cxn>
                    <a:cxn ang="0">
                      <a:pos x="258" y="0"/>
                    </a:cxn>
                    <a:cxn ang="0">
                      <a:pos x="269" y="11"/>
                    </a:cxn>
                  </a:cxnLst>
                  <a:rect l="0" t="0" r="r" b="b"/>
                  <a:pathLst>
                    <a:path w="269" h="264">
                      <a:moveTo>
                        <a:pt x="269" y="11"/>
                      </a:moveTo>
                      <a:lnTo>
                        <a:pt x="251" y="30"/>
                      </a:lnTo>
                      <a:lnTo>
                        <a:pt x="231" y="52"/>
                      </a:lnTo>
                      <a:lnTo>
                        <a:pt x="214" y="74"/>
                      </a:lnTo>
                      <a:lnTo>
                        <a:pt x="215" y="73"/>
                      </a:lnTo>
                      <a:lnTo>
                        <a:pt x="204" y="95"/>
                      </a:lnTo>
                      <a:lnTo>
                        <a:pt x="204" y="93"/>
                      </a:lnTo>
                      <a:lnTo>
                        <a:pt x="200" y="120"/>
                      </a:lnTo>
                      <a:lnTo>
                        <a:pt x="200" y="118"/>
                      </a:lnTo>
                      <a:lnTo>
                        <a:pt x="202" y="147"/>
                      </a:lnTo>
                      <a:cubicBezTo>
                        <a:pt x="202" y="147"/>
                        <a:pt x="202" y="148"/>
                        <a:pt x="202" y="148"/>
                      </a:cubicBezTo>
                      <a:lnTo>
                        <a:pt x="200" y="174"/>
                      </a:lnTo>
                      <a:cubicBezTo>
                        <a:pt x="200" y="175"/>
                        <a:pt x="200" y="177"/>
                        <a:pt x="199" y="178"/>
                      </a:cubicBezTo>
                      <a:lnTo>
                        <a:pt x="186" y="197"/>
                      </a:lnTo>
                      <a:cubicBezTo>
                        <a:pt x="185" y="198"/>
                        <a:pt x="184" y="199"/>
                        <a:pt x="183" y="200"/>
                      </a:cubicBezTo>
                      <a:lnTo>
                        <a:pt x="147" y="215"/>
                      </a:lnTo>
                      <a:cubicBezTo>
                        <a:pt x="146" y="215"/>
                        <a:pt x="145" y="215"/>
                        <a:pt x="144" y="215"/>
                      </a:cubicBezTo>
                      <a:lnTo>
                        <a:pt x="105" y="218"/>
                      </a:lnTo>
                      <a:lnTo>
                        <a:pt x="64" y="216"/>
                      </a:lnTo>
                      <a:lnTo>
                        <a:pt x="25" y="217"/>
                      </a:lnTo>
                      <a:lnTo>
                        <a:pt x="32" y="212"/>
                      </a:lnTo>
                      <a:lnTo>
                        <a:pt x="27" y="227"/>
                      </a:lnTo>
                      <a:lnTo>
                        <a:pt x="22" y="244"/>
                      </a:lnTo>
                      <a:lnTo>
                        <a:pt x="17" y="258"/>
                      </a:lnTo>
                      <a:lnTo>
                        <a:pt x="15" y="264"/>
                      </a:lnTo>
                      <a:lnTo>
                        <a:pt x="0" y="259"/>
                      </a:lnTo>
                      <a:lnTo>
                        <a:pt x="2" y="253"/>
                      </a:lnTo>
                      <a:lnTo>
                        <a:pt x="7" y="239"/>
                      </a:lnTo>
                      <a:lnTo>
                        <a:pt x="12" y="222"/>
                      </a:lnTo>
                      <a:lnTo>
                        <a:pt x="17" y="207"/>
                      </a:lnTo>
                      <a:cubicBezTo>
                        <a:pt x="18" y="204"/>
                        <a:pt x="21" y="202"/>
                        <a:pt x="24" y="201"/>
                      </a:cubicBezTo>
                      <a:lnTo>
                        <a:pt x="65" y="200"/>
                      </a:lnTo>
                      <a:lnTo>
                        <a:pt x="104" y="202"/>
                      </a:lnTo>
                      <a:lnTo>
                        <a:pt x="143" y="199"/>
                      </a:lnTo>
                      <a:lnTo>
                        <a:pt x="140" y="200"/>
                      </a:lnTo>
                      <a:lnTo>
                        <a:pt x="176" y="185"/>
                      </a:lnTo>
                      <a:lnTo>
                        <a:pt x="173" y="188"/>
                      </a:lnTo>
                      <a:lnTo>
                        <a:pt x="186" y="169"/>
                      </a:lnTo>
                      <a:lnTo>
                        <a:pt x="184" y="173"/>
                      </a:lnTo>
                      <a:lnTo>
                        <a:pt x="186" y="147"/>
                      </a:lnTo>
                      <a:lnTo>
                        <a:pt x="186" y="148"/>
                      </a:lnTo>
                      <a:lnTo>
                        <a:pt x="184" y="119"/>
                      </a:lnTo>
                      <a:cubicBezTo>
                        <a:pt x="184" y="118"/>
                        <a:pt x="184" y="118"/>
                        <a:pt x="185" y="117"/>
                      </a:cubicBezTo>
                      <a:lnTo>
                        <a:pt x="189" y="90"/>
                      </a:lnTo>
                      <a:cubicBezTo>
                        <a:pt x="189" y="89"/>
                        <a:pt x="189" y="89"/>
                        <a:pt x="189" y="88"/>
                      </a:cubicBezTo>
                      <a:lnTo>
                        <a:pt x="200" y="66"/>
                      </a:lnTo>
                      <a:cubicBezTo>
                        <a:pt x="201" y="65"/>
                        <a:pt x="201" y="65"/>
                        <a:pt x="201" y="65"/>
                      </a:cubicBezTo>
                      <a:lnTo>
                        <a:pt x="220" y="41"/>
                      </a:lnTo>
                      <a:lnTo>
                        <a:pt x="240" y="19"/>
                      </a:lnTo>
                      <a:lnTo>
                        <a:pt x="258" y="0"/>
                      </a:lnTo>
                      <a:lnTo>
                        <a:pt x="269" y="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269" name="Freeform 118">
                  <a:extLst>
                    <a:ext uri="{FF2B5EF4-FFF2-40B4-BE49-F238E27FC236}">
                      <a16:creationId xmlns:a16="http://schemas.microsoft.com/office/drawing/2014/main" id="{96F9D180-036D-4BDA-88BA-4B2D1B35CA5B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2685052" y="2557197"/>
                  <a:ext cx="556962" cy="512846"/>
                </a:xfrm>
                <a:custGeom>
                  <a:avLst/>
                  <a:gdLst/>
                  <a:ahLst/>
                  <a:cxnLst>
                    <a:cxn ang="0">
                      <a:pos x="52" y="91"/>
                    </a:cxn>
                    <a:cxn ang="0">
                      <a:pos x="95" y="42"/>
                    </a:cxn>
                    <a:cxn ang="0">
                      <a:pos x="160" y="33"/>
                    </a:cxn>
                    <a:cxn ang="0">
                      <a:pos x="198" y="24"/>
                    </a:cxn>
                    <a:cxn ang="0">
                      <a:pos x="251" y="11"/>
                    </a:cxn>
                    <a:cxn ang="0">
                      <a:pos x="285" y="29"/>
                    </a:cxn>
                    <a:cxn ang="0">
                      <a:pos x="322" y="2"/>
                    </a:cxn>
                    <a:cxn ang="0">
                      <a:pos x="369" y="7"/>
                    </a:cxn>
                    <a:cxn ang="0">
                      <a:pos x="400" y="7"/>
                    </a:cxn>
                    <a:cxn ang="0">
                      <a:pos x="452" y="3"/>
                    </a:cxn>
                    <a:cxn ang="0">
                      <a:pos x="494" y="45"/>
                    </a:cxn>
                    <a:cxn ang="0">
                      <a:pos x="539" y="78"/>
                    </a:cxn>
                    <a:cxn ang="0">
                      <a:pos x="545" y="129"/>
                    </a:cxn>
                    <a:cxn ang="0">
                      <a:pos x="557" y="159"/>
                    </a:cxn>
                    <a:cxn ang="0">
                      <a:pos x="547" y="222"/>
                    </a:cxn>
                    <a:cxn ang="0">
                      <a:pos x="486" y="255"/>
                    </a:cxn>
                    <a:cxn ang="0">
                      <a:pos x="461" y="306"/>
                    </a:cxn>
                    <a:cxn ang="0">
                      <a:pos x="403" y="324"/>
                    </a:cxn>
                    <a:cxn ang="0">
                      <a:pos x="356" y="340"/>
                    </a:cxn>
                    <a:cxn ang="0">
                      <a:pos x="295" y="368"/>
                    </a:cxn>
                    <a:cxn ang="0">
                      <a:pos x="230" y="351"/>
                    </a:cxn>
                    <a:cxn ang="0">
                      <a:pos x="179" y="346"/>
                    </a:cxn>
                    <a:cxn ang="0">
                      <a:pos x="103" y="328"/>
                    </a:cxn>
                    <a:cxn ang="0">
                      <a:pos x="81" y="303"/>
                    </a:cxn>
                    <a:cxn ang="0">
                      <a:pos x="35" y="292"/>
                    </a:cxn>
                    <a:cxn ang="0">
                      <a:pos x="12" y="253"/>
                    </a:cxn>
                    <a:cxn ang="0">
                      <a:pos x="29" y="222"/>
                    </a:cxn>
                    <a:cxn ang="0">
                      <a:pos x="1" y="186"/>
                    </a:cxn>
                    <a:cxn ang="0">
                      <a:pos x="10" y="143"/>
                    </a:cxn>
                    <a:cxn ang="0">
                      <a:pos x="51" y="120"/>
                    </a:cxn>
                    <a:cxn ang="0">
                      <a:pos x="35" y="140"/>
                    </a:cxn>
                    <a:cxn ang="0">
                      <a:pos x="16" y="169"/>
                    </a:cxn>
                    <a:cxn ang="0">
                      <a:pos x="26" y="199"/>
                    </a:cxn>
                    <a:cxn ang="0">
                      <a:pos x="29" y="238"/>
                    </a:cxn>
                    <a:cxn ang="0">
                      <a:pos x="34" y="270"/>
                    </a:cxn>
                    <a:cxn ang="0">
                      <a:pos x="63" y="287"/>
                    </a:cxn>
                    <a:cxn ang="0">
                      <a:pos x="90" y="294"/>
                    </a:cxn>
                    <a:cxn ang="0">
                      <a:pos x="145" y="329"/>
                    </a:cxn>
                    <a:cxn ang="0">
                      <a:pos x="213" y="319"/>
                    </a:cxn>
                    <a:cxn ang="0">
                      <a:pos x="265" y="350"/>
                    </a:cxn>
                    <a:cxn ang="0">
                      <a:pos x="324" y="344"/>
                    </a:cxn>
                    <a:cxn ang="0">
                      <a:pos x="361" y="302"/>
                    </a:cxn>
                    <a:cxn ang="0">
                      <a:pos x="432" y="304"/>
                    </a:cxn>
                    <a:cxn ang="0">
                      <a:pos x="466" y="274"/>
                    </a:cxn>
                    <a:cxn ang="0">
                      <a:pos x="516" y="231"/>
                    </a:cxn>
                    <a:cxn ang="0">
                      <a:pos x="544" y="186"/>
                    </a:cxn>
                    <a:cxn ang="0">
                      <a:pos x="527" y="136"/>
                    </a:cxn>
                    <a:cxn ang="0">
                      <a:pos x="531" y="101"/>
                    </a:cxn>
                    <a:cxn ang="0">
                      <a:pos x="509" y="69"/>
                    </a:cxn>
                    <a:cxn ang="0">
                      <a:pos x="463" y="25"/>
                    </a:cxn>
                    <a:cxn ang="0">
                      <a:pos x="425" y="16"/>
                    </a:cxn>
                    <a:cxn ang="0">
                      <a:pos x="388" y="34"/>
                    </a:cxn>
                    <a:cxn ang="0">
                      <a:pos x="342" y="16"/>
                    </a:cxn>
                    <a:cxn ang="0">
                      <a:pos x="308" y="27"/>
                    </a:cxn>
                    <a:cxn ang="0">
                      <a:pos x="271" y="31"/>
                    </a:cxn>
                    <a:cxn ang="0">
                      <a:pos x="225" y="28"/>
                    </a:cxn>
                    <a:cxn ang="0">
                      <a:pos x="190" y="55"/>
                    </a:cxn>
                    <a:cxn ang="0">
                      <a:pos x="129" y="47"/>
                    </a:cxn>
                    <a:cxn ang="0">
                      <a:pos x="78" y="75"/>
                    </a:cxn>
                    <a:cxn ang="0">
                      <a:pos x="65" y="125"/>
                    </a:cxn>
                  </a:cxnLst>
                  <a:rect l="0" t="0" r="r" b="b"/>
                  <a:pathLst>
                    <a:path w="560" h="369">
                      <a:moveTo>
                        <a:pt x="52" y="119"/>
                      </a:moveTo>
                      <a:lnTo>
                        <a:pt x="49" y="124"/>
                      </a:lnTo>
                      <a:lnTo>
                        <a:pt x="51" y="94"/>
                      </a:lnTo>
                      <a:cubicBezTo>
                        <a:pt x="52" y="93"/>
                        <a:pt x="52" y="92"/>
                        <a:pt x="52" y="91"/>
                      </a:cubicBezTo>
                      <a:lnTo>
                        <a:pt x="66" y="65"/>
                      </a:lnTo>
                      <a:cubicBezTo>
                        <a:pt x="67" y="64"/>
                        <a:pt x="68" y="63"/>
                        <a:pt x="68" y="62"/>
                      </a:cubicBezTo>
                      <a:lnTo>
                        <a:pt x="92" y="43"/>
                      </a:lnTo>
                      <a:cubicBezTo>
                        <a:pt x="93" y="43"/>
                        <a:pt x="94" y="42"/>
                        <a:pt x="95" y="42"/>
                      </a:cubicBezTo>
                      <a:lnTo>
                        <a:pt x="127" y="32"/>
                      </a:lnTo>
                      <a:cubicBezTo>
                        <a:pt x="128" y="32"/>
                        <a:pt x="129" y="31"/>
                        <a:pt x="130" y="31"/>
                      </a:cubicBezTo>
                      <a:lnTo>
                        <a:pt x="158" y="32"/>
                      </a:lnTo>
                      <a:cubicBezTo>
                        <a:pt x="159" y="32"/>
                        <a:pt x="159" y="33"/>
                        <a:pt x="160" y="33"/>
                      </a:cubicBezTo>
                      <a:lnTo>
                        <a:pt x="187" y="42"/>
                      </a:lnTo>
                      <a:lnTo>
                        <a:pt x="179" y="44"/>
                      </a:lnTo>
                      <a:lnTo>
                        <a:pt x="196" y="26"/>
                      </a:lnTo>
                      <a:cubicBezTo>
                        <a:pt x="196" y="25"/>
                        <a:pt x="197" y="25"/>
                        <a:pt x="198" y="24"/>
                      </a:cubicBezTo>
                      <a:lnTo>
                        <a:pt x="221" y="13"/>
                      </a:lnTo>
                      <a:cubicBezTo>
                        <a:pt x="222" y="13"/>
                        <a:pt x="223" y="13"/>
                        <a:pt x="224" y="12"/>
                      </a:cubicBezTo>
                      <a:lnTo>
                        <a:pt x="249" y="10"/>
                      </a:lnTo>
                      <a:cubicBezTo>
                        <a:pt x="250" y="10"/>
                        <a:pt x="250" y="10"/>
                        <a:pt x="251" y="11"/>
                      </a:cubicBezTo>
                      <a:lnTo>
                        <a:pt x="277" y="17"/>
                      </a:lnTo>
                      <a:cubicBezTo>
                        <a:pt x="278" y="17"/>
                        <a:pt x="279" y="17"/>
                        <a:pt x="280" y="18"/>
                      </a:cubicBezTo>
                      <a:lnTo>
                        <a:pt x="295" y="28"/>
                      </a:lnTo>
                      <a:lnTo>
                        <a:pt x="285" y="29"/>
                      </a:lnTo>
                      <a:lnTo>
                        <a:pt x="299" y="14"/>
                      </a:lnTo>
                      <a:cubicBezTo>
                        <a:pt x="299" y="13"/>
                        <a:pt x="300" y="13"/>
                        <a:pt x="301" y="12"/>
                      </a:cubicBezTo>
                      <a:lnTo>
                        <a:pt x="319" y="3"/>
                      </a:lnTo>
                      <a:cubicBezTo>
                        <a:pt x="320" y="3"/>
                        <a:pt x="321" y="3"/>
                        <a:pt x="322" y="2"/>
                      </a:cubicBezTo>
                      <a:lnTo>
                        <a:pt x="343" y="0"/>
                      </a:lnTo>
                      <a:cubicBezTo>
                        <a:pt x="344" y="0"/>
                        <a:pt x="344" y="0"/>
                        <a:pt x="345" y="1"/>
                      </a:cubicBezTo>
                      <a:lnTo>
                        <a:pt x="366" y="6"/>
                      </a:lnTo>
                      <a:cubicBezTo>
                        <a:pt x="367" y="6"/>
                        <a:pt x="368" y="6"/>
                        <a:pt x="369" y="7"/>
                      </a:cubicBezTo>
                      <a:lnTo>
                        <a:pt x="388" y="21"/>
                      </a:lnTo>
                      <a:lnTo>
                        <a:pt x="379" y="21"/>
                      </a:lnTo>
                      <a:lnTo>
                        <a:pt x="398" y="8"/>
                      </a:lnTo>
                      <a:cubicBezTo>
                        <a:pt x="399" y="7"/>
                        <a:pt x="400" y="7"/>
                        <a:pt x="400" y="7"/>
                      </a:cubicBezTo>
                      <a:lnTo>
                        <a:pt x="423" y="1"/>
                      </a:lnTo>
                      <a:cubicBezTo>
                        <a:pt x="424" y="0"/>
                        <a:pt x="425" y="0"/>
                        <a:pt x="426" y="0"/>
                      </a:cubicBezTo>
                      <a:lnTo>
                        <a:pt x="449" y="2"/>
                      </a:lnTo>
                      <a:cubicBezTo>
                        <a:pt x="450" y="3"/>
                        <a:pt x="451" y="3"/>
                        <a:pt x="452" y="3"/>
                      </a:cubicBezTo>
                      <a:lnTo>
                        <a:pt x="473" y="13"/>
                      </a:lnTo>
                      <a:cubicBezTo>
                        <a:pt x="474" y="14"/>
                        <a:pt x="475" y="15"/>
                        <a:pt x="476" y="16"/>
                      </a:cubicBezTo>
                      <a:lnTo>
                        <a:pt x="497" y="48"/>
                      </a:lnTo>
                      <a:lnTo>
                        <a:pt x="494" y="45"/>
                      </a:lnTo>
                      <a:lnTo>
                        <a:pt x="518" y="56"/>
                      </a:lnTo>
                      <a:cubicBezTo>
                        <a:pt x="519" y="57"/>
                        <a:pt x="519" y="57"/>
                        <a:pt x="520" y="58"/>
                      </a:cubicBezTo>
                      <a:lnTo>
                        <a:pt x="537" y="75"/>
                      </a:lnTo>
                      <a:cubicBezTo>
                        <a:pt x="538" y="76"/>
                        <a:pt x="539" y="77"/>
                        <a:pt x="539" y="78"/>
                      </a:cubicBezTo>
                      <a:lnTo>
                        <a:pt x="547" y="99"/>
                      </a:lnTo>
                      <a:cubicBezTo>
                        <a:pt x="547" y="100"/>
                        <a:pt x="548" y="101"/>
                        <a:pt x="547" y="102"/>
                      </a:cubicBezTo>
                      <a:lnTo>
                        <a:pt x="545" y="126"/>
                      </a:lnTo>
                      <a:cubicBezTo>
                        <a:pt x="545" y="127"/>
                        <a:pt x="545" y="128"/>
                        <a:pt x="545" y="129"/>
                      </a:cubicBezTo>
                      <a:lnTo>
                        <a:pt x="542" y="136"/>
                      </a:lnTo>
                      <a:lnTo>
                        <a:pt x="541" y="129"/>
                      </a:lnTo>
                      <a:lnTo>
                        <a:pt x="556" y="156"/>
                      </a:lnTo>
                      <a:cubicBezTo>
                        <a:pt x="557" y="157"/>
                        <a:pt x="557" y="158"/>
                        <a:pt x="557" y="159"/>
                      </a:cubicBezTo>
                      <a:lnTo>
                        <a:pt x="559" y="188"/>
                      </a:lnTo>
                      <a:cubicBezTo>
                        <a:pt x="560" y="189"/>
                        <a:pt x="559" y="190"/>
                        <a:pt x="559" y="191"/>
                      </a:cubicBezTo>
                      <a:lnTo>
                        <a:pt x="549" y="219"/>
                      </a:lnTo>
                      <a:cubicBezTo>
                        <a:pt x="549" y="220"/>
                        <a:pt x="548" y="221"/>
                        <a:pt x="547" y="222"/>
                      </a:cubicBezTo>
                      <a:lnTo>
                        <a:pt x="524" y="244"/>
                      </a:lnTo>
                      <a:cubicBezTo>
                        <a:pt x="523" y="245"/>
                        <a:pt x="522" y="246"/>
                        <a:pt x="521" y="246"/>
                      </a:cubicBezTo>
                      <a:lnTo>
                        <a:pt x="481" y="261"/>
                      </a:lnTo>
                      <a:lnTo>
                        <a:pt x="486" y="255"/>
                      </a:lnTo>
                      <a:lnTo>
                        <a:pt x="480" y="280"/>
                      </a:lnTo>
                      <a:cubicBezTo>
                        <a:pt x="480" y="281"/>
                        <a:pt x="480" y="282"/>
                        <a:pt x="479" y="283"/>
                      </a:cubicBezTo>
                      <a:lnTo>
                        <a:pt x="464" y="303"/>
                      </a:lnTo>
                      <a:cubicBezTo>
                        <a:pt x="463" y="304"/>
                        <a:pt x="462" y="305"/>
                        <a:pt x="461" y="306"/>
                      </a:cubicBezTo>
                      <a:lnTo>
                        <a:pt x="437" y="319"/>
                      </a:lnTo>
                      <a:cubicBezTo>
                        <a:pt x="437" y="319"/>
                        <a:pt x="436" y="319"/>
                        <a:pt x="435" y="319"/>
                      </a:cubicBezTo>
                      <a:lnTo>
                        <a:pt x="407" y="324"/>
                      </a:lnTo>
                      <a:cubicBezTo>
                        <a:pt x="406" y="325"/>
                        <a:pt x="405" y="325"/>
                        <a:pt x="403" y="324"/>
                      </a:cubicBezTo>
                      <a:lnTo>
                        <a:pt x="365" y="314"/>
                      </a:lnTo>
                      <a:lnTo>
                        <a:pt x="374" y="311"/>
                      </a:lnTo>
                      <a:lnTo>
                        <a:pt x="358" y="338"/>
                      </a:lnTo>
                      <a:cubicBezTo>
                        <a:pt x="358" y="338"/>
                        <a:pt x="357" y="339"/>
                        <a:pt x="356" y="340"/>
                      </a:cubicBezTo>
                      <a:lnTo>
                        <a:pt x="331" y="358"/>
                      </a:lnTo>
                      <a:cubicBezTo>
                        <a:pt x="330" y="358"/>
                        <a:pt x="330" y="359"/>
                        <a:pt x="329" y="359"/>
                      </a:cubicBezTo>
                      <a:lnTo>
                        <a:pt x="298" y="368"/>
                      </a:lnTo>
                      <a:cubicBezTo>
                        <a:pt x="297" y="368"/>
                        <a:pt x="296" y="369"/>
                        <a:pt x="295" y="368"/>
                      </a:cubicBezTo>
                      <a:lnTo>
                        <a:pt x="261" y="365"/>
                      </a:lnTo>
                      <a:cubicBezTo>
                        <a:pt x="260" y="365"/>
                        <a:pt x="259" y="365"/>
                        <a:pt x="258" y="365"/>
                      </a:cubicBezTo>
                      <a:lnTo>
                        <a:pt x="232" y="353"/>
                      </a:lnTo>
                      <a:cubicBezTo>
                        <a:pt x="231" y="352"/>
                        <a:pt x="231" y="352"/>
                        <a:pt x="230" y="351"/>
                      </a:cubicBezTo>
                      <a:lnTo>
                        <a:pt x="210" y="332"/>
                      </a:lnTo>
                      <a:lnTo>
                        <a:pt x="218" y="334"/>
                      </a:lnTo>
                      <a:lnTo>
                        <a:pt x="182" y="346"/>
                      </a:lnTo>
                      <a:cubicBezTo>
                        <a:pt x="181" y="346"/>
                        <a:pt x="180" y="347"/>
                        <a:pt x="179" y="346"/>
                      </a:cubicBezTo>
                      <a:lnTo>
                        <a:pt x="141" y="344"/>
                      </a:lnTo>
                      <a:cubicBezTo>
                        <a:pt x="140" y="344"/>
                        <a:pt x="139" y="344"/>
                        <a:pt x="138" y="344"/>
                      </a:cubicBezTo>
                      <a:lnTo>
                        <a:pt x="105" y="330"/>
                      </a:lnTo>
                      <a:cubicBezTo>
                        <a:pt x="104" y="329"/>
                        <a:pt x="104" y="329"/>
                        <a:pt x="103" y="328"/>
                      </a:cubicBezTo>
                      <a:lnTo>
                        <a:pt x="77" y="303"/>
                      </a:lnTo>
                      <a:cubicBezTo>
                        <a:pt x="76" y="303"/>
                        <a:pt x="76" y="302"/>
                        <a:pt x="75" y="301"/>
                      </a:cubicBezTo>
                      <a:lnTo>
                        <a:pt x="74" y="299"/>
                      </a:lnTo>
                      <a:lnTo>
                        <a:pt x="81" y="303"/>
                      </a:lnTo>
                      <a:lnTo>
                        <a:pt x="59" y="302"/>
                      </a:lnTo>
                      <a:cubicBezTo>
                        <a:pt x="58" y="302"/>
                        <a:pt x="57" y="302"/>
                        <a:pt x="56" y="302"/>
                      </a:cubicBezTo>
                      <a:lnTo>
                        <a:pt x="37" y="294"/>
                      </a:lnTo>
                      <a:cubicBezTo>
                        <a:pt x="36" y="293"/>
                        <a:pt x="36" y="293"/>
                        <a:pt x="35" y="292"/>
                      </a:cubicBezTo>
                      <a:lnTo>
                        <a:pt x="21" y="278"/>
                      </a:lnTo>
                      <a:cubicBezTo>
                        <a:pt x="20" y="277"/>
                        <a:pt x="19" y="276"/>
                        <a:pt x="19" y="275"/>
                      </a:cubicBezTo>
                      <a:lnTo>
                        <a:pt x="13" y="256"/>
                      </a:lnTo>
                      <a:cubicBezTo>
                        <a:pt x="13" y="255"/>
                        <a:pt x="12" y="254"/>
                        <a:pt x="12" y="253"/>
                      </a:cubicBezTo>
                      <a:lnTo>
                        <a:pt x="14" y="233"/>
                      </a:lnTo>
                      <a:cubicBezTo>
                        <a:pt x="15" y="231"/>
                        <a:pt x="15" y="230"/>
                        <a:pt x="16" y="229"/>
                      </a:cubicBezTo>
                      <a:lnTo>
                        <a:pt x="28" y="211"/>
                      </a:lnTo>
                      <a:lnTo>
                        <a:pt x="29" y="222"/>
                      </a:lnTo>
                      <a:lnTo>
                        <a:pt x="13" y="209"/>
                      </a:lnTo>
                      <a:cubicBezTo>
                        <a:pt x="13" y="208"/>
                        <a:pt x="12" y="207"/>
                        <a:pt x="11" y="206"/>
                      </a:cubicBezTo>
                      <a:lnTo>
                        <a:pt x="2" y="189"/>
                      </a:lnTo>
                      <a:cubicBezTo>
                        <a:pt x="2" y="188"/>
                        <a:pt x="2" y="187"/>
                        <a:pt x="1" y="186"/>
                      </a:cubicBezTo>
                      <a:lnTo>
                        <a:pt x="0" y="167"/>
                      </a:lnTo>
                      <a:cubicBezTo>
                        <a:pt x="0" y="166"/>
                        <a:pt x="1" y="165"/>
                        <a:pt x="1" y="164"/>
                      </a:cubicBezTo>
                      <a:lnTo>
                        <a:pt x="8" y="146"/>
                      </a:lnTo>
                      <a:cubicBezTo>
                        <a:pt x="8" y="144"/>
                        <a:pt x="9" y="143"/>
                        <a:pt x="10" y="143"/>
                      </a:cubicBezTo>
                      <a:lnTo>
                        <a:pt x="27" y="127"/>
                      </a:lnTo>
                      <a:cubicBezTo>
                        <a:pt x="28" y="126"/>
                        <a:pt x="29" y="125"/>
                        <a:pt x="30" y="125"/>
                      </a:cubicBezTo>
                      <a:lnTo>
                        <a:pt x="54" y="118"/>
                      </a:lnTo>
                      <a:lnTo>
                        <a:pt x="51" y="120"/>
                      </a:lnTo>
                      <a:lnTo>
                        <a:pt x="52" y="119"/>
                      </a:lnTo>
                      <a:close/>
                      <a:moveTo>
                        <a:pt x="62" y="131"/>
                      </a:moveTo>
                      <a:cubicBezTo>
                        <a:pt x="61" y="132"/>
                        <a:pt x="60" y="133"/>
                        <a:pt x="59" y="133"/>
                      </a:cubicBezTo>
                      <a:lnTo>
                        <a:pt x="35" y="140"/>
                      </a:lnTo>
                      <a:lnTo>
                        <a:pt x="38" y="138"/>
                      </a:lnTo>
                      <a:lnTo>
                        <a:pt x="21" y="154"/>
                      </a:lnTo>
                      <a:lnTo>
                        <a:pt x="23" y="151"/>
                      </a:lnTo>
                      <a:lnTo>
                        <a:pt x="16" y="169"/>
                      </a:lnTo>
                      <a:lnTo>
                        <a:pt x="16" y="166"/>
                      </a:lnTo>
                      <a:lnTo>
                        <a:pt x="17" y="185"/>
                      </a:lnTo>
                      <a:lnTo>
                        <a:pt x="17" y="182"/>
                      </a:lnTo>
                      <a:lnTo>
                        <a:pt x="26" y="199"/>
                      </a:lnTo>
                      <a:lnTo>
                        <a:pt x="24" y="196"/>
                      </a:lnTo>
                      <a:lnTo>
                        <a:pt x="40" y="209"/>
                      </a:lnTo>
                      <a:cubicBezTo>
                        <a:pt x="43" y="212"/>
                        <a:pt x="43" y="216"/>
                        <a:pt x="41" y="220"/>
                      </a:cubicBezTo>
                      <a:lnTo>
                        <a:pt x="29" y="238"/>
                      </a:lnTo>
                      <a:lnTo>
                        <a:pt x="30" y="234"/>
                      </a:lnTo>
                      <a:lnTo>
                        <a:pt x="28" y="254"/>
                      </a:lnTo>
                      <a:lnTo>
                        <a:pt x="28" y="251"/>
                      </a:lnTo>
                      <a:lnTo>
                        <a:pt x="34" y="270"/>
                      </a:lnTo>
                      <a:lnTo>
                        <a:pt x="32" y="267"/>
                      </a:lnTo>
                      <a:lnTo>
                        <a:pt x="46" y="281"/>
                      </a:lnTo>
                      <a:lnTo>
                        <a:pt x="44" y="279"/>
                      </a:lnTo>
                      <a:lnTo>
                        <a:pt x="63" y="287"/>
                      </a:lnTo>
                      <a:lnTo>
                        <a:pt x="60" y="286"/>
                      </a:lnTo>
                      <a:lnTo>
                        <a:pt x="82" y="287"/>
                      </a:lnTo>
                      <a:cubicBezTo>
                        <a:pt x="85" y="288"/>
                        <a:pt x="87" y="289"/>
                        <a:pt x="89" y="292"/>
                      </a:cubicBezTo>
                      <a:lnTo>
                        <a:pt x="90" y="294"/>
                      </a:lnTo>
                      <a:lnTo>
                        <a:pt x="88" y="292"/>
                      </a:lnTo>
                      <a:lnTo>
                        <a:pt x="114" y="317"/>
                      </a:lnTo>
                      <a:lnTo>
                        <a:pt x="112" y="315"/>
                      </a:lnTo>
                      <a:lnTo>
                        <a:pt x="145" y="329"/>
                      </a:lnTo>
                      <a:lnTo>
                        <a:pt x="142" y="328"/>
                      </a:lnTo>
                      <a:lnTo>
                        <a:pt x="180" y="330"/>
                      </a:lnTo>
                      <a:lnTo>
                        <a:pt x="177" y="331"/>
                      </a:lnTo>
                      <a:lnTo>
                        <a:pt x="213" y="319"/>
                      </a:lnTo>
                      <a:cubicBezTo>
                        <a:pt x="216" y="318"/>
                        <a:pt x="219" y="319"/>
                        <a:pt x="221" y="321"/>
                      </a:cubicBezTo>
                      <a:lnTo>
                        <a:pt x="241" y="340"/>
                      </a:lnTo>
                      <a:lnTo>
                        <a:pt x="239" y="338"/>
                      </a:lnTo>
                      <a:lnTo>
                        <a:pt x="265" y="350"/>
                      </a:lnTo>
                      <a:lnTo>
                        <a:pt x="262" y="349"/>
                      </a:lnTo>
                      <a:lnTo>
                        <a:pt x="296" y="352"/>
                      </a:lnTo>
                      <a:lnTo>
                        <a:pt x="293" y="353"/>
                      </a:lnTo>
                      <a:lnTo>
                        <a:pt x="324" y="344"/>
                      </a:lnTo>
                      <a:lnTo>
                        <a:pt x="322" y="345"/>
                      </a:lnTo>
                      <a:lnTo>
                        <a:pt x="347" y="327"/>
                      </a:lnTo>
                      <a:lnTo>
                        <a:pt x="345" y="329"/>
                      </a:lnTo>
                      <a:lnTo>
                        <a:pt x="361" y="302"/>
                      </a:lnTo>
                      <a:cubicBezTo>
                        <a:pt x="362" y="299"/>
                        <a:pt x="366" y="298"/>
                        <a:pt x="370" y="299"/>
                      </a:cubicBezTo>
                      <a:lnTo>
                        <a:pt x="408" y="309"/>
                      </a:lnTo>
                      <a:lnTo>
                        <a:pt x="404" y="309"/>
                      </a:lnTo>
                      <a:lnTo>
                        <a:pt x="432" y="304"/>
                      </a:lnTo>
                      <a:lnTo>
                        <a:pt x="430" y="304"/>
                      </a:lnTo>
                      <a:lnTo>
                        <a:pt x="454" y="291"/>
                      </a:lnTo>
                      <a:lnTo>
                        <a:pt x="451" y="294"/>
                      </a:lnTo>
                      <a:lnTo>
                        <a:pt x="466" y="274"/>
                      </a:lnTo>
                      <a:lnTo>
                        <a:pt x="465" y="277"/>
                      </a:lnTo>
                      <a:lnTo>
                        <a:pt x="471" y="252"/>
                      </a:lnTo>
                      <a:cubicBezTo>
                        <a:pt x="471" y="249"/>
                        <a:pt x="473" y="247"/>
                        <a:pt x="476" y="246"/>
                      </a:cubicBezTo>
                      <a:lnTo>
                        <a:pt x="516" y="231"/>
                      </a:lnTo>
                      <a:lnTo>
                        <a:pt x="513" y="233"/>
                      </a:lnTo>
                      <a:lnTo>
                        <a:pt x="536" y="211"/>
                      </a:lnTo>
                      <a:lnTo>
                        <a:pt x="534" y="214"/>
                      </a:lnTo>
                      <a:lnTo>
                        <a:pt x="544" y="186"/>
                      </a:lnTo>
                      <a:lnTo>
                        <a:pt x="543" y="189"/>
                      </a:lnTo>
                      <a:lnTo>
                        <a:pt x="541" y="160"/>
                      </a:lnTo>
                      <a:lnTo>
                        <a:pt x="542" y="163"/>
                      </a:lnTo>
                      <a:lnTo>
                        <a:pt x="527" y="136"/>
                      </a:lnTo>
                      <a:cubicBezTo>
                        <a:pt x="526" y="134"/>
                        <a:pt x="526" y="132"/>
                        <a:pt x="527" y="129"/>
                      </a:cubicBezTo>
                      <a:lnTo>
                        <a:pt x="530" y="122"/>
                      </a:lnTo>
                      <a:lnTo>
                        <a:pt x="529" y="125"/>
                      </a:lnTo>
                      <a:lnTo>
                        <a:pt x="531" y="101"/>
                      </a:lnTo>
                      <a:lnTo>
                        <a:pt x="532" y="104"/>
                      </a:lnTo>
                      <a:lnTo>
                        <a:pt x="524" y="83"/>
                      </a:lnTo>
                      <a:lnTo>
                        <a:pt x="526" y="86"/>
                      </a:lnTo>
                      <a:lnTo>
                        <a:pt x="509" y="69"/>
                      </a:lnTo>
                      <a:lnTo>
                        <a:pt x="511" y="71"/>
                      </a:lnTo>
                      <a:lnTo>
                        <a:pt x="487" y="60"/>
                      </a:lnTo>
                      <a:cubicBezTo>
                        <a:pt x="486" y="59"/>
                        <a:pt x="485" y="58"/>
                        <a:pt x="484" y="57"/>
                      </a:cubicBezTo>
                      <a:lnTo>
                        <a:pt x="463" y="25"/>
                      </a:lnTo>
                      <a:lnTo>
                        <a:pt x="466" y="28"/>
                      </a:lnTo>
                      <a:lnTo>
                        <a:pt x="445" y="18"/>
                      </a:lnTo>
                      <a:lnTo>
                        <a:pt x="448" y="18"/>
                      </a:lnTo>
                      <a:lnTo>
                        <a:pt x="425" y="16"/>
                      </a:lnTo>
                      <a:lnTo>
                        <a:pt x="427" y="16"/>
                      </a:lnTo>
                      <a:lnTo>
                        <a:pt x="404" y="22"/>
                      </a:lnTo>
                      <a:lnTo>
                        <a:pt x="407" y="21"/>
                      </a:lnTo>
                      <a:lnTo>
                        <a:pt x="388" y="34"/>
                      </a:lnTo>
                      <a:cubicBezTo>
                        <a:pt x="385" y="36"/>
                        <a:pt x="381" y="36"/>
                        <a:pt x="379" y="34"/>
                      </a:cubicBezTo>
                      <a:lnTo>
                        <a:pt x="360" y="20"/>
                      </a:lnTo>
                      <a:lnTo>
                        <a:pt x="363" y="21"/>
                      </a:lnTo>
                      <a:lnTo>
                        <a:pt x="342" y="16"/>
                      </a:lnTo>
                      <a:lnTo>
                        <a:pt x="344" y="16"/>
                      </a:lnTo>
                      <a:lnTo>
                        <a:pt x="323" y="18"/>
                      </a:lnTo>
                      <a:lnTo>
                        <a:pt x="326" y="18"/>
                      </a:lnTo>
                      <a:lnTo>
                        <a:pt x="308" y="27"/>
                      </a:lnTo>
                      <a:lnTo>
                        <a:pt x="310" y="25"/>
                      </a:lnTo>
                      <a:lnTo>
                        <a:pt x="296" y="40"/>
                      </a:lnTo>
                      <a:cubicBezTo>
                        <a:pt x="294" y="43"/>
                        <a:pt x="289" y="43"/>
                        <a:pt x="286" y="41"/>
                      </a:cubicBezTo>
                      <a:lnTo>
                        <a:pt x="271" y="31"/>
                      </a:lnTo>
                      <a:lnTo>
                        <a:pt x="274" y="32"/>
                      </a:lnTo>
                      <a:lnTo>
                        <a:pt x="248" y="26"/>
                      </a:lnTo>
                      <a:lnTo>
                        <a:pt x="250" y="26"/>
                      </a:lnTo>
                      <a:lnTo>
                        <a:pt x="225" y="28"/>
                      </a:lnTo>
                      <a:lnTo>
                        <a:pt x="228" y="28"/>
                      </a:lnTo>
                      <a:lnTo>
                        <a:pt x="205" y="39"/>
                      </a:lnTo>
                      <a:lnTo>
                        <a:pt x="207" y="37"/>
                      </a:lnTo>
                      <a:lnTo>
                        <a:pt x="190" y="55"/>
                      </a:lnTo>
                      <a:cubicBezTo>
                        <a:pt x="188" y="57"/>
                        <a:pt x="185" y="58"/>
                        <a:pt x="182" y="57"/>
                      </a:cubicBezTo>
                      <a:lnTo>
                        <a:pt x="155" y="48"/>
                      </a:lnTo>
                      <a:lnTo>
                        <a:pt x="157" y="48"/>
                      </a:lnTo>
                      <a:lnTo>
                        <a:pt x="129" y="47"/>
                      </a:lnTo>
                      <a:lnTo>
                        <a:pt x="132" y="47"/>
                      </a:lnTo>
                      <a:lnTo>
                        <a:pt x="100" y="57"/>
                      </a:lnTo>
                      <a:lnTo>
                        <a:pt x="102" y="56"/>
                      </a:lnTo>
                      <a:lnTo>
                        <a:pt x="78" y="75"/>
                      </a:lnTo>
                      <a:lnTo>
                        <a:pt x="81" y="72"/>
                      </a:lnTo>
                      <a:lnTo>
                        <a:pt x="67" y="98"/>
                      </a:lnTo>
                      <a:lnTo>
                        <a:pt x="67" y="95"/>
                      </a:lnTo>
                      <a:lnTo>
                        <a:pt x="65" y="125"/>
                      </a:lnTo>
                      <a:cubicBezTo>
                        <a:pt x="65" y="127"/>
                        <a:pt x="64" y="129"/>
                        <a:pt x="63" y="130"/>
                      </a:cubicBezTo>
                      <a:lnTo>
                        <a:pt x="62" y="131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270" name="Freeform 125">
                  <a:extLst>
                    <a:ext uri="{FF2B5EF4-FFF2-40B4-BE49-F238E27FC236}">
                      <a16:creationId xmlns:a16="http://schemas.microsoft.com/office/drawing/2014/main" id="{8F85C0E6-2D48-4637-AA52-CFD373199AD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35582" y="2546363"/>
                  <a:ext cx="218039" cy="195100"/>
                </a:xfrm>
                <a:custGeom>
                  <a:avLst/>
                  <a:gdLst/>
                  <a:ahLst/>
                  <a:cxnLst>
                    <a:cxn ang="0">
                      <a:pos x="5" y="284"/>
                    </a:cxn>
                    <a:cxn ang="0">
                      <a:pos x="10" y="267"/>
                    </a:cxn>
                    <a:cxn ang="0">
                      <a:pos x="21" y="255"/>
                    </a:cxn>
                    <a:cxn ang="0">
                      <a:pos x="50" y="241"/>
                    </a:cxn>
                    <a:cxn ang="0">
                      <a:pos x="110" y="224"/>
                    </a:cxn>
                    <a:cxn ang="0">
                      <a:pos x="121" y="223"/>
                    </a:cxn>
                    <a:cxn ang="0">
                      <a:pos x="122" y="222"/>
                    </a:cxn>
                    <a:cxn ang="0">
                      <a:pos x="141" y="198"/>
                    </a:cxn>
                    <a:cxn ang="0">
                      <a:pos x="158" y="176"/>
                    </a:cxn>
                    <a:cxn ang="0">
                      <a:pos x="183" y="130"/>
                    </a:cxn>
                    <a:cxn ang="0">
                      <a:pos x="208" y="45"/>
                    </a:cxn>
                    <a:cxn ang="0">
                      <a:pos x="227" y="1"/>
                    </a:cxn>
                    <a:cxn ang="0">
                      <a:pos x="294" y="18"/>
                    </a:cxn>
                    <a:cxn ang="0">
                      <a:pos x="323" y="39"/>
                    </a:cxn>
                    <a:cxn ang="0">
                      <a:pos x="347" y="62"/>
                    </a:cxn>
                    <a:cxn ang="0">
                      <a:pos x="371" y="79"/>
                    </a:cxn>
                    <a:cxn ang="0">
                      <a:pos x="406" y="102"/>
                    </a:cxn>
                    <a:cxn ang="0">
                      <a:pos x="365" y="93"/>
                    </a:cxn>
                    <a:cxn ang="0">
                      <a:pos x="337" y="74"/>
                    </a:cxn>
                    <a:cxn ang="0">
                      <a:pos x="287" y="32"/>
                    </a:cxn>
                    <a:cxn ang="0">
                      <a:pos x="257" y="23"/>
                    </a:cxn>
                    <a:cxn ang="0">
                      <a:pos x="233" y="11"/>
                    </a:cxn>
                    <a:cxn ang="0">
                      <a:pos x="215" y="82"/>
                    </a:cxn>
                    <a:cxn ang="0">
                      <a:pos x="198" y="136"/>
                    </a:cxn>
                    <a:cxn ang="0">
                      <a:pos x="172" y="184"/>
                    </a:cxn>
                    <a:cxn ang="0">
                      <a:pos x="130" y="235"/>
                    </a:cxn>
                    <a:cxn ang="0">
                      <a:pos x="124" y="238"/>
                    </a:cxn>
                    <a:cxn ang="0">
                      <a:pos x="113" y="239"/>
                    </a:cxn>
                    <a:cxn ang="0">
                      <a:pos x="88" y="246"/>
                    </a:cxn>
                    <a:cxn ang="0">
                      <a:pos x="56" y="256"/>
                    </a:cxn>
                    <a:cxn ang="0">
                      <a:pos x="31" y="267"/>
                    </a:cxn>
                    <a:cxn ang="0">
                      <a:pos x="24" y="275"/>
                    </a:cxn>
                    <a:cxn ang="0">
                      <a:pos x="15" y="314"/>
                    </a:cxn>
                  </a:cxnLst>
                  <a:rect l="0" t="0" r="r" b="b"/>
                  <a:pathLst>
                    <a:path w="409" h="314">
                      <a:moveTo>
                        <a:pt x="0" y="311"/>
                      </a:moveTo>
                      <a:lnTo>
                        <a:pt x="5" y="284"/>
                      </a:lnTo>
                      <a:lnTo>
                        <a:pt x="9" y="270"/>
                      </a:lnTo>
                      <a:cubicBezTo>
                        <a:pt x="9" y="269"/>
                        <a:pt x="10" y="268"/>
                        <a:pt x="10" y="267"/>
                      </a:cubicBezTo>
                      <a:lnTo>
                        <a:pt x="18" y="257"/>
                      </a:lnTo>
                      <a:cubicBezTo>
                        <a:pt x="19" y="257"/>
                        <a:pt x="20" y="256"/>
                        <a:pt x="21" y="255"/>
                      </a:cubicBezTo>
                      <a:lnTo>
                        <a:pt x="49" y="241"/>
                      </a:lnTo>
                      <a:cubicBezTo>
                        <a:pt x="49" y="241"/>
                        <a:pt x="50" y="241"/>
                        <a:pt x="50" y="241"/>
                      </a:cubicBezTo>
                      <a:lnTo>
                        <a:pt x="83" y="231"/>
                      </a:lnTo>
                      <a:lnTo>
                        <a:pt x="110" y="224"/>
                      </a:lnTo>
                      <a:cubicBezTo>
                        <a:pt x="111" y="224"/>
                        <a:pt x="111" y="224"/>
                        <a:pt x="112" y="224"/>
                      </a:cubicBezTo>
                      <a:lnTo>
                        <a:pt x="121" y="223"/>
                      </a:lnTo>
                      <a:lnTo>
                        <a:pt x="119" y="223"/>
                      </a:lnTo>
                      <a:lnTo>
                        <a:pt x="122" y="222"/>
                      </a:lnTo>
                      <a:lnTo>
                        <a:pt x="118" y="224"/>
                      </a:lnTo>
                      <a:lnTo>
                        <a:pt x="141" y="198"/>
                      </a:lnTo>
                      <a:lnTo>
                        <a:pt x="159" y="175"/>
                      </a:lnTo>
                      <a:lnTo>
                        <a:pt x="158" y="176"/>
                      </a:lnTo>
                      <a:lnTo>
                        <a:pt x="183" y="129"/>
                      </a:lnTo>
                      <a:lnTo>
                        <a:pt x="183" y="130"/>
                      </a:lnTo>
                      <a:lnTo>
                        <a:pt x="200" y="77"/>
                      </a:lnTo>
                      <a:lnTo>
                        <a:pt x="208" y="45"/>
                      </a:lnTo>
                      <a:lnTo>
                        <a:pt x="218" y="6"/>
                      </a:lnTo>
                      <a:cubicBezTo>
                        <a:pt x="219" y="2"/>
                        <a:pt x="223" y="0"/>
                        <a:pt x="227" y="1"/>
                      </a:cubicBezTo>
                      <a:lnTo>
                        <a:pt x="260" y="8"/>
                      </a:lnTo>
                      <a:lnTo>
                        <a:pt x="294" y="18"/>
                      </a:lnTo>
                      <a:cubicBezTo>
                        <a:pt x="295" y="18"/>
                        <a:pt x="295" y="18"/>
                        <a:pt x="296" y="19"/>
                      </a:cubicBezTo>
                      <a:lnTo>
                        <a:pt x="323" y="39"/>
                      </a:lnTo>
                      <a:lnTo>
                        <a:pt x="348" y="63"/>
                      </a:lnTo>
                      <a:lnTo>
                        <a:pt x="347" y="62"/>
                      </a:lnTo>
                      <a:lnTo>
                        <a:pt x="374" y="80"/>
                      </a:lnTo>
                      <a:lnTo>
                        <a:pt x="371" y="79"/>
                      </a:lnTo>
                      <a:lnTo>
                        <a:pt x="409" y="87"/>
                      </a:lnTo>
                      <a:lnTo>
                        <a:pt x="406" y="102"/>
                      </a:lnTo>
                      <a:lnTo>
                        <a:pt x="368" y="94"/>
                      </a:lnTo>
                      <a:cubicBezTo>
                        <a:pt x="367" y="94"/>
                        <a:pt x="366" y="94"/>
                        <a:pt x="365" y="93"/>
                      </a:cubicBezTo>
                      <a:lnTo>
                        <a:pt x="338" y="75"/>
                      </a:lnTo>
                      <a:cubicBezTo>
                        <a:pt x="338" y="75"/>
                        <a:pt x="337" y="75"/>
                        <a:pt x="337" y="74"/>
                      </a:cubicBezTo>
                      <a:lnTo>
                        <a:pt x="314" y="52"/>
                      </a:lnTo>
                      <a:lnTo>
                        <a:pt x="287" y="32"/>
                      </a:lnTo>
                      <a:lnTo>
                        <a:pt x="289" y="33"/>
                      </a:lnTo>
                      <a:lnTo>
                        <a:pt x="257" y="23"/>
                      </a:lnTo>
                      <a:lnTo>
                        <a:pt x="224" y="16"/>
                      </a:lnTo>
                      <a:lnTo>
                        <a:pt x="233" y="11"/>
                      </a:lnTo>
                      <a:lnTo>
                        <a:pt x="223" y="48"/>
                      </a:lnTo>
                      <a:lnTo>
                        <a:pt x="215" y="82"/>
                      </a:lnTo>
                      <a:lnTo>
                        <a:pt x="198" y="135"/>
                      </a:lnTo>
                      <a:cubicBezTo>
                        <a:pt x="198" y="135"/>
                        <a:pt x="198" y="136"/>
                        <a:pt x="198" y="136"/>
                      </a:cubicBezTo>
                      <a:lnTo>
                        <a:pt x="173" y="183"/>
                      </a:lnTo>
                      <a:cubicBezTo>
                        <a:pt x="172" y="184"/>
                        <a:pt x="172" y="184"/>
                        <a:pt x="172" y="184"/>
                      </a:cubicBezTo>
                      <a:lnTo>
                        <a:pt x="153" y="209"/>
                      </a:lnTo>
                      <a:lnTo>
                        <a:pt x="130" y="235"/>
                      </a:lnTo>
                      <a:cubicBezTo>
                        <a:pt x="130" y="236"/>
                        <a:pt x="128" y="237"/>
                        <a:pt x="127" y="237"/>
                      </a:cubicBezTo>
                      <a:lnTo>
                        <a:pt x="124" y="238"/>
                      </a:lnTo>
                      <a:cubicBezTo>
                        <a:pt x="123" y="238"/>
                        <a:pt x="123" y="238"/>
                        <a:pt x="122" y="238"/>
                      </a:cubicBezTo>
                      <a:lnTo>
                        <a:pt x="113" y="239"/>
                      </a:lnTo>
                      <a:lnTo>
                        <a:pt x="114" y="239"/>
                      </a:lnTo>
                      <a:lnTo>
                        <a:pt x="88" y="246"/>
                      </a:lnTo>
                      <a:lnTo>
                        <a:pt x="55" y="256"/>
                      </a:lnTo>
                      <a:lnTo>
                        <a:pt x="56" y="256"/>
                      </a:lnTo>
                      <a:lnTo>
                        <a:pt x="28" y="270"/>
                      </a:lnTo>
                      <a:lnTo>
                        <a:pt x="31" y="267"/>
                      </a:lnTo>
                      <a:lnTo>
                        <a:pt x="23" y="277"/>
                      </a:lnTo>
                      <a:lnTo>
                        <a:pt x="24" y="275"/>
                      </a:lnTo>
                      <a:lnTo>
                        <a:pt x="20" y="287"/>
                      </a:lnTo>
                      <a:lnTo>
                        <a:pt x="15" y="314"/>
                      </a:lnTo>
                      <a:lnTo>
                        <a:pt x="0" y="3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271" name="Freeform 126">
                  <a:extLst>
                    <a:ext uri="{FF2B5EF4-FFF2-40B4-BE49-F238E27FC236}">
                      <a16:creationId xmlns:a16="http://schemas.microsoft.com/office/drawing/2014/main" id="{1185031E-2B71-4168-9176-E0EB4867D1D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06395" y="2905822"/>
                  <a:ext cx="269707" cy="192706"/>
                </a:xfrm>
                <a:custGeom>
                  <a:avLst/>
                  <a:gdLst/>
                  <a:ahLst/>
                  <a:cxnLst>
                    <a:cxn ang="0">
                      <a:pos x="429" y="293"/>
                    </a:cxn>
                    <a:cxn ang="0">
                      <a:pos x="454" y="295"/>
                    </a:cxn>
                    <a:cxn ang="0">
                      <a:pos x="473" y="293"/>
                    </a:cxn>
                    <a:cxn ang="0">
                      <a:pos x="486" y="285"/>
                    </a:cxn>
                    <a:cxn ang="0">
                      <a:pos x="490" y="260"/>
                    </a:cxn>
                    <a:cxn ang="0">
                      <a:pos x="484" y="229"/>
                    </a:cxn>
                    <a:cxn ang="0">
                      <a:pos x="471" y="196"/>
                    </a:cxn>
                    <a:cxn ang="0">
                      <a:pos x="427" y="129"/>
                    </a:cxn>
                    <a:cxn ang="0">
                      <a:pos x="374" y="80"/>
                    </a:cxn>
                    <a:cxn ang="0">
                      <a:pos x="351" y="66"/>
                    </a:cxn>
                    <a:cxn ang="0">
                      <a:pos x="305" y="52"/>
                    </a:cxn>
                    <a:cxn ang="0">
                      <a:pos x="163" y="16"/>
                    </a:cxn>
                    <a:cxn ang="0">
                      <a:pos x="151" y="60"/>
                    </a:cxn>
                    <a:cxn ang="0">
                      <a:pos x="126" y="97"/>
                    </a:cxn>
                    <a:cxn ang="0">
                      <a:pos x="94" y="128"/>
                    </a:cxn>
                    <a:cxn ang="0">
                      <a:pos x="52" y="159"/>
                    </a:cxn>
                    <a:cxn ang="0">
                      <a:pos x="19" y="243"/>
                    </a:cxn>
                    <a:cxn ang="0">
                      <a:pos x="15" y="272"/>
                    </a:cxn>
                    <a:cxn ang="0">
                      <a:pos x="4" y="239"/>
                    </a:cxn>
                    <a:cxn ang="0">
                      <a:pos x="13" y="208"/>
                    </a:cxn>
                    <a:cxn ang="0">
                      <a:pos x="40" y="149"/>
                    </a:cxn>
                    <a:cxn ang="0">
                      <a:pos x="114" y="87"/>
                    </a:cxn>
                    <a:cxn ang="0">
                      <a:pos x="137" y="52"/>
                    </a:cxn>
                    <a:cxn ang="0">
                      <a:pos x="157" y="5"/>
                    </a:cxn>
                    <a:cxn ang="0">
                      <a:pos x="261" y="25"/>
                    </a:cxn>
                    <a:cxn ang="0">
                      <a:pos x="357" y="52"/>
                    </a:cxn>
                    <a:cxn ang="0">
                      <a:pos x="383" y="66"/>
                    </a:cxn>
                    <a:cxn ang="0">
                      <a:pos x="412" y="91"/>
                    </a:cxn>
                    <a:cxn ang="0">
                      <a:pos x="464" y="153"/>
                    </a:cxn>
                    <a:cxn ang="0">
                      <a:pos x="485" y="188"/>
                    </a:cxn>
                    <a:cxn ang="0">
                      <a:pos x="499" y="225"/>
                    </a:cxn>
                    <a:cxn ang="0">
                      <a:pos x="505" y="260"/>
                    </a:cxn>
                    <a:cxn ang="0">
                      <a:pos x="499" y="293"/>
                    </a:cxn>
                    <a:cxn ang="0">
                      <a:pos x="480" y="307"/>
                    </a:cxn>
                    <a:cxn ang="0">
                      <a:pos x="455" y="310"/>
                    </a:cxn>
                    <a:cxn ang="0">
                      <a:pos x="406" y="310"/>
                    </a:cxn>
                  </a:cxnLst>
                  <a:rect l="0" t="0" r="r" b="b"/>
                  <a:pathLst>
                    <a:path w="506" h="310">
                      <a:moveTo>
                        <a:pt x="405" y="294"/>
                      </a:moveTo>
                      <a:lnTo>
                        <a:pt x="429" y="293"/>
                      </a:lnTo>
                      <a:lnTo>
                        <a:pt x="456" y="294"/>
                      </a:lnTo>
                      <a:lnTo>
                        <a:pt x="454" y="295"/>
                      </a:lnTo>
                      <a:lnTo>
                        <a:pt x="477" y="292"/>
                      </a:lnTo>
                      <a:lnTo>
                        <a:pt x="473" y="293"/>
                      </a:lnTo>
                      <a:lnTo>
                        <a:pt x="488" y="280"/>
                      </a:lnTo>
                      <a:lnTo>
                        <a:pt x="486" y="285"/>
                      </a:lnTo>
                      <a:lnTo>
                        <a:pt x="490" y="257"/>
                      </a:lnTo>
                      <a:lnTo>
                        <a:pt x="490" y="260"/>
                      </a:lnTo>
                      <a:lnTo>
                        <a:pt x="484" y="228"/>
                      </a:lnTo>
                      <a:lnTo>
                        <a:pt x="484" y="229"/>
                      </a:lnTo>
                      <a:lnTo>
                        <a:pt x="470" y="194"/>
                      </a:lnTo>
                      <a:lnTo>
                        <a:pt x="471" y="196"/>
                      </a:lnTo>
                      <a:lnTo>
                        <a:pt x="451" y="162"/>
                      </a:lnTo>
                      <a:lnTo>
                        <a:pt x="427" y="129"/>
                      </a:lnTo>
                      <a:lnTo>
                        <a:pt x="401" y="102"/>
                      </a:lnTo>
                      <a:lnTo>
                        <a:pt x="374" y="80"/>
                      </a:lnTo>
                      <a:lnTo>
                        <a:pt x="376" y="80"/>
                      </a:lnTo>
                      <a:lnTo>
                        <a:pt x="351" y="66"/>
                      </a:lnTo>
                      <a:lnTo>
                        <a:pt x="352" y="67"/>
                      </a:lnTo>
                      <a:lnTo>
                        <a:pt x="305" y="52"/>
                      </a:lnTo>
                      <a:lnTo>
                        <a:pt x="258" y="40"/>
                      </a:lnTo>
                      <a:lnTo>
                        <a:pt x="163" y="16"/>
                      </a:lnTo>
                      <a:lnTo>
                        <a:pt x="172" y="12"/>
                      </a:lnTo>
                      <a:lnTo>
                        <a:pt x="151" y="60"/>
                      </a:lnTo>
                      <a:cubicBezTo>
                        <a:pt x="151" y="60"/>
                        <a:pt x="150" y="61"/>
                        <a:pt x="150" y="61"/>
                      </a:cubicBezTo>
                      <a:lnTo>
                        <a:pt x="126" y="97"/>
                      </a:lnTo>
                      <a:cubicBezTo>
                        <a:pt x="126" y="97"/>
                        <a:pt x="125" y="98"/>
                        <a:pt x="125" y="98"/>
                      </a:cubicBezTo>
                      <a:lnTo>
                        <a:pt x="94" y="128"/>
                      </a:lnTo>
                      <a:lnTo>
                        <a:pt x="49" y="162"/>
                      </a:lnTo>
                      <a:lnTo>
                        <a:pt x="52" y="159"/>
                      </a:lnTo>
                      <a:lnTo>
                        <a:pt x="28" y="215"/>
                      </a:lnTo>
                      <a:lnTo>
                        <a:pt x="19" y="243"/>
                      </a:lnTo>
                      <a:lnTo>
                        <a:pt x="19" y="242"/>
                      </a:lnTo>
                      <a:lnTo>
                        <a:pt x="15" y="272"/>
                      </a:lnTo>
                      <a:lnTo>
                        <a:pt x="0" y="269"/>
                      </a:lnTo>
                      <a:lnTo>
                        <a:pt x="4" y="239"/>
                      </a:lnTo>
                      <a:cubicBezTo>
                        <a:pt x="4" y="239"/>
                        <a:pt x="4" y="239"/>
                        <a:pt x="4" y="238"/>
                      </a:cubicBezTo>
                      <a:lnTo>
                        <a:pt x="13" y="208"/>
                      </a:lnTo>
                      <a:lnTo>
                        <a:pt x="37" y="152"/>
                      </a:lnTo>
                      <a:cubicBezTo>
                        <a:pt x="38" y="151"/>
                        <a:pt x="39" y="150"/>
                        <a:pt x="40" y="149"/>
                      </a:cubicBezTo>
                      <a:lnTo>
                        <a:pt x="83" y="117"/>
                      </a:lnTo>
                      <a:lnTo>
                        <a:pt x="114" y="87"/>
                      </a:lnTo>
                      <a:lnTo>
                        <a:pt x="113" y="88"/>
                      </a:lnTo>
                      <a:lnTo>
                        <a:pt x="137" y="52"/>
                      </a:lnTo>
                      <a:lnTo>
                        <a:pt x="136" y="53"/>
                      </a:lnTo>
                      <a:lnTo>
                        <a:pt x="157" y="5"/>
                      </a:lnTo>
                      <a:cubicBezTo>
                        <a:pt x="159" y="2"/>
                        <a:pt x="163" y="0"/>
                        <a:pt x="166" y="1"/>
                      </a:cubicBezTo>
                      <a:lnTo>
                        <a:pt x="261" y="25"/>
                      </a:lnTo>
                      <a:lnTo>
                        <a:pt x="310" y="37"/>
                      </a:lnTo>
                      <a:lnTo>
                        <a:pt x="357" y="52"/>
                      </a:lnTo>
                      <a:cubicBezTo>
                        <a:pt x="357" y="52"/>
                        <a:pt x="358" y="52"/>
                        <a:pt x="358" y="52"/>
                      </a:cubicBezTo>
                      <a:lnTo>
                        <a:pt x="383" y="66"/>
                      </a:lnTo>
                      <a:cubicBezTo>
                        <a:pt x="384" y="67"/>
                        <a:pt x="384" y="67"/>
                        <a:pt x="385" y="67"/>
                      </a:cubicBezTo>
                      <a:lnTo>
                        <a:pt x="412" y="91"/>
                      </a:lnTo>
                      <a:lnTo>
                        <a:pt x="440" y="120"/>
                      </a:lnTo>
                      <a:lnTo>
                        <a:pt x="464" y="153"/>
                      </a:lnTo>
                      <a:lnTo>
                        <a:pt x="484" y="187"/>
                      </a:lnTo>
                      <a:cubicBezTo>
                        <a:pt x="485" y="188"/>
                        <a:pt x="485" y="188"/>
                        <a:pt x="485" y="188"/>
                      </a:cubicBezTo>
                      <a:lnTo>
                        <a:pt x="499" y="223"/>
                      </a:lnTo>
                      <a:cubicBezTo>
                        <a:pt x="499" y="224"/>
                        <a:pt x="499" y="224"/>
                        <a:pt x="499" y="225"/>
                      </a:cubicBezTo>
                      <a:lnTo>
                        <a:pt x="505" y="257"/>
                      </a:lnTo>
                      <a:cubicBezTo>
                        <a:pt x="505" y="258"/>
                        <a:pt x="506" y="259"/>
                        <a:pt x="505" y="260"/>
                      </a:cubicBezTo>
                      <a:lnTo>
                        <a:pt x="501" y="288"/>
                      </a:lnTo>
                      <a:cubicBezTo>
                        <a:pt x="501" y="290"/>
                        <a:pt x="500" y="291"/>
                        <a:pt x="499" y="293"/>
                      </a:cubicBezTo>
                      <a:lnTo>
                        <a:pt x="484" y="306"/>
                      </a:lnTo>
                      <a:cubicBezTo>
                        <a:pt x="483" y="307"/>
                        <a:pt x="481" y="307"/>
                        <a:pt x="480" y="307"/>
                      </a:cubicBezTo>
                      <a:lnTo>
                        <a:pt x="457" y="310"/>
                      </a:lnTo>
                      <a:cubicBezTo>
                        <a:pt x="456" y="310"/>
                        <a:pt x="456" y="310"/>
                        <a:pt x="455" y="310"/>
                      </a:cubicBezTo>
                      <a:lnTo>
                        <a:pt x="430" y="309"/>
                      </a:lnTo>
                      <a:lnTo>
                        <a:pt x="406" y="310"/>
                      </a:lnTo>
                      <a:lnTo>
                        <a:pt x="405" y="29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272" name="Freeform 128">
                  <a:extLst>
                    <a:ext uri="{FF2B5EF4-FFF2-40B4-BE49-F238E27FC236}">
                      <a16:creationId xmlns:a16="http://schemas.microsoft.com/office/drawing/2014/main" id="{87E52654-F27F-4487-A231-6313E18211D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09156" y="2429840"/>
                  <a:ext cx="207705" cy="213054"/>
                </a:xfrm>
                <a:custGeom>
                  <a:avLst/>
                  <a:gdLst/>
                  <a:ahLst/>
                  <a:cxnLst>
                    <a:cxn ang="0">
                      <a:pos x="369" y="111"/>
                    </a:cxn>
                    <a:cxn ang="0">
                      <a:pos x="360" y="51"/>
                    </a:cxn>
                    <a:cxn ang="0">
                      <a:pos x="353" y="32"/>
                    </a:cxn>
                    <a:cxn ang="0">
                      <a:pos x="342" y="21"/>
                    </a:cxn>
                    <a:cxn ang="0">
                      <a:pos x="326" y="16"/>
                    </a:cxn>
                    <a:cxn ang="0">
                      <a:pos x="299" y="16"/>
                    </a:cxn>
                    <a:cxn ang="0">
                      <a:pos x="260" y="23"/>
                    </a:cxn>
                    <a:cxn ang="0">
                      <a:pos x="227" y="66"/>
                    </a:cxn>
                    <a:cxn ang="0">
                      <a:pos x="164" y="158"/>
                    </a:cxn>
                    <a:cxn ang="0">
                      <a:pos x="125" y="196"/>
                    </a:cxn>
                    <a:cxn ang="0">
                      <a:pos x="144" y="279"/>
                    </a:cxn>
                    <a:cxn ang="0">
                      <a:pos x="142" y="313"/>
                    </a:cxn>
                    <a:cxn ang="0">
                      <a:pos x="136" y="328"/>
                    </a:cxn>
                    <a:cxn ang="0">
                      <a:pos x="122" y="338"/>
                    </a:cxn>
                    <a:cxn ang="0">
                      <a:pos x="71" y="344"/>
                    </a:cxn>
                    <a:cxn ang="0">
                      <a:pos x="37" y="344"/>
                    </a:cxn>
                    <a:cxn ang="0">
                      <a:pos x="13" y="337"/>
                    </a:cxn>
                    <a:cxn ang="0">
                      <a:pos x="1" y="323"/>
                    </a:cxn>
                    <a:cxn ang="0">
                      <a:pos x="1" y="308"/>
                    </a:cxn>
                    <a:cxn ang="0">
                      <a:pos x="5" y="293"/>
                    </a:cxn>
                    <a:cxn ang="0">
                      <a:pos x="37" y="268"/>
                    </a:cxn>
                    <a:cxn ang="0">
                      <a:pos x="20" y="299"/>
                    </a:cxn>
                    <a:cxn ang="0">
                      <a:pos x="16" y="310"/>
                    </a:cxn>
                    <a:cxn ang="0">
                      <a:pos x="15" y="317"/>
                    </a:cxn>
                    <a:cxn ang="0">
                      <a:pos x="20" y="324"/>
                    </a:cxn>
                    <a:cxn ang="0">
                      <a:pos x="38" y="328"/>
                    </a:cxn>
                    <a:cxn ang="0">
                      <a:pos x="117" y="324"/>
                    </a:cxn>
                    <a:cxn ang="0">
                      <a:pos x="124" y="318"/>
                    </a:cxn>
                    <a:cxn ang="0">
                      <a:pos x="127" y="309"/>
                    </a:cxn>
                    <a:cxn ang="0">
                      <a:pos x="128" y="280"/>
                    </a:cxn>
                    <a:cxn ang="0">
                      <a:pos x="121" y="242"/>
                    </a:cxn>
                    <a:cxn ang="0">
                      <a:pos x="111" y="193"/>
                    </a:cxn>
                    <a:cxn ang="0">
                      <a:pos x="183" y="103"/>
                    </a:cxn>
                    <a:cxn ang="0">
                      <a:pos x="252" y="10"/>
                    </a:cxn>
                    <a:cxn ang="0">
                      <a:pos x="298" y="1"/>
                    </a:cxn>
                    <a:cxn ang="0">
                      <a:pos x="328" y="0"/>
                    </a:cxn>
                    <a:cxn ang="0">
                      <a:pos x="351" y="8"/>
                    </a:cxn>
                    <a:cxn ang="0">
                      <a:pos x="367" y="24"/>
                    </a:cxn>
                    <a:cxn ang="0">
                      <a:pos x="375" y="47"/>
                    </a:cxn>
                    <a:cxn ang="0">
                      <a:pos x="380" y="76"/>
                    </a:cxn>
                    <a:cxn ang="0">
                      <a:pos x="390" y="147"/>
                    </a:cxn>
                  </a:cxnLst>
                  <a:rect l="0" t="0" r="r" b="b"/>
                  <a:pathLst>
                    <a:path w="390" h="344">
                      <a:moveTo>
                        <a:pt x="375" y="150"/>
                      </a:moveTo>
                      <a:lnTo>
                        <a:pt x="369" y="111"/>
                      </a:lnTo>
                      <a:lnTo>
                        <a:pt x="365" y="77"/>
                      </a:lnTo>
                      <a:lnTo>
                        <a:pt x="360" y="51"/>
                      </a:lnTo>
                      <a:lnTo>
                        <a:pt x="360" y="52"/>
                      </a:lnTo>
                      <a:lnTo>
                        <a:pt x="353" y="32"/>
                      </a:lnTo>
                      <a:lnTo>
                        <a:pt x="354" y="35"/>
                      </a:lnTo>
                      <a:lnTo>
                        <a:pt x="342" y="21"/>
                      </a:lnTo>
                      <a:lnTo>
                        <a:pt x="346" y="23"/>
                      </a:lnTo>
                      <a:lnTo>
                        <a:pt x="326" y="16"/>
                      </a:lnTo>
                      <a:lnTo>
                        <a:pt x="328" y="16"/>
                      </a:lnTo>
                      <a:lnTo>
                        <a:pt x="299" y="16"/>
                      </a:lnTo>
                      <a:lnTo>
                        <a:pt x="301" y="16"/>
                      </a:lnTo>
                      <a:lnTo>
                        <a:pt x="260" y="23"/>
                      </a:lnTo>
                      <a:lnTo>
                        <a:pt x="265" y="21"/>
                      </a:lnTo>
                      <a:lnTo>
                        <a:pt x="227" y="66"/>
                      </a:lnTo>
                      <a:lnTo>
                        <a:pt x="196" y="112"/>
                      </a:lnTo>
                      <a:lnTo>
                        <a:pt x="164" y="158"/>
                      </a:lnTo>
                      <a:lnTo>
                        <a:pt x="123" y="204"/>
                      </a:lnTo>
                      <a:lnTo>
                        <a:pt x="125" y="196"/>
                      </a:lnTo>
                      <a:lnTo>
                        <a:pt x="136" y="237"/>
                      </a:lnTo>
                      <a:lnTo>
                        <a:pt x="144" y="279"/>
                      </a:lnTo>
                      <a:cubicBezTo>
                        <a:pt x="144" y="280"/>
                        <a:pt x="144" y="280"/>
                        <a:pt x="144" y="281"/>
                      </a:cubicBezTo>
                      <a:lnTo>
                        <a:pt x="142" y="313"/>
                      </a:lnTo>
                      <a:cubicBezTo>
                        <a:pt x="142" y="314"/>
                        <a:pt x="142" y="315"/>
                        <a:pt x="142" y="316"/>
                      </a:cubicBezTo>
                      <a:lnTo>
                        <a:pt x="136" y="328"/>
                      </a:lnTo>
                      <a:cubicBezTo>
                        <a:pt x="135" y="329"/>
                        <a:pt x="134" y="330"/>
                        <a:pt x="133" y="331"/>
                      </a:cubicBezTo>
                      <a:lnTo>
                        <a:pt x="122" y="338"/>
                      </a:lnTo>
                      <a:cubicBezTo>
                        <a:pt x="121" y="339"/>
                        <a:pt x="120" y="339"/>
                        <a:pt x="118" y="339"/>
                      </a:cubicBezTo>
                      <a:lnTo>
                        <a:pt x="71" y="344"/>
                      </a:lnTo>
                      <a:lnTo>
                        <a:pt x="38" y="344"/>
                      </a:lnTo>
                      <a:cubicBezTo>
                        <a:pt x="38" y="344"/>
                        <a:pt x="37" y="344"/>
                        <a:pt x="37" y="344"/>
                      </a:cubicBezTo>
                      <a:lnTo>
                        <a:pt x="17" y="339"/>
                      </a:lnTo>
                      <a:cubicBezTo>
                        <a:pt x="15" y="339"/>
                        <a:pt x="14" y="338"/>
                        <a:pt x="13" y="337"/>
                      </a:cubicBezTo>
                      <a:lnTo>
                        <a:pt x="4" y="328"/>
                      </a:lnTo>
                      <a:cubicBezTo>
                        <a:pt x="2" y="327"/>
                        <a:pt x="2" y="325"/>
                        <a:pt x="1" y="323"/>
                      </a:cubicBezTo>
                      <a:lnTo>
                        <a:pt x="0" y="311"/>
                      </a:lnTo>
                      <a:cubicBezTo>
                        <a:pt x="0" y="310"/>
                        <a:pt x="0" y="309"/>
                        <a:pt x="1" y="308"/>
                      </a:cubicBezTo>
                      <a:lnTo>
                        <a:pt x="5" y="294"/>
                      </a:lnTo>
                      <a:cubicBezTo>
                        <a:pt x="5" y="294"/>
                        <a:pt x="5" y="293"/>
                        <a:pt x="5" y="293"/>
                      </a:cubicBezTo>
                      <a:lnTo>
                        <a:pt x="22" y="261"/>
                      </a:lnTo>
                      <a:lnTo>
                        <a:pt x="37" y="268"/>
                      </a:lnTo>
                      <a:lnTo>
                        <a:pt x="20" y="300"/>
                      </a:lnTo>
                      <a:lnTo>
                        <a:pt x="20" y="299"/>
                      </a:lnTo>
                      <a:lnTo>
                        <a:pt x="16" y="313"/>
                      </a:lnTo>
                      <a:lnTo>
                        <a:pt x="16" y="310"/>
                      </a:lnTo>
                      <a:lnTo>
                        <a:pt x="17" y="322"/>
                      </a:lnTo>
                      <a:lnTo>
                        <a:pt x="15" y="317"/>
                      </a:lnTo>
                      <a:lnTo>
                        <a:pt x="24" y="326"/>
                      </a:lnTo>
                      <a:lnTo>
                        <a:pt x="20" y="324"/>
                      </a:lnTo>
                      <a:lnTo>
                        <a:pt x="40" y="329"/>
                      </a:lnTo>
                      <a:lnTo>
                        <a:pt x="38" y="328"/>
                      </a:lnTo>
                      <a:lnTo>
                        <a:pt x="70" y="329"/>
                      </a:lnTo>
                      <a:lnTo>
                        <a:pt x="117" y="324"/>
                      </a:lnTo>
                      <a:lnTo>
                        <a:pt x="113" y="325"/>
                      </a:lnTo>
                      <a:lnTo>
                        <a:pt x="124" y="318"/>
                      </a:lnTo>
                      <a:lnTo>
                        <a:pt x="121" y="321"/>
                      </a:lnTo>
                      <a:lnTo>
                        <a:pt x="127" y="309"/>
                      </a:lnTo>
                      <a:lnTo>
                        <a:pt x="126" y="312"/>
                      </a:lnTo>
                      <a:lnTo>
                        <a:pt x="128" y="280"/>
                      </a:lnTo>
                      <a:lnTo>
                        <a:pt x="129" y="282"/>
                      </a:lnTo>
                      <a:lnTo>
                        <a:pt x="121" y="242"/>
                      </a:lnTo>
                      <a:lnTo>
                        <a:pt x="110" y="201"/>
                      </a:lnTo>
                      <a:cubicBezTo>
                        <a:pt x="109" y="198"/>
                        <a:pt x="110" y="195"/>
                        <a:pt x="111" y="193"/>
                      </a:cubicBezTo>
                      <a:lnTo>
                        <a:pt x="151" y="149"/>
                      </a:lnTo>
                      <a:lnTo>
                        <a:pt x="183" y="103"/>
                      </a:lnTo>
                      <a:lnTo>
                        <a:pt x="214" y="55"/>
                      </a:lnTo>
                      <a:lnTo>
                        <a:pt x="252" y="10"/>
                      </a:lnTo>
                      <a:cubicBezTo>
                        <a:pt x="254" y="9"/>
                        <a:pt x="255" y="8"/>
                        <a:pt x="257" y="8"/>
                      </a:cubicBezTo>
                      <a:lnTo>
                        <a:pt x="298" y="1"/>
                      </a:lnTo>
                      <a:cubicBezTo>
                        <a:pt x="299" y="0"/>
                        <a:pt x="299" y="0"/>
                        <a:pt x="299" y="0"/>
                      </a:cubicBezTo>
                      <a:lnTo>
                        <a:pt x="328" y="0"/>
                      </a:lnTo>
                      <a:cubicBezTo>
                        <a:pt x="329" y="0"/>
                        <a:pt x="330" y="1"/>
                        <a:pt x="331" y="1"/>
                      </a:cubicBezTo>
                      <a:lnTo>
                        <a:pt x="351" y="8"/>
                      </a:lnTo>
                      <a:cubicBezTo>
                        <a:pt x="352" y="8"/>
                        <a:pt x="354" y="9"/>
                        <a:pt x="355" y="10"/>
                      </a:cubicBezTo>
                      <a:lnTo>
                        <a:pt x="367" y="24"/>
                      </a:lnTo>
                      <a:cubicBezTo>
                        <a:pt x="367" y="25"/>
                        <a:pt x="368" y="26"/>
                        <a:pt x="368" y="27"/>
                      </a:cubicBezTo>
                      <a:lnTo>
                        <a:pt x="375" y="47"/>
                      </a:lnTo>
                      <a:cubicBezTo>
                        <a:pt x="375" y="47"/>
                        <a:pt x="375" y="48"/>
                        <a:pt x="375" y="48"/>
                      </a:cubicBezTo>
                      <a:lnTo>
                        <a:pt x="380" y="76"/>
                      </a:lnTo>
                      <a:lnTo>
                        <a:pt x="384" y="108"/>
                      </a:lnTo>
                      <a:lnTo>
                        <a:pt x="390" y="147"/>
                      </a:lnTo>
                      <a:lnTo>
                        <a:pt x="375" y="15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 dirty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273" name="Freeform 129">
                  <a:extLst>
                    <a:ext uri="{FF2B5EF4-FFF2-40B4-BE49-F238E27FC236}">
                      <a16:creationId xmlns:a16="http://schemas.microsoft.com/office/drawing/2014/main" id="{EE2DB34E-20C2-4134-BCCC-C0DCBF16093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34605" y="2985940"/>
                  <a:ext cx="63035" cy="179539"/>
                </a:xfrm>
                <a:custGeom>
                  <a:avLst/>
                  <a:gdLst/>
                  <a:ahLst/>
                  <a:cxnLst>
                    <a:cxn ang="0">
                      <a:pos x="15" y="0"/>
                    </a:cxn>
                    <a:cxn ang="0">
                      <a:pos x="26" y="96"/>
                    </a:cxn>
                    <a:cxn ang="0">
                      <a:pos x="34" y="142"/>
                    </a:cxn>
                    <a:cxn ang="0">
                      <a:pos x="34" y="141"/>
                    </a:cxn>
                    <a:cxn ang="0">
                      <a:pos x="49" y="185"/>
                    </a:cxn>
                    <a:cxn ang="0">
                      <a:pos x="46" y="181"/>
                    </a:cxn>
                    <a:cxn ang="0">
                      <a:pos x="58" y="190"/>
                    </a:cxn>
                    <a:cxn ang="0">
                      <a:pos x="54" y="188"/>
                    </a:cxn>
                    <a:cxn ang="0">
                      <a:pos x="72" y="189"/>
                    </a:cxn>
                    <a:cxn ang="0">
                      <a:pos x="90" y="189"/>
                    </a:cxn>
                    <a:cxn ang="0">
                      <a:pos x="94" y="190"/>
                    </a:cxn>
                    <a:cxn ang="0">
                      <a:pos x="108" y="197"/>
                    </a:cxn>
                    <a:cxn ang="0">
                      <a:pos x="112" y="203"/>
                    </a:cxn>
                    <a:cxn ang="0">
                      <a:pos x="116" y="222"/>
                    </a:cxn>
                    <a:cxn ang="0">
                      <a:pos x="116" y="226"/>
                    </a:cxn>
                    <a:cxn ang="0">
                      <a:pos x="110" y="247"/>
                    </a:cxn>
                    <a:cxn ang="0">
                      <a:pos x="101" y="269"/>
                    </a:cxn>
                    <a:cxn ang="0">
                      <a:pos x="101" y="268"/>
                    </a:cxn>
                    <a:cxn ang="0">
                      <a:pos x="96" y="290"/>
                    </a:cxn>
                    <a:cxn ang="0">
                      <a:pos x="81" y="287"/>
                    </a:cxn>
                    <a:cxn ang="0">
                      <a:pos x="86" y="265"/>
                    </a:cxn>
                    <a:cxn ang="0">
                      <a:pos x="86" y="263"/>
                    </a:cxn>
                    <a:cxn ang="0">
                      <a:pos x="95" y="242"/>
                    </a:cxn>
                    <a:cxn ang="0">
                      <a:pos x="101" y="221"/>
                    </a:cxn>
                    <a:cxn ang="0">
                      <a:pos x="101" y="225"/>
                    </a:cxn>
                    <a:cxn ang="0">
                      <a:pos x="97" y="206"/>
                    </a:cxn>
                    <a:cxn ang="0">
                      <a:pos x="101" y="212"/>
                    </a:cxn>
                    <a:cxn ang="0">
                      <a:pos x="87" y="205"/>
                    </a:cxn>
                    <a:cxn ang="0">
                      <a:pos x="90" y="205"/>
                    </a:cxn>
                    <a:cxn ang="0">
                      <a:pos x="71" y="205"/>
                    </a:cxn>
                    <a:cxn ang="0">
                      <a:pos x="53" y="204"/>
                    </a:cxn>
                    <a:cxn ang="0">
                      <a:pos x="49" y="203"/>
                    </a:cxn>
                    <a:cxn ang="0">
                      <a:pos x="37" y="194"/>
                    </a:cxn>
                    <a:cxn ang="0">
                      <a:pos x="34" y="190"/>
                    </a:cxn>
                    <a:cxn ang="0">
                      <a:pos x="19" y="146"/>
                    </a:cxn>
                    <a:cxn ang="0">
                      <a:pos x="19" y="145"/>
                    </a:cxn>
                    <a:cxn ang="0">
                      <a:pos x="11" y="97"/>
                    </a:cxn>
                    <a:cxn ang="0">
                      <a:pos x="0" y="1"/>
                    </a:cxn>
                    <a:cxn ang="0">
                      <a:pos x="15" y="0"/>
                    </a:cxn>
                  </a:cxnLst>
                  <a:rect l="0" t="0" r="r" b="b"/>
                  <a:pathLst>
                    <a:path w="117" h="290">
                      <a:moveTo>
                        <a:pt x="15" y="0"/>
                      </a:moveTo>
                      <a:lnTo>
                        <a:pt x="26" y="96"/>
                      </a:lnTo>
                      <a:lnTo>
                        <a:pt x="34" y="142"/>
                      </a:lnTo>
                      <a:lnTo>
                        <a:pt x="34" y="141"/>
                      </a:lnTo>
                      <a:lnTo>
                        <a:pt x="49" y="185"/>
                      </a:lnTo>
                      <a:lnTo>
                        <a:pt x="46" y="181"/>
                      </a:lnTo>
                      <a:lnTo>
                        <a:pt x="58" y="190"/>
                      </a:lnTo>
                      <a:lnTo>
                        <a:pt x="54" y="188"/>
                      </a:lnTo>
                      <a:lnTo>
                        <a:pt x="72" y="189"/>
                      </a:lnTo>
                      <a:lnTo>
                        <a:pt x="90" y="189"/>
                      </a:lnTo>
                      <a:cubicBezTo>
                        <a:pt x="92" y="189"/>
                        <a:pt x="93" y="190"/>
                        <a:pt x="94" y="190"/>
                      </a:cubicBezTo>
                      <a:lnTo>
                        <a:pt x="108" y="197"/>
                      </a:lnTo>
                      <a:cubicBezTo>
                        <a:pt x="110" y="198"/>
                        <a:pt x="112" y="200"/>
                        <a:pt x="112" y="203"/>
                      </a:cubicBezTo>
                      <a:lnTo>
                        <a:pt x="116" y="222"/>
                      </a:lnTo>
                      <a:cubicBezTo>
                        <a:pt x="117" y="223"/>
                        <a:pt x="117" y="224"/>
                        <a:pt x="116" y="226"/>
                      </a:cubicBezTo>
                      <a:lnTo>
                        <a:pt x="110" y="247"/>
                      </a:lnTo>
                      <a:lnTo>
                        <a:pt x="101" y="269"/>
                      </a:lnTo>
                      <a:lnTo>
                        <a:pt x="101" y="268"/>
                      </a:lnTo>
                      <a:lnTo>
                        <a:pt x="96" y="290"/>
                      </a:lnTo>
                      <a:lnTo>
                        <a:pt x="81" y="287"/>
                      </a:lnTo>
                      <a:lnTo>
                        <a:pt x="86" y="265"/>
                      </a:lnTo>
                      <a:cubicBezTo>
                        <a:pt x="86" y="264"/>
                        <a:pt x="86" y="264"/>
                        <a:pt x="86" y="263"/>
                      </a:cubicBezTo>
                      <a:lnTo>
                        <a:pt x="95" y="242"/>
                      </a:lnTo>
                      <a:lnTo>
                        <a:pt x="101" y="221"/>
                      </a:lnTo>
                      <a:lnTo>
                        <a:pt x="101" y="225"/>
                      </a:lnTo>
                      <a:lnTo>
                        <a:pt x="97" y="206"/>
                      </a:lnTo>
                      <a:lnTo>
                        <a:pt x="101" y="212"/>
                      </a:lnTo>
                      <a:lnTo>
                        <a:pt x="87" y="205"/>
                      </a:lnTo>
                      <a:lnTo>
                        <a:pt x="90" y="205"/>
                      </a:lnTo>
                      <a:lnTo>
                        <a:pt x="71" y="205"/>
                      </a:lnTo>
                      <a:lnTo>
                        <a:pt x="53" y="204"/>
                      </a:lnTo>
                      <a:cubicBezTo>
                        <a:pt x="51" y="204"/>
                        <a:pt x="50" y="204"/>
                        <a:pt x="49" y="203"/>
                      </a:cubicBezTo>
                      <a:lnTo>
                        <a:pt x="37" y="194"/>
                      </a:lnTo>
                      <a:cubicBezTo>
                        <a:pt x="35" y="193"/>
                        <a:pt x="34" y="192"/>
                        <a:pt x="34" y="190"/>
                      </a:cubicBezTo>
                      <a:lnTo>
                        <a:pt x="19" y="146"/>
                      </a:lnTo>
                      <a:cubicBezTo>
                        <a:pt x="19" y="146"/>
                        <a:pt x="19" y="145"/>
                        <a:pt x="19" y="145"/>
                      </a:cubicBezTo>
                      <a:lnTo>
                        <a:pt x="11" y="97"/>
                      </a:lnTo>
                      <a:lnTo>
                        <a:pt x="0" y="1"/>
                      </a:lnTo>
                      <a:lnTo>
                        <a:pt x="15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274" name="Freeform 130">
                  <a:extLst>
                    <a:ext uri="{FF2B5EF4-FFF2-40B4-BE49-F238E27FC236}">
                      <a16:creationId xmlns:a16="http://schemas.microsoft.com/office/drawing/2014/main" id="{4C02EE07-01A5-4F3E-90DF-740F0E7B36D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49735" y="2883680"/>
                  <a:ext cx="143637" cy="162783"/>
                </a:xfrm>
                <a:custGeom>
                  <a:avLst/>
                  <a:gdLst/>
                  <a:ahLst/>
                  <a:cxnLst>
                    <a:cxn ang="0">
                      <a:pos x="269" y="11"/>
                    </a:cxn>
                    <a:cxn ang="0">
                      <a:pos x="251" y="30"/>
                    </a:cxn>
                    <a:cxn ang="0">
                      <a:pos x="231" y="52"/>
                    </a:cxn>
                    <a:cxn ang="0">
                      <a:pos x="214" y="74"/>
                    </a:cxn>
                    <a:cxn ang="0">
                      <a:pos x="215" y="73"/>
                    </a:cxn>
                    <a:cxn ang="0">
                      <a:pos x="204" y="95"/>
                    </a:cxn>
                    <a:cxn ang="0">
                      <a:pos x="204" y="93"/>
                    </a:cxn>
                    <a:cxn ang="0">
                      <a:pos x="200" y="120"/>
                    </a:cxn>
                    <a:cxn ang="0">
                      <a:pos x="200" y="118"/>
                    </a:cxn>
                    <a:cxn ang="0">
                      <a:pos x="202" y="147"/>
                    </a:cxn>
                    <a:cxn ang="0">
                      <a:pos x="202" y="148"/>
                    </a:cxn>
                    <a:cxn ang="0">
                      <a:pos x="200" y="174"/>
                    </a:cxn>
                    <a:cxn ang="0">
                      <a:pos x="199" y="178"/>
                    </a:cxn>
                    <a:cxn ang="0">
                      <a:pos x="186" y="197"/>
                    </a:cxn>
                    <a:cxn ang="0">
                      <a:pos x="183" y="200"/>
                    </a:cxn>
                    <a:cxn ang="0">
                      <a:pos x="147" y="215"/>
                    </a:cxn>
                    <a:cxn ang="0">
                      <a:pos x="144" y="215"/>
                    </a:cxn>
                    <a:cxn ang="0">
                      <a:pos x="105" y="218"/>
                    </a:cxn>
                    <a:cxn ang="0">
                      <a:pos x="64" y="216"/>
                    </a:cxn>
                    <a:cxn ang="0">
                      <a:pos x="25" y="217"/>
                    </a:cxn>
                    <a:cxn ang="0">
                      <a:pos x="32" y="212"/>
                    </a:cxn>
                    <a:cxn ang="0">
                      <a:pos x="27" y="227"/>
                    </a:cxn>
                    <a:cxn ang="0">
                      <a:pos x="22" y="244"/>
                    </a:cxn>
                    <a:cxn ang="0">
                      <a:pos x="17" y="258"/>
                    </a:cxn>
                    <a:cxn ang="0">
                      <a:pos x="15" y="264"/>
                    </a:cxn>
                    <a:cxn ang="0">
                      <a:pos x="0" y="259"/>
                    </a:cxn>
                    <a:cxn ang="0">
                      <a:pos x="2" y="253"/>
                    </a:cxn>
                    <a:cxn ang="0">
                      <a:pos x="7" y="239"/>
                    </a:cxn>
                    <a:cxn ang="0">
                      <a:pos x="12" y="222"/>
                    </a:cxn>
                    <a:cxn ang="0">
                      <a:pos x="17" y="207"/>
                    </a:cxn>
                    <a:cxn ang="0">
                      <a:pos x="24" y="201"/>
                    </a:cxn>
                    <a:cxn ang="0">
                      <a:pos x="65" y="200"/>
                    </a:cxn>
                    <a:cxn ang="0">
                      <a:pos x="104" y="202"/>
                    </a:cxn>
                    <a:cxn ang="0">
                      <a:pos x="143" y="199"/>
                    </a:cxn>
                    <a:cxn ang="0">
                      <a:pos x="140" y="200"/>
                    </a:cxn>
                    <a:cxn ang="0">
                      <a:pos x="176" y="185"/>
                    </a:cxn>
                    <a:cxn ang="0">
                      <a:pos x="173" y="188"/>
                    </a:cxn>
                    <a:cxn ang="0">
                      <a:pos x="186" y="169"/>
                    </a:cxn>
                    <a:cxn ang="0">
                      <a:pos x="184" y="173"/>
                    </a:cxn>
                    <a:cxn ang="0">
                      <a:pos x="186" y="147"/>
                    </a:cxn>
                    <a:cxn ang="0">
                      <a:pos x="186" y="148"/>
                    </a:cxn>
                    <a:cxn ang="0">
                      <a:pos x="184" y="119"/>
                    </a:cxn>
                    <a:cxn ang="0">
                      <a:pos x="185" y="117"/>
                    </a:cxn>
                    <a:cxn ang="0">
                      <a:pos x="189" y="90"/>
                    </a:cxn>
                    <a:cxn ang="0">
                      <a:pos x="189" y="88"/>
                    </a:cxn>
                    <a:cxn ang="0">
                      <a:pos x="200" y="66"/>
                    </a:cxn>
                    <a:cxn ang="0">
                      <a:pos x="201" y="65"/>
                    </a:cxn>
                    <a:cxn ang="0">
                      <a:pos x="220" y="41"/>
                    </a:cxn>
                    <a:cxn ang="0">
                      <a:pos x="240" y="19"/>
                    </a:cxn>
                    <a:cxn ang="0">
                      <a:pos x="258" y="0"/>
                    </a:cxn>
                    <a:cxn ang="0">
                      <a:pos x="269" y="11"/>
                    </a:cxn>
                  </a:cxnLst>
                  <a:rect l="0" t="0" r="r" b="b"/>
                  <a:pathLst>
                    <a:path w="269" h="264">
                      <a:moveTo>
                        <a:pt x="269" y="11"/>
                      </a:moveTo>
                      <a:lnTo>
                        <a:pt x="251" y="30"/>
                      </a:lnTo>
                      <a:lnTo>
                        <a:pt x="231" y="52"/>
                      </a:lnTo>
                      <a:lnTo>
                        <a:pt x="214" y="74"/>
                      </a:lnTo>
                      <a:lnTo>
                        <a:pt x="215" y="73"/>
                      </a:lnTo>
                      <a:lnTo>
                        <a:pt x="204" y="95"/>
                      </a:lnTo>
                      <a:lnTo>
                        <a:pt x="204" y="93"/>
                      </a:lnTo>
                      <a:lnTo>
                        <a:pt x="200" y="120"/>
                      </a:lnTo>
                      <a:lnTo>
                        <a:pt x="200" y="118"/>
                      </a:lnTo>
                      <a:lnTo>
                        <a:pt x="202" y="147"/>
                      </a:lnTo>
                      <a:cubicBezTo>
                        <a:pt x="202" y="147"/>
                        <a:pt x="202" y="148"/>
                        <a:pt x="202" y="148"/>
                      </a:cubicBezTo>
                      <a:lnTo>
                        <a:pt x="200" y="174"/>
                      </a:lnTo>
                      <a:cubicBezTo>
                        <a:pt x="200" y="175"/>
                        <a:pt x="200" y="177"/>
                        <a:pt x="199" y="178"/>
                      </a:cubicBezTo>
                      <a:lnTo>
                        <a:pt x="186" y="197"/>
                      </a:lnTo>
                      <a:cubicBezTo>
                        <a:pt x="185" y="198"/>
                        <a:pt x="184" y="199"/>
                        <a:pt x="183" y="200"/>
                      </a:cubicBezTo>
                      <a:lnTo>
                        <a:pt x="147" y="215"/>
                      </a:lnTo>
                      <a:cubicBezTo>
                        <a:pt x="146" y="215"/>
                        <a:pt x="145" y="215"/>
                        <a:pt x="144" y="215"/>
                      </a:cubicBezTo>
                      <a:lnTo>
                        <a:pt x="105" y="218"/>
                      </a:lnTo>
                      <a:lnTo>
                        <a:pt x="64" y="216"/>
                      </a:lnTo>
                      <a:lnTo>
                        <a:pt x="25" y="217"/>
                      </a:lnTo>
                      <a:lnTo>
                        <a:pt x="32" y="212"/>
                      </a:lnTo>
                      <a:lnTo>
                        <a:pt x="27" y="227"/>
                      </a:lnTo>
                      <a:lnTo>
                        <a:pt x="22" y="244"/>
                      </a:lnTo>
                      <a:lnTo>
                        <a:pt x="17" y="258"/>
                      </a:lnTo>
                      <a:lnTo>
                        <a:pt x="15" y="264"/>
                      </a:lnTo>
                      <a:lnTo>
                        <a:pt x="0" y="259"/>
                      </a:lnTo>
                      <a:lnTo>
                        <a:pt x="2" y="253"/>
                      </a:lnTo>
                      <a:lnTo>
                        <a:pt x="7" y="239"/>
                      </a:lnTo>
                      <a:lnTo>
                        <a:pt x="12" y="222"/>
                      </a:lnTo>
                      <a:lnTo>
                        <a:pt x="17" y="207"/>
                      </a:lnTo>
                      <a:cubicBezTo>
                        <a:pt x="18" y="204"/>
                        <a:pt x="21" y="202"/>
                        <a:pt x="24" y="201"/>
                      </a:cubicBezTo>
                      <a:lnTo>
                        <a:pt x="65" y="200"/>
                      </a:lnTo>
                      <a:lnTo>
                        <a:pt x="104" y="202"/>
                      </a:lnTo>
                      <a:lnTo>
                        <a:pt x="143" y="199"/>
                      </a:lnTo>
                      <a:lnTo>
                        <a:pt x="140" y="200"/>
                      </a:lnTo>
                      <a:lnTo>
                        <a:pt x="176" y="185"/>
                      </a:lnTo>
                      <a:lnTo>
                        <a:pt x="173" y="188"/>
                      </a:lnTo>
                      <a:lnTo>
                        <a:pt x="186" y="169"/>
                      </a:lnTo>
                      <a:lnTo>
                        <a:pt x="184" y="173"/>
                      </a:lnTo>
                      <a:lnTo>
                        <a:pt x="186" y="147"/>
                      </a:lnTo>
                      <a:lnTo>
                        <a:pt x="186" y="148"/>
                      </a:lnTo>
                      <a:lnTo>
                        <a:pt x="184" y="119"/>
                      </a:lnTo>
                      <a:cubicBezTo>
                        <a:pt x="184" y="118"/>
                        <a:pt x="184" y="118"/>
                        <a:pt x="185" y="117"/>
                      </a:cubicBezTo>
                      <a:lnTo>
                        <a:pt x="189" y="90"/>
                      </a:lnTo>
                      <a:cubicBezTo>
                        <a:pt x="189" y="89"/>
                        <a:pt x="189" y="89"/>
                        <a:pt x="189" y="88"/>
                      </a:cubicBezTo>
                      <a:lnTo>
                        <a:pt x="200" y="66"/>
                      </a:lnTo>
                      <a:cubicBezTo>
                        <a:pt x="201" y="65"/>
                        <a:pt x="201" y="65"/>
                        <a:pt x="201" y="65"/>
                      </a:cubicBezTo>
                      <a:lnTo>
                        <a:pt x="220" y="41"/>
                      </a:lnTo>
                      <a:lnTo>
                        <a:pt x="240" y="19"/>
                      </a:lnTo>
                      <a:lnTo>
                        <a:pt x="258" y="0"/>
                      </a:lnTo>
                      <a:lnTo>
                        <a:pt x="269" y="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275" name="Freeform 131">
                  <a:extLst>
                    <a:ext uri="{FF2B5EF4-FFF2-40B4-BE49-F238E27FC236}">
                      <a16:creationId xmlns:a16="http://schemas.microsoft.com/office/drawing/2014/main" id="{2617FFA0-0B13-46BD-9A5D-6132FAEE09C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92066" y="3022141"/>
                  <a:ext cx="76469" cy="210660"/>
                </a:xfrm>
                <a:custGeom>
                  <a:avLst/>
                  <a:gdLst/>
                  <a:ahLst/>
                  <a:cxnLst>
                    <a:cxn ang="0">
                      <a:pos x="72" y="341"/>
                    </a:cxn>
                    <a:cxn ang="0">
                      <a:pos x="65" y="272"/>
                    </a:cxn>
                    <a:cxn ang="0">
                      <a:pos x="58" y="215"/>
                    </a:cxn>
                    <a:cxn ang="0">
                      <a:pos x="58" y="216"/>
                    </a:cxn>
                    <a:cxn ang="0">
                      <a:pos x="39" y="163"/>
                    </a:cxn>
                    <a:cxn ang="0">
                      <a:pos x="40" y="165"/>
                    </a:cxn>
                    <a:cxn ang="0">
                      <a:pos x="24" y="140"/>
                    </a:cxn>
                    <a:cxn ang="0">
                      <a:pos x="2" y="115"/>
                    </a:cxn>
                    <a:cxn ang="0">
                      <a:pos x="1" y="108"/>
                    </a:cxn>
                    <a:cxn ang="0">
                      <a:pos x="6" y="102"/>
                    </a:cxn>
                    <a:cxn ang="0">
                      <a:pos x="49" y="85"/>
                    </a:cxn>
                    <a:cxn ang="0">
                      <a:pos x="47" y="86"/>
                    </a:cxn>
                    <a:cxn ang="0">
                      <a:pos x="81" y="65"/>
                    </a:cxn>
                    <a:cxn ang="0">
                      <a:pos x="80" y="66"/>
                    </a:cxn>
                    <a:cxn ang="0">
                      <a:pos x="107" y="37"/>
                    </a:cxn>
                    <a:cxn ang="0">
                      <a:pos x="106" y="38"/>
                    </a:cxn>
                    <a:cxn ang="0">
                      <a:pos x="130" y="0"/>
                    </a:cxn>
                    <a:cxn ang="0">
                      <a:pos x="143" y="9"/>
                    </a:cxn>
                    <a:cxn ang="0">
                      <a:pos x="119" y="47"/>
                    </a:cxn>
                    <a:cxn ang="0">
                      <a:pos x="118" y="48"/>
                    </a:cxn>
                    <a:cxn ang="0">
                      <a:pos x="91" y="77"/>
                    </a:cxn>
                    <a:cxn ang="0">
                      <a:pos x="90" y="78"/>
                    </a:cxn>
                    <a:cxn ang="0">
                      <a:pos x="56" y="99"/>
                    </a:cxn>
                    <a:cxn ang="0">
                      <a:pos x="54" y="100"/>
                    </a:cxn>
                    <a:cxn ang="0">
                      <a:pos x="11" y="117"/>
                    </a:cxn>
                    <a:cxn ang="0">
                      <a:pos x="15" y="104"/>
                    </a:cxn>
                    <a:cxn ang="0">
                      <a:pos x="37" y="131"/>
                    </a:cxn>
                    <a:cxn ang="0">
                      <a:pos x="53" y="156"/>
                    </a:cxn>
                    <a:cxn ang="0">
                      <a:pos x="54" y="158"/>
                    </a:cxn>
                    <a:cxn ang="0">
                      <a:pos x="73" y="211"/>
                    </a:cxn>
                    <a:cxn ang="0">
                      <a:pos x="73" y="212"/>
                    </a:cxn>
                    <a:cxn ang="0">
                      <a:pos x="81" y="271"/>
                    </a:cxn>
                    <a:cxn ang="0">
                      <a:pos x="88" y="340"/>
                    </a:cxn>
                    <a:cxn ang="0">
                      <a:pos x="72" y="341"/>
                    </a:cxn>
                  </a:cxnLst>
                  <a:rect l="0" t="0" r="r" b="b"/>
                  <a:pathLst>
                    <a:path w="143" h="341">
                      <a:moveTo>
                        <a:pt x="72" y="341"/>
                      </a:moveTo>
                      <a:lnTo>
                        <a:pt x="65" y="272"/>
                      </a:lnTo>
                      <a:lnTo>
                        <a:pt x="58" y="215"/>
                      </a:lnTo>
                      <a:lnTo>
                        <a:pt x="58" y="216"/>
                      </a:lnTo>
                      <a:lnTo>
                        <a:pt x="39" y="163"/>
                      </a:lnTo>
                      <a:lnTo>
                        <a:pt x="40" y="165"/>
                      </a:lnTo>
                      <a:lnTo>
                        <a:pt x="24" y="140"/>
                      </a:lnTo>
                      <a:lnTo>
                        <a:pt x="2" y="115"/>
                      </a:lnTo>
                      <a:cubicBezTo>
                        <a:pt x="1" y="113"/>
                        <a:pt x="0" y="110"/>
                        <a:pt x="1" y="108"/>
                      </a:cubicBezTo>
                      <a:cubicBezTo>
                        <a:pt x="1" y="105"/>
                        <a:pt x="3" y="103"/>
                        <a:pt x="6" y="102"/>
                      </a:cubicBezTo>
                      <a:lnTo>
                        <a:pt x="49" y="85"/>
                      </a:lnTo>
                      <a:lnTo>
                        <a:pt x="47" y="86"/>
                      </a:lnTo>
                      <a:lnTo>
                        <a:pt x="81" y="65"/>
                      </a:lnTo>
                      <a:lnTo>
                        <a:pt x="80" y="66"/>
                      </a:lnTo>
                      <a:lnTo>
                        <a:pt x="107" y="37"/>
                      </a:lnTo>
                      <a:lnTo>
                        <a:pt x="106" y="38"/>
                      </a:lnTo>
                      <a:lnTo>
                        <a:pt x="130" y="0"/>
                      </a:lnTo>
                      <a:lnTo>
                        <a:pt x="143" y="9"/>
                      </a:lnTo>
                      <a:lnTo>
                        <a:pt x="119" y="47"/>
                      </a:lnTo>
                      <a:cubicBezTo>
                        <a:pt x="119" y="47"/>
                        <a:pt x="119" y="48"/>
                        <a:pt x="118" y="48"/>
                      </a:cubicBezTo>
                      <a:lnTo>
                        <a:pt x="91" y="77"/>
                      </a:lnTo>
                      <a:cubicBezTo>
                        <a:pt x="91" y="77"/>
                        <a:pt x="90" y="78"/>
                        <a:pt x="90" y="78"/>
                      </a:cubicBezTo>
                      <a:lnTo>
                        <a:pt x="56" y="99"/>
                      </a:lnTo>
                      <a:cubicBezTo>
                        <a:pt x="55" y="100"/>
                        <a:pt x="55" y="100"/>
                        <a:pt x="54" y="100"/>
                      </a:cubicBezTo>
                      <a:lnTo>
                        <a:pt x="11" y="117"/>
                      </a:lnTo>
                      <a:lnTo>
                        <a:pt x="15" y="104"/>
                      </a:lnTo>
                      <a:lnTo>
                        <a:pt x="37" y="131"/>
                      </a:lnTo>
                      <a:lnTo>
                        <a:pt x="53" y="156"/>
                      </a:lnTo>
                      <a:cubicBezTo>
                        <a:pt x="54" y="157"/>
                        <a:pt x="54" y="157"/>
                        <a:pt x="54" y="158"/>
                      </a:cubicBezTo>
                      <a:lnTo>
                        <a:pt x="73" y="211"/>
                      </a:lnTo>
                      <a:cubicBezTo>
                        <a:pt x="73" y="211"/>
                        <a:pt x="73" y="212"/>
                        <a:pt x="73" y="212"/>
                      </a:cubicBezTo>
                      <a:lnTo>
                        <a:pt x="81" y="271"/>
                      </a:lnTo>
                      <a:lnTo>
                        <a:pt x="88" y="340"/>
                      </a:lnTo>
                      <a:lnTo>
                        <a:pt x="72" y="34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grpSp>
              <p:nvGrpSpPr>
                <p:cNvPr id="276" name="กลุ่ม 275">
                  <a:extLst>
                    <a:ext uri="{FF2B5EF4-FFF2-40B4-BE49-F238E27FC236}">
                      <a16:creationId xmlns:a16="http://schemas.microsoft.com/office/drawing/2014/main" id="{D339EE28-E9B3-4434-8DCA-755B5C085A42}"/>
                    </a:ext>
                  </a:extLst>
                </p:cNvPr>
                <p:cNvGrpSpPr/>
                <p:nvPr/>
              </p:nvGrpSpPr>
              <p:grpSpPr>
                <a:xfrm>
                  <a:off x="2678699" y="2528583"/>
                  <a:ext cx="538914" cy="481611"/>
                  <a:chOff x="2678699" y="2528583"/>
                  <a:chExt cx="538914" cy="481611"/>
                </a:xfrm>
              </p:grpSpPr>
              <p:grpSp>
                <p:nvGrpSpPr>
                  <p:cNvPr id="277" name="กลุ่ม 276">
                    <a:extLst>
                      <a:ext uri="{FF2B5EF4-FFF2-40B4-BE49-F238E27FC236}">
                        <a16:creationId xmlns:a16="http://schemas.microsoft.com/office/drawing/2014/main" id="{42975F59-D1D1-46E7-BBF3-FD80AE786EC5}"/>
                      </a:ext>
                    </a:extLst>
                  </p:cNvPr>
                  <p:cNvGrpSpPr/>
                  <p:nvPr/>
                </p:nvGrpSpPr>
                <p:grpSpPr>
                  <a:xfrm>
                    <a:off x="2678699" y="2636736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293" name="Freeform 114">
                      <a:extLst>
                        <a:ext uri="{FF2B5EF4-FFF2-40B4-BE49-F238E27FC236}">
                          <a16:creationId xmlns:a16="http://schemas.microsoft.com/office/drawing/2014/main" id="{6D7D7178-7CF5-412C-9B81-D8ADD8105E9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294" name="Freeform 123">
                      <a:extLst>
                        <a:ext uri="{FF2B5EF4-FFF2-40B4-BE49-F238E27FC236}">
                          <a16:creationId xmlns:a16="http://schemas.microsoft.com/office/drawing/2014/main" id="{0A07ADAF-6134-4373-A31B-DDA4AD3EB98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278" name="กลุ่ม 277">
                    <a:extLst>
                      <a:ext uri="{FF2B5EF4-FFF2-40B4-BE49-F238E27FC236}">
                        <a16:creationId xmlns:a16="http://schemas.microsoft.com/office/drawing/2014/main" id="{AB7DAED3-1EC8-4F0D-98BD-6DEBE074333A}"/>
                      </a:ext>
                    </a:extLst>
                  </p:cNvPr>
                  <p:cNvGrpSpPr/>
                  <p:nvPr/>
                </p:nvGrpSpPr>
                <p:grpSpPr>
                  <a:xfrm rot="8663594">
                    <a:off x="2751587" y="2789136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291" name="Freeform 114">
                      <a:extLst>
                        <a:ext uri="{FF2B5EF4-FFF2-40B4-BE49-F238E27FC236}">
                          <a16:creationId xmlns:a16="http://schemas.microsoft.com/office/drawing/2014/main" id="{6C8FB33D-FBE8-4CFA-9203-F8C577143155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292" name="Freeform 123">
                      <a:extLst>
                        <a:ext uri="{FF2B5EF4-FFF2-40B4-BE49-F238E27FC236}">
                          <a16:creationId xmlns:a16="http://schemas.microsoft.com/office/drawing/2014/main" id="{990E5862-CCE0-460C-B850-CC0495CD402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279" name="กลุ่ม 278">
                    <a:extLst>
                      <a:ext uri="{FF2B5EF4-FFF2-40B4-BE49-F238E27FC236}">
                        <a16:creationId xmlns:a16="http://schemas.microsoft.com/office/drawing/2014/main" id="{CF79D725-430F-4833-8AE6-57DAE52F8436}"/>
                      </a:ext>
                    </a:extLst>
                  </p:cNvPr>
                  <p:cNvGrpSpPr/>
                  <p:nvPr/>
                </p:nvGrpSpPr>
                <p:grpSpPr>
                  <a:xfrm>
                    <a:off x="2952524" y="2812324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289" name="Freeform 114">
                      <a:extLst>
                        <a:ext uri="{FF2B5EF4-FFF2-40B4-BE49-F238E27FC236}">
                          <a16:creationId xmlns:a16="http://schemas.microsoft.com/office/drawing/2014/main" id="{7B9EE2CB-D7D3-4FB4-87AC-21FA92DE5CC5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290" name="Freeform 123">
                      <a:extLst>
                        <a:ext uri="{FF2B5EF4-FFF2-40B4-BE49-F238E27FC236}">
                          <a16:creationId xmlns:a16="http://schemas.microsoft.com/office/drawing/2014/main" id="{665D1301-B102-4F20-9F53-15156C91E2C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280" name="กลุ่ม 279">
                    <a:extLst>
                      <a:ext uri="{FF2B5EF4-FFF2-40B4-BE49-F238E27FC236}">
                        <a16:creationId xmlns:a16="http://schemas.microsoft.com/office/drawing/2014/main" id="{A8B8F959-208C-4C3C-AE22-F5C6C4B44CF0}"/>
                      </a:ext>
                    </a:extLst>
                  </p:cNvPr>
                  <p:cNvGrpSpPr/>
                  <p:nvPr/>
                </p:nvGrpSpPr>
                <p:grpSpPr>
                  <a:xfrm>
                    <a:off x="2866274" y="2668027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287" name="Freeform 114">
                      <a:extLst>
                        <a:ext uri="{FF2B5EF4-FFF2-40B4-BE49-F238E27FC236}">
                          <a16:creationId xmlns:a16="http://schemas.microsoft.com/office/drawing/2014/main" id="{558C400B-B1E3-4B0E-B6E5-BA3F084E828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288" name="Freeform 123">
                      <a:extLst>
                        <a:ext uri="{FF2B5EF4-FFF2-40B4-BE49-F238E27FC236}">
                          <a16:creationId xmlns:a16="http://schemas.microsoft.com/office/drawing/2014/main" id="{EC85644A-2AF8-461E-8FE5-AD516772143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 dirty="0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281" name="กลุ่ม 280">
                    <a:extLst>
                      <a:ext uri="{FF2B5EF4-FFF2-40B4-BE49-F238E27FC236}">
                        <a16:creationId xmlns:a16="http://schemas.microsoft.com/office/drawing/2014/main" id="{53DA3775-EB75-4907-80A7-88AA03BA4242}"/>
                      </a:ext>
                    </a:extLst>
                  </p:cNvPr>
                  <p:cNvGrpSpPr/>
                  <p:nvPr/>
                </p:nvGrpSpPr>
                <p:grpSpPr>
                  <a:xfrm>
                    <a:off x="3009908" y="2629315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285" name="Freeform 114">
                      <a:extLst>
                        <a:ext uri="{FF2B5EF4-FFF2-40B4-BE49-F238E27FC236}">
                          <a16:creationId xmlns:a16="http://schemas.microsoft.com/office/drawing/2014/main" id="{0EA3A035-7E3B-4C5B-9D93-A6FE35F22E7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286" name="Freeform 123">
                      <a:extLst>
                        <a:ext uri="{FF2B5EF4-FFF2-40B4-BE49-F238E27FC236}">
                          <a16:creationId xmlns:a16="http://schemas.microsoft.com/office/drawing/2014/main" id="{3C8A2F17-F47B-4DC7-8252-F720D4362C6B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282" name="กลุ่ม 281">
                    <a:extLst>
                      <a:ext uri="{FF2B5EF4-FFF2-40B4-BE49-F238E27FC236}">
                        <a16:creationId xmlns:a16="http://schemas.microsoft.com/office/drawing/2014/main" id="{7D6CF6B7-9CCD-4843-B1D1-B823BCBE32BA}"/>
                      </a:ext>
                    </a:extLst>
                  </p:cNvPr>
                  <p:cNvGrpSpPr/>
                  <p:nvPr/>
                </p:nvGrpSpPr>
                <p:grpSpPr>
                  <a:xfrm rot="3907596">
                    <a:off x="2833748" y="2533501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283" name="Freeform 114">
                      <a:extLst>
                        <a:ext uri="{FF2B5EF4-FFF2-40B4-BE49-F238E27FC236}">
                          <a16:creationId xmlns:a16="http://schemas.microsoft.com/office/drawing/2014/main" id="{CB713962-69EB-46B4-8E3C-4E7642BDDFB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284" name="Freeform 123">
                      <a:extLst>
                        <a:ext uri="{FF2B5EF4-FFF2-40B4-BE49-F238E27FC236}">
                          <a16:creationId xmlns:a16="http://schemas.microsoft.com/office/drawing/2014/main" id="{F0C39760-04A2-4404-87B7-8A113115443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</p:grpSp>
          </p:grpSp>
          <p:grpSp>
            <p:nvGrpSpPr>
              <p:cNvPr id="35" name="กลุ่ม 34">
                <a:extLst>
                  <a:ext uri="{FF2B5EF4-FFF2-40B4-BE49-F238E27FC236}">
                    <a16:creationId xmlns:a16="http://schemas.microsoft.com/office/drawing/2014/main" id="{F677F2E8-DE6D-466C-9A74-D9D5FCB7D9DB}"/>
                  </a:ext>
                </a:extLst>
              </p:cNvPr>
              <p:cNvGrpSpPr/>
              <p:nvPr/>
            </p:nvGrpSpPr>
            <p:grpSpPr>
              <a:xfrm rot="489024">
                <a:off x="4614801" y="2144678"/>
                <a:ext cx="661484" cy="568692"/>
                <a:chOff x="2549626" y="2389544"/>
                <a:chExt cx="803995" cy="843257"/>
              </a:xfrm>
            </p:grpSpPr>
            <p:sp>
              <p:nvSpPr>
                <p:cNvPr id="239" name="Freeform 18">
                  <a:extLst>
                    <a:ext uri="{FF2B5EF4-FFF2-40B4-BE49-F238E27FC236}">
                      <a16:creationId xmlns:a16="http://schemas.microsoft.com/office/drawing/2014/main" id="{9955DABD-94A9-41D0-90F9-5DFF117D7D8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49626" y="2519437"/>
                  <a:ext cx="262473" cy="201085"/>
                </a:xfrm>
                <a:custGeom>
                  <a:avLst/>
                  <a:gdLst/>
                  <a:ahLst/>
                  <a:cxnLst>
                    <a:cxn ang="0">
                      <a:pos x="416" y="308"/>
                    </a:cxn>
                    <a:cxn ang="0">
                      <a:pos x="441" y="310"/>
                    </a:cxn>
                    <a:cxn ang="0">
                      <a:pos x="459" y="309"/>
                    </a:cxn>
                    <a:cxn ang="0">
                      <a:pos x="471" y="299"/>
                    </a:cxn>
                    <a:cxn ang="0">
                      <a:pos x="475" y="273"/>
                    </a:cxn>
                    <a:cxn ang="0">
                      <a:pos x="469" y="240"/>
                    </a:cxn>
                    <a:cxn ang="0">
                      <a:pos x="436" y="169"/>
                    </a:cxn>
                    <a:cxn ang="0">
                      <a:pos x="387" y="106"/>
                    </a:cxn>
                    <a:cxn ang="0">
                      <a:pos x="363" y="83"/>
                    </a:cxn>
                    <a:cxn ang="0">
                      <a:pos x="341" y="69"/>
                    </a:cxn>
                    <a:cxn ang="0">
                      <a:pos x="157" y="16"/>
                    </a:cxn>
                    <a:cxn ang="0">
                      <a:pos x="147" y="62"/>
                    </a:cxn>
                    <a:cxn ang="0">
                      <a:pos x="123" y="101"/>
                    </a:cxn>
                    <a:cxn ang="0">
                      <a:pos x="91" y="135"/>
                    </a:cxn>
                    <a:cxn ang="0">
                      <a:pos x="51" y="166"/>
                    </a:cxn>
                    <a:cxn ang="0">
                      <a:pos x="19" y="255"/>
                    </a:cxn>
                    <a:cxn ang="0">
                      <a:pos x="15" y="284"/>
                    </a:cxn>
                    <a:cxn ang="0">
                      <a:pos x="4" y="251"/>
                    </a:cxn>
                    <a:cxn ang="0">
                      <a:pos x="13" y="220"/>
                    </a:cxn>
                    <a:cxn ang="0">
                      <a:pos x="38" y="157"/>
                    </a:cxn>
                    <a:cxn ang="0">
                      <a:pos x="111" y="91"/>
                    </a:cxn>
                    <a:cxn ang="0">
                      <a:pos x="133" y="55"/>
                    </a:cxn>
                    <a:cxn ang="0">
                      <a:pos x="152" y="6"/>
                    </a:cxn>
                    <a:cxn ang="0">
                      <a:pos x="255" y="26"/>
                    </a:cxn>
                    <a:cxn ang="0">
                      <a:pos x="348" y="55"/>
                    </a:cxn>
                    <a:cxn ang="0">
                      <a:pos x="373" y="71"/>
                    </a:cxn>
                    <a:cxn ang="0">
                      <a:pos x="426" y="126"/>
                    </a:cxn>
                    <a:cxn ang="0">
                      <a:pos x="470" y="199"/>
                    </a:cxn>
                    <a:cxn ang="0">
                      <a:pos x="484" y="236"/>
                    </a:cxn>
                    <a:cxn ang="0">
                      <a:pos x="490" y="273"/>
                    </a:cxn>
                    <a:cxn ang="0">
                      <a:pos x="484" y="306"/>
                    </a:cxn>
                    <a:cxn ang="0">
                      <a:pos x="466" y="322"/>
                    </a:cxn>
                    <a:cxn ang="0">
                      <a:pos x="442" y="325"/>
                    </a:cxn>
                    <a:cxn ang="0">
                      <a:pos x="394" y="325"/>
                    </a:cxn>
                  </a:cxnLst>
                  <a:rect l="0" t="0" r="r" b="b"/>
                  <a:pathLst>
                    <a:path w="491" h="325">
                      <a:moveTo>
                        <a:pt x="393" y="309"/>
                      </a:moveTo>
                      <a:lnTo>
                        <a:pt x="416" y="308"/>
                      </a:lnTo>
                      <a:lnTo>
                        <a:pt x="443" y="309"/>
                      </a:lnTo>
                      <a:lnTo>
                        <a:pt x="441" y="310"/>
                      </a:lnTo>
                      <a:lnTo>
                        <a:pt x="463" y="307"/>
                      </a:lnTo>
                      <a:lnTo>
                        <a:pt x="459" y="309"/>
                      </a:lnTo>
                      <a:lnTo>
                        <a:pt x="473" y="295"/>
                      </a:lnTo>
                      <a:lnTo>
                        <a:pt x="471" y="299"/>
                      </a:lnTo>
                      <a:lnTo>
                        <a:pt x="475" y="270"/>
                      </a:lnTo>
                      <a:lnTo>
                        <a:pt x="475" y="273"/>
                      </a:lnTo>
                      <a:lnTo>
                        <a:pt x="469" y="239"/>
                      </a:lnTo>
                      <a:lnTo>
                        <a:pt x="469" y="240"/>
                      </a:lnTo>
                      <a:lnTo>
                        <a:pt x="455" y="204"/>
                      </a:lnTo>
                      <a:lnTo>
                        <a:pt x="436" y="169"/>
                      </a:lnTo>
                      <a:lnTo>
                        <a:pt x="413" y="135"/>
                      </a:lnTo>
                      <a:lnTo>
                        <a:pt x="387" y="106"/>
                      </a:lnTo>
                      <a:lnTo>
                        <a:pt x="362" y="82"/>
                      </a:lnTo>
                      <a:lnTo>
                        <a:pt x="363" y="83"/>
                      </a:lnTo>
                      <a:lnTo>
                        <a:pt x="339" y="68"/>
                      </a:lnTo>
                      <a:lnTo>
                        <a:pt x="341" y="69"/>
                      </a:lnTo>
                      <a:lnTo>
                        <a:pt x="250" y="41"/>
                      </a:lnTo>
                      <a:lnTo>
                        <a:pt x="157" y="16"/>
                      </a:lnTo>
                      <a:lnTo>
                        <a:pt x="167" y="11"/>
                      </a:lnTo>
                      <a:lnTo>
                        <a:pt x="147" y="62"/>
                      </a:lnTo>
                      <a:cubicBezTo>
                        <a:pt x="147" y="63"/>
                        <a:pt x="147" y="63"/>
                        <a:pt x="146" y="64"/>
                      </a:cubicBezTo>
                      <a:lnTo>
                        <a:pt x="123" y="101"/>
                      </a:lnTo>
                      <a:cubicBezTo>
                        <a:pt x="123" y="101"/>
                        <a:pt x="123" y="102"/>
                        <a:pt x="122" y="102"/>
                      </a:cubicBezTo>
                      <a:lnTo>
                        <a:pt x="91" y="135"/>
                      </a:lnTo>
                      <a:lnTo>
                        <a:pt x="49" y="170"/>
                      </a:lnTo>
                      <a:lnTo>
                        <a:pt x="51" y="166"/>
                      </a:lnTo>
                      <a:lnTo>
                        <a:pt x="28" y="225"/>
                      </a:lnTo>
                      <a:lnTo>
                        <a:pt x="19" y="255"/>
                      </a:lnTo>
                      <a:lnTo>
                        <a:pt x="19" y="253"/>
                      </a:lnTo>
                      <a:lnTo>
                        <a:pt x="15" y="284"/>
                      </a:lnTo>
                      <a:lnTo>
                        <a:pt x="0" y="282"/>
                      </a:lnTo>
                      <a:lnTo>
                        <a:pt x="4" y="251"/>
                      </a:lnTo>
                      <a:cubicBezTo>
                        <a:pt x="4" y="251"/>
                        <a:pt x="4" y="251"/>
                        <a:pt x="4" y="250"/>
                      </a:cubicBezTo>
                      <a:lnTo>
                        <a:pt x="13" y="220"/>
                      </a:lnTo>
                      <a:lnTo>
                        <a:pt x="36" y="161"/>
                      </a:lnTo>
                      <a:cubicBezTo>
                        <a:pt x="37" y="159"/>
                        <a:pt x="37" y="158"/>
                        <a:pt x="38" y="157"/>
                      </a:cubicBezTo>
                      <a:lnTo>
                        <a:pt x="80" y="124"/>
                      </a:lnTo>
                      <a:lnTo>
                        <a:pt x="111" y="91"/>
                      </a:lnTo>
                      <a:lnTo>
                        <a:pt x="110" y="92"/>
                      </a:lnTo>
                      <a:lnTo>
                        <a:pt x="133" y="55"/>
                      </a:lnTo>
                      <a:lnTo>
                        <a:pt x="132" y="57"/>
                      </a:lnTo>
                      <a:lnTo>
                        <a:pt x="152" y="6"/>
                      </a:lnTo>
                      <a:cubicBezTo>
                        <a:pt x="153" y="2"/>
                        <a:pt x="158" y="0"/>
                        <a:pt x="162" y="1"/>
                      </a:cubicBezTo>
                      <a:lnTo>
                        <a:pt x="255" y="26"/>
                      </a:lnTo>
                      <a:lnTo>
                        <a:pt x="346" y="54"/>
                      </a:lnTo>
                      <a:cubicBezTo>
                        <a:pt x="346" y="54"/>
                        <a:pt x="347" y="54"/>
                        <a:pt x="348" y="55"/>
                      </a:cubicBezTo>
                      <a:lnTo>
                        <a:pt x="372" y="70"/>
                      </a:lnTo>
                      <a:cubicBezTo>
                        <a:pt x="372" y="70"/>
                        <a:pt x="373" y="70"/>
                        <a:pt x="373" y="71"/>
                      </a:cubicBezTo>
                      <a:lnTo>
                        <a:pt x="400" y="95"/>
                      </a:lnTo>
                      <a:lnTo>
                        <a:pt x="426" y="126"/>
                      </a:lnTo>
                      <a:lnTo>
                        <a:pt x="451" y="162"/>
                      </a:lnTo>
                      <a:lnTo>
                        <a:pt x="470" y="199"/>
                      </a:lnTo>
                      <a:lnTo>
                        <a:pt x="484" y="235"/>
                      </a:lnTo>
                      <a:cubicBezTo>
                        <a:pt x="484" y="235"/>
                        <a:pt x="484" y="236"/>
                        <a:pt x="484" y="236"/>
                      </a:cubicBezTo>
                      <a:lnTo>
                        <a:pt x="490" y="270"/>
                      </a:lnTo>
                      <a:cubicBezTo>
                        <a:pt x="490" y="271"/>
                        <a:pt x="491" y="272"/>
                        <a:pt x="490" y="273"/>
                      </a:cubicBezTo>
                      <a:lnTo>
                        <a:pt x="486" y="302"/>
                      </a:lnTo>
                      <a:cubicBezTo>
                        <a:pt x="486" y="303"/>
                        <a:pt x="485" y="305"/>
                        <a:pt x="484" y="306"/>
                      </a:cubicBezTo>
                      <a:lnTo>
                        <a:pt x="470" y="320"/>
                      </a:lnTo>
                      <a:cubicBezTo>
                        <a:pt x="469" y="321"/>
                        <a:pt x="467" y="322"/>
                        <a:pt x="466" y="322"/>
                      </a:cubicBezTo>
                      <a:lnTo>
                        <a:pt x="444" y="325"/>
                      </a:lnTo>
                      <a:cubicBezTo>
                        <a:pt x="443" y="325"/>
                        <a:pt x="443" y="325"/>
                        <a:pt x="442" y="325"/>
                      </a:cubicBezTo>
                      <a:lnTo>
                        <a:pt x="417" y="324"/>
                      </a:lnTo>
                      <a:lnTo>
                        <a:pt x="394" y="325"/>
                      </a:lnTo>
                      <a:lnTo>
                        <a:pt x="393" y="30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240" name="Freeform 76">
                  <a:extLst>
                    <a:ext uri="{FF2B5EF4-FFF2-40B4-BE49-F238E27FC236}">
                      <a16:creationId xmlns:a16="http://schemas.microsoft.com/office/drawing/2014/main" id="{EE9B75BE-6C2E-46E9-953A-8593BE1C51B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20049970">
                  <a:off x="2814585" y="2389544"/>
                  <a:ext cx="143637" cy="163979"/>
                </a:xfrm>
                <a:custGeom>
                  <a:avLst/>
                  <a:gdLst/>
                  <a:ahLst/>
                  <a:cxnLst>
                    <a:cxn ang="0">
                      <a:pos x="269" y="11"/>
                    </a:cxn>
                    <a:cxn ang="0">
                      <a:pos x="251" y="30"/>
                    </a:cxn>
                    <a:cxn ang="0">
                      <a:pos x="231" y="52"/>
                    </a:cxn>
                    <a:cxn ang="0">
                      <a:pos x="214" y="74"/>
                    </a:cxn>
                    <a:cxn ang="0">
                      <a:pos x="215" y="73"/>
                    </a:cxn>
                    <a:cxn ang="0">
                      <a:pos x="204" y="95"/>
                    </a:cxn>
                    <a:cxn ang="0">
                      <a:pos x="204" y="93"/>
                    </a:cxn>
                    <a:cxn ang="0">
                      <a:pos x="200" y="120"/>
                    </a:cxn>
                    <a:cxn ang="0">
                      <a:pos x="200" y="118"/>
                    </a:cxn>
                    <a:cxn ang="0">
                      <a:pos x="202" y="147"/>
                    </a:cxn>
                    <a:cxn ang="0">
                      <a:pos x="202" y="148"/>
                    </a:cxn>
                    <a:cxn ang="0">
                      <a:pos x="200" y="174"/>
                    </a:cxn>
                    <a:cxn ang="0">
                      <a:pos x="199" y="178"/>
                    </a:cxn>
                    <a:cxn ang="0">
                      <a:pos x="186" y="197"/>
                    </a:cxn>
                    <a:cxn ang="0">
                      <a:pos x="183" y="200"/>
                    </a:cxn>
                    <a:cxn ang="0">
                      <a:pos x="147" y="215"/>
                    </a:cxn>
                    <a:cxn ang="0">
                      <a:pos x="144" y="215"/>
                    </a:cxn>
                    <a:cxn ang="0">
                      <a:pos x="105" y="218"/>
                    </a:cxn>
                    <a:cxn ang="0">
                      <a:pos x="64" y="216"/>
                    </a:cxn>
                    <a:cxn ang="0">
                      <a:pos x="25" y="217"/>
                    </a:cxn>
                    <a:cxn ang="0">
                      <a:pos x="32" y="212"/>
                    </a:cxn>
                    <a:cxn ang="0">
                      <a:pos x="27" y="227"/>
                    </a:cxn>
                    <a:cxn ang="0">
                      <a:pos x="22" y="244"/>
                    </a:cxn>
                    <a:cxn ang="0">
                      <a:pos x="17" y="258"/>
                    </a:cxn>
                    <a:cxn ang="0">
                      <a:pos x="15" y="264"/>
                    </a:cxn>
                    <a:cxn ang="0">
                      <a:pos x="0" y="259"/>
                    </a:cxn>
                    <a:cxn ang="0">
                      <a:pos x="2" y="253"/>
                    </a:cxn>
                    <a:cxn ang="0">
                      <a:pos x="7" y="239"/>
                    </a:cxn>
                    <a:cxn ang="0">
                      <a:pos x="12" y="222"/>
                    </a:cxn>
                    <a:cxn ang="0">
                      <a:pos x="17" y="207"/>
                    </a:cxn>
                    <a:cxn ang="0">
                      <a:pos x="24" y="201"/>
                    </a:cxn>
                    <a:cxn ang="0">
                      <a:pos x="65" y="200"/>
                    </a:cxn>
                    <a:cxn ang="0">
                      <a:pos x="104" y="202"/>
                    </a:cxn>
                    <a:cxn ang="0">
                      <a:pos x="143" y="199"/>
                    </a:cxn>
                    <a:cxn ang="0">
                      <a:pos x="140" y="200"/>
                    </a:cxn>
                    <a:cxn ang="0">
                      <a:pos x="176" y="185"/>
                    </a:cxn>
                    <a:cxn ang="0">
                      <a:pos x="173" y="188"/>
                    </a:cxn>
                    <a:cxn ang="0">
                      <a:pos x="186" y="169"/>
                    </a:cxn>
                    <a:cxn ang="0">
                      <a:pos x="184" y="173"/>
                    </a:cxn>
                    <a:cxn ang="0">
                      <a:pos x="186" y="147"/>
                    </a:cxn>
                    <a:cxn ang="0">
                      <a:pos x="186" y="148"/>
                    </a:cxn>
                    <a:cxn ang="0">
                      <a:pos x="184" y="119"/>
                    </a:cxn>
                    <a:cxn ang="0">
                      <a:pos x="185" y="117"/>
                    </a:cxn>
                    <a:cxn ang="0">
                      <a:pos x="189" y="90"/>
                    </a:cxn>
                    <a:cxn ang="0">
                      <a:pos x="189" y="88"/>
                    </a:cxn>
                    <a:cxn ang="0">
                      <a:pos x="200" y="66"/>
                    </a:cxn>
                    <a:cxn ang="0">
                      <a:pos x="201" y="65"/>
                    </a:cxn>
                    <a:cxn ang="0">
                      <a:pos x="220" y="41"/>
                    </a:cxn>
                    <a:cxn ang="0">
                      <a:pos x="240" y="19"/>
                    </a:cxn>
                    <a:cxn ang="0">
                      <a:pos x="258" y="0"/>
                    </a:cxn>
                    <a:cxn ang="0">
                      <a:pos x="269" y="11"/>
                    </a:cxn>
                  </a:cxnLst>
                  <a:rect l="0" t="0" r="r" b="b"/>
                  <a:pathLst>
                    <a:path w="269" h="264">
                      <a:moveTo>
                        <a:pt x="269" y="11"/>
                      </a:moveTo>
                      <a:lnTo>
                        <a:pt x="251" y="30"/>
                      </a:lnTo>
                      <a:lnTo>
                        <a:pt x="231" y="52"/>
                      </a:lnTo>
                      <a:lnTo>
                        <a:pt x="214" y="74"/>
                      </a:lnTo>
                      <a:lnTo>
                        <a:pt x="215" y="73"/>
                      </a:lnTo>
                      <a:lnTo>
                        <a:pt x="204" y="95"/>
                      </a:lnTo>
                      <a:lnTo>
                        <a:pt x="204" y="93"/>
                      </a:lnTo>
                      <a:lnTo>
                        <a:pt x="200" y="120"/>
                      </a:lnTo>
                      <a:lnTo>
                        <a:pt x="200" y="118"/>
                      </a:lnTo>
                      <a:lnTo>
                        <a:pt x="202" y="147"/>
                      </a:lnTo>
                      <a:cubicBezTo>
                        <a:pt x="202" y="147"/>
                        <a:pt x="202" y="148"/>
                        <a:pt x="202" y="148"/>
                      </a:cubicBezTo>
                      <a:lnTo>
                        <a:pt x="200" y="174"/>
                      </a:lnTo>
                      <a:cubicBezTo>
                        <a:pt x="200" y="175"/>
                        <a:pt x="200" y="177"/>
                        <a:pt x="199" y="178"/>
                      </a:cubicBezTo>
                      <a:lnTo>
                        <a:pt x="186" y="197"/>
                      </a:lnTo>
                      <a:cubicBezTo>
                        <a:pt x="185" y="198"/>
                        <a:pt x="184" y="199"/>
                        <a:pt x="183" y="200"/>
                      </a:cubicBezTo>
                      <a:lnTo>
                        <a:pt x="147" y="215"/>
                      </a:lnTo>
                      <a:cubicBezTo>
                        <a:pt x="146" y="215"/>
                        <a:pt x="145" y="215"/>
                        <a:pt x="144" y="215"/>
                      </a:cubicBezTo>
                      <a:lnTo>
                        <a:pt x="105" y="218"/>
                      </a:lnTo>
                      <a:lnTo>
                        <a:pt x="64" y="216"/>
                      </a:lnTo>
                      <a:lnTo>
                        <a:pt x="25" y="217"/>
                      </a:lnTo>
                      <a:lnTo>
                        <a:pt x="32" y="212"/>
                      </a:lnTo>
                      <a:lnTo>
                        <a:pt x="27" y="227"/>
                      </a:lnTo>
                      <a:lnTo>
                        <a:pt x="22" y="244"/>
                      </a:lnTo>
                      <a:lnTo>
                        <a:pt x="17" y="258"/>
                      </a:lnTo>
                      <a:lnTo>
                        <a:pt x="15" y="264"/>
                      </a:lnTo>
                      <a:lnTo>
                        <a:pt x="0" y="259"/>
                      </a:lnTo>
                      <a:lnTo>
                        <a:pt x="2" y="253"/>
                      </a:lnTo>
                      <a:lnTo>
                        <a:pt x="7" y="239"/>
                      </a:lnTo>
                      <a:lnTo>
                        <a:pt x="12" y="222"/>
                      </a:lnTo>
                      <a:lnTo>
                        <a:pt x="17" y="207"/>
                      </a:lnTo>
                      <a:cubicBezTo>
                        <a:pt x="18" y="204"/>
                        <a:pt x="21" y="202"/>
                        <a:pt x="24" y="201"/>
                      </a:cubicBezTo>
                      <a:lnTo>
                        <a:pt x="65" y="200"/>
                      </a:lnTo>
                      <a:lnTo>
                        <a:pt x="104" y="202"/>
                      </a:lnTo>
                      <a:lnTo>
                        <a:pt x="143" y="199"/>
                      </a:lnTo>
                      <a:lnTo>
                        <a:pt x="140" y="200"/>
                      </a:lnTo>
                      <a:lnTo>
                        <a:pt x="176" y="185"/>
                      </a:lnTo>
                      <a:lnTo>
                        <a:pt x="173" y="188"/>
                      </a:lnTo>
                      <a:lnTo>
                        <a:pt x="186" y="169"/>
                      </a:lnTo>
                      <a:lnTo>
                        <a:pt x="184" y="173"/>
                      </a:lnTo>
                      <a:lnTo>
                        <a:pt x="186" y="147"/>
                      </a:lnTo>
                      <a:lnTo>
                        <a:pt x="186" y="148"/>
                      </a:lnTo>
                      <a:lnTo>
                        <a:pt x="184" y="119"/>
                      </a:lnTo>
                      <a:cubicBezTo>
                        <a:pt x="184" y="118"/>
                        <a:pt x="184" y="118"/>
                        <a:pt x="185" y="117"/>
                      </a:cubicBezTo>
                      <a:lnTo>
                        <a:pt x="189" y="90"/>
                      </a:lnTo>
                      <a:cubicBezTo>
                        <a:pt x="189" y="89"/>
                        <a:pt x="189" y="89"/>
                        <a:pt x="189" y="88"/>
                      </a:cubicBezTo>
                      <a:lnTo>
                        <a:pt x="200" y="66"/>
                      </a:lnTo>
                      <a:cubicBezTo>
                        <a:pt x="201" y="65"/>
                        <a:pt x="201" y="65"/>
                        <a:pt x="201" y="65"/>
                      </a:cubicBezTo>
                      <a:lnTo>
                        <a:pt x="220" y="41"/>
                      </a:lnTo>
                      <a:lnTo>
                        <a:pt x="240" y="19"/>
                      </a:lnTo>
                      <a:lnTo>
                        <a:pt x="258" y="0"/>
                      </a:lnTo>
                      <a:lnTo>
                        <a:pt x="269" y="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241" name="Freeform 118">
                  <a:extLst>
                    <a:ext uri="{FF2B5EF4-FFF2-40B4-BE49-F238E27FC236}">
                      <a16:creationId xmlns:a16="http://schemas.microsoft.com/office/drawing/2014/main" id="{200999C3-7763-4FF8-A16F-F65590F2842E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2685052" y="2557197"/>
                  <a:ext cx="556962" cy="512846"/>
                </a:xfrm>
                <a:custGeom>
                  <a:avLst/>
                  <a:gdLst/>
                  <a:ahLst/>
                  <a:cxnLst>
                    <a:cxn ang="0">
                      <a:pos x="52" y="91"/>
                    </a:cxn>
                    <a:cxn ang="0">
                      <a:pos x="95" y="42"/>
                    </a:cxn>
                    <a:cxn ang="0">
                      <a:pos x="160" y="33"/>
                    </a:cxn>
                    <a:cxn ang="0">
                      <a:pos x="198" y="24"/>
                    </a:cxn>
                    <a:cxn ang="0">
                      <a:pos x="251" y="11"/>
                    </a:cxn>
                    <a:cxn ang="0">
                      <a:pos x="285" y="29"/>
                    </a:cxn>
                    <a:cxn ang="0">
                      <a:pos x="322" y="2"/>
                    </a:cxn>
                    <a:cxn ang="0">
                      <a:pos x="369" y="7"/>
                    </a:cxn>
                    <a:cxn ang="0">
                      <a:pos x="400" y="7"/>
                    </a:cxn>
                    <a:cxn ang="0">
                      <a:pos x="452" y="3"/>
                    </a:cxn>
                    <a:cxn ang="0">
                      <a:pos x="494" y="45"/>
                    </a:cxn>
                    <a:cxn ang="0">
                      <a:pos x="539" y="78"/>
                    </a:cxn>
                    <a:cxn ang="0">
                      <a:pos x="545" y="129"/>
                    </a:cxn>
                    <a:cxn ang="0">
                      <a:pos x="557" y="159"/>
                    </a:cxn>
                    <a:cxn ang="0">
                      <a:pos x="547" y="222"/>
                    </a:cxn>
                    <a:cxn ang="0">
                      <a:pos x="486" y="255"/>
                    </a:cxn>
                    <a:cxn ang="0">
                      <a:pos x="461" y="306"/>
                    </a:cxn>
                    <a:cxn ang="0">
                      <a:pos x="403" y="324"/>
                    </a:cxn>
                    <a:cxn ang="0">
                      <a:pos x="356" y="340"/>
                    </a:cxn>
                    <a:cxn ang="0">
                      <a:pos x="295" y="368"/>
                    </a:cxn>
                    <a:cxn ang="0">
                      <a:pos x="230" y="351"/>
                    </a:cxn>
                    <a:cxn ang="0">
                      <a:pos x="179" y="346"/>
                    </a:cxn>
                    <a:cxn ang="0">
                      <a:pos x="103" y="328"/>
                    </a:cxn>
                    <a:cxn ang="0">
                      <a:pos x="81" y="303"/>
                    </a:cxn>
                    <a:cxn ang="0">
                      <a:pos x="35" y="292"/>
                    </a:cxn>
                    <a:cxn ang="0">
                      <a:pos x="12" y="253"/>
                    </a:cxn>
                    <a:cxn ang="0">
                      <a:pos x="29" y="222"/>
                    </a:cxn>
                    <a:cxn ang="0">
                      <a:pos x="1" y="186"/>
                    </a:cxn>
                    <a:cxn ang="0">
                      <a:pos x="10" y="143"/>
                    </a:cxn>
                    <a:cxn ang="0">
                      <a:pos x="51" y="120"/>
                    </a:cxn>
                    <a:cxn ang="0">
                      <a:pos x="35" y="140"/>
                    </a:cxn>
                    <a:cxn ang="0">
                      <a:pos x="16" y="169"/>
                    </a:cxn>
                    <a:cxn ang="0">
                      <a:pos x="26" y="199"/>
                    </a:cxn>
                    <a:cxn ang="0">
                      <a:pos x="29" y="238"/>
                    </a:cxn>
                    <a:cxn ang="0">
                      <a:pos x="34" y="270"/>
                    </a:cxn>
                    <a:cxn ang="0">
                      <a:pos x="63" y="287"/>
                    </a:cxn>
                    <a:cxn ang="0">
                      <a:pos x="90" y="294"/>
                    </a:cxn>
                    <a:cxn ang="0">
                      <a:pos x="145" y="329"/>
                    </a:cxn>
                    <a:cxn ang="0">
                      <a:pos x="213" y="319"/>
                    </a:cxn>
                    <a:cxn ang="0">
                      <a:pos x="265" y="350"/>
                    </a:cxn>
                    <a:cxn ang="0">
                      <a:pos x="324" y="344"/>
                    </a:cxn>
                    <a:cxn ang="0">
                      <a:pos x="361" y="302"/>
                    </a:cxn>
                    <a:cxn ang="0">
                      <a:pos x="432" y="304"/>
                    </a:cxn>
                    <a:cxn ang="0">
                      <a:pos x="466" y="274"/>
                    </a:cxn>
                    <a:cxn ang="0">
                      <a:pos x="516" y="231"/>
                    </a:cxn>
                    <a:cxn ang="0">
                      <a:pos x="544" y="186"/>
                    </a:cxn>
                    <a:cxn ang="0">
                      <a:pos x="527" y="136"/>
                    </a:cxn>
                    <a:cxn ang="0">
                      <a:pos x="531" y="101"/>
                    </a:cxn>
                    <a:cxn ang="0">
                      <a:pos x="509" y="69"/>
                    </a:cxn>
                    <a:cxn ang="0">
                      <a:pos x="463" y="25"/>
                    </a:cxn>
                    <a:cxn ang="0">
                      <a:pos x="425" y="16"/>
                    </a:cxn>
                    <a:cxn ang="0">
                      <a:pos x="388" y="34"/>
                    </a:cxn>
                    <a:cxn ang="0">
                      <a:pos x="342" y="16"/>
                    </a:cxn>
                    <a:cxn ang="0">
                      <a:pos x="308" y="27"/>
                    </a:cxn>
                    <a:cxn ang="0">
                      <a:pos x="271" y="31"/>
                    </a:cxn>
                    <a:cxn ang="0">
                      <a:pos x="225" y="28"/>
                    </a:cxn>
                    <a:cxn ang="0">
                      <a:pos x="190" y="55"/>
                    </a:cxn>
                    <a:cxn ang="0">
                      <a:pos x="129" y="47"/>
                    </a:cxn>
                    <a:cxn ang="0">
                      <a:pos x="78" y="75"/>
                    </a:cxn>
                    <a:cxn ang="0">
                      <a:pos x="65" y="125"/>
                    </a:cxn>
                  </a:cxnLst>
                  <a:rect l="0" t="0" r="r" b="b"/>
                  <a:pathLst>
                    <a:path w="560" h="369">
                      <a:moveTo>
                        <a:pt x="52" y="119"/>
                      </a:moveTo>
                      <a:lnTo>
                        <a:pt x="49" y="124"/>
                      </a:lnTo>
                      <a:lnTo>
                        <a:pt x="51" y="94"/>
                      </a:lnTo>
                      <a:cubicBezTo>
                        <a:pt x="52" y="93"/>
                        <a:pt x="52" y="92"/>
                        <a:pt x="52" y="91"/>
                      </a:cubicBezTo>
                      <a:lnTo>
                        <a:pt x="66" y="65"/>
                      </a:lnTo>
                      <a:cubicBezTo>
                        <a:pt x="67" y="64"/>
                        <a:pt x="68" y="63"/>
                        <a:pt x="68" y="62"/>
                      </a:cubicBezTo>
                      <a:lnTo>
                        <a:pt x="92" y="43"/>
                      </a:lnTo>
                      <a:cubicBezTo>
                        <a:pt x="93" y="43"/>
                        <a:pt x="94" y="42"/>
                        <a:pt x="95" y="42"/>
                      </a:cubicBezTo>
                      <a:lnTo>
                        <a:pt x="127" y="32"/>
                      </a:lnTo>
                      <a:cubicBezTo>
                        <a:pt x="128" y="32"/>
                        <a:pt x="129" y="31"/>
                        <a:pt x="130" y="31"/>
                      </a:cubicBezTo>
                      <a:lnTo>
                        <a:pt x="158" y="32"/>
                      </a:lnTo>
                      <a:cubicBezTo>
                        <a:pt x="159" y="32"/>
                        <a:pt x="159" y="33"/>
                        <a:pt x="160" y="33"/>
                      </a:cubicBezTo>
                      <a:lnTo>
                        <a:pt x="187" y="42"/>
                      </a:lnTo>
                      <a:lnTo>
                        <a:pt x="179" y="44"/>
                      </a:lnTo>
                      <a:lnTo>
                        <a:pt x="196" y="26"/>
                      </a:lnTo>
                      <a:cubicBezTo>
                        <a:pt x="196" y="25"/>
                        <a:pt x="197" y="25"/>
                        <a:pt x="198" y="24"/>
                      </a:cubicBezTo>
                      <a:lnTo>
                        <a:pt x="221" y="13"/>
                      </a:lnTo>
                      <a:cubicBezTo>
                        <a:pt x="222" y="13"/>
                        <a:pt x="223" y="13"/>
                        <a:pt x="224" y="12"/>
                      </a:cubicBezTo>
                      <a:lnTo>
                        <a:pt x="249" y="10"/>
                      </a:lnTo>
                      <a:cubicBezTo>
                        <a:pt x="250" y="10"/>
                        <a:pt x="250" y="10"/>
                        <a:pt x="251" y="11"/>
                      </a:cubicBezTo>
                      <a:lnTo>
                        <a:pt x="277" y="17"/>
                      </a:lnTo>
                      <a:cubicBezTo>
                        <a:pt x="278" y="17"/>
                        <a:pt x="279" y="17"/>
                        <a:pt x="280" y="18"/>
                      </a:cubicBezTo>
                      <a:lnTo>
                        <a:pt x="295" y="28"/>
                      </a:lnTo>
                      <a:lnTo>
                        <a:pt x="285" y="29"/>
                      </a:lnTo>
                      <a:lnTo>
                        <a:pt x="299" y="14"/>
                      </a:lnTo>
                      <a:cubicBezTo>
                        <a:pt x="299" y="13"/>
                        <a:pt x="300" y="13"/>
                        <a:pt x="301" y="12"/>
                      </a:cubicBezTo>
                      <a:lnTo>
                        <a:pt x="319" y="3"/>
                      </a:lnTo>
                      <a:cubicBezTo>
                        <a:pt x="320" y="3"/>
                        <a:pt x="321" y="3"/>
                        <a:pt x="322" y="2"/>
                      </a:cubicBezTo>
                      <a:lnTo>
                        <a:pt x="343" y="0"/>
                      </a:lnTo>
                      <a:cubicBezTo>
                        <a:pt x="344" y="0"/>
                        <a:pt x="344" y="0"/>
                        <a:pt x="345" y="1"/>
                      </a:cubicBezTo>
                      <a:lnTo>
                        <a:pt x="366" y="6"/>
                      </a:lnTo>
                      <a:cubicBezTo>
                        <a:pt x="367" y="6"/>
                        <a:pt x="368" y="6"/>
                        <a:pt x="369" y="7"/>
                      </a:cubicBezTo>
                      <a:lnTo>
                        <a:pt x="388" y="21"/>
                      </a:lnTo>
                      <a:lnTo>
                        <a:pt x="379" y="21"/>
                      </a:lnTo>
                      <a:lnTo>
                        <a:pt x="398" y="8"/>
                      </a:lnTo>
                      <a:cubicBezTo>
                        <a:pt x="399" y="7"/>
                        <a:pt x="400" y="7"/>
                        <a:pt x="400" y="7"/>
                      </a:cubicBezTo>
                      <a:lnTo>
                        <a:pt x="423" y="1"/>
                      </a:lnTo>
                      <a:cubicBezTo>
                        <a:pt x="424" y="0"/>
                        <a:pt x="425" y="0"/>
                        <a:pt x="426" y="0"/>
                      </a:cubicBezTo>
                      <a:lnTo>
                        <a:pt x="449" y="2"/>
                      </a:lnTo>
                      <a:cubicBezTo>
                        <a:pt x="450" y="3"/>
                        <a:pt x="451" y="3"/>
                        <a:pt x="452" y="3"/>
                      </a:cubicBezTo>
                      <a:lnTo>
                        <a:pt x="473" y="13"/>
                      </a:lnTo>
                      <a:cubicBezTo>
                        <a:pt x="474" y="14"/>
                        <a:pt x="475" y="15"/>
                        <a:pt x="476" y="16"/>
                      </a:cubicBezTo>
                      <a:lnTo>
                        <a:pt x="497" y="48"/>
                      </a:lnTo>
                      <a:lnTo>
                        <a:pt x="494" y="45"/>
                      </a:lnTo>
                      <a:lnTo>
                        <a:pt x="518" y="56"/>
                      </a:lnTo>
                      <a:cubicBezTo>
                        <a:pt x="519" y="57"/>
                        <a:pt x="519" y="57"/>
                        <a:pt x="520" y="58"/>
                      </a:cubicBezTo>
                      <a:lnTo>
                        <a:pt x="537" y="75"/>
                      </a:lnTo>
                      <a:cubicBezTo>
                        <a:pt x="538" y="76"/>
                        <a:pt x="539" y="77"/>
                        <a:pt x="539" y="78"/>
                      </a:cubicBezTo>
                      <a:lnTo>
                        <a:pt x="547" y="99"/>
                      </a:lnTo>
                      <a:cubicBezTo>
                        <a:pt x="547" y="100"/>
                        <a:pt x="548" y="101"/>
                        <a:pt x="547" y="102"/>
                      </a:cubicBezTo>
                      <a:lnTo>
                        <a:pt x="545" y="126"/>
                      </a:lnTo>
                      <a:cubicBezTo>
                        <a:pt x="545" y="127"/>
                        <a:pt x="545" y="128"/>
                        <a:pt x="545" y="129"/>
                      </a:cubicBezTo>
                      <a:lnTo>
                        <a:pt x="542" y="136"/>
                      </a:lnTo>
                      <a:lnTo>
                        <a:pt x="541" y="129"/>
                      </a:lnTo>
                      <a:lnTo>
                        <a:pt x="556" y="156"/>
                      </a:lnTo>
                      <a:cubicBezTo>
                        <a:pt x="557" y="157"/>
                        <a:pt x="557" y="158"/>
                        <a:pt x="557" y="159"/>
                      </a:cubicBezTo>
                      <a:lnTo>
                        <a:pt x="559" y="188"/>
                      </a:lnTo>
                      <a:cubicBezTo>
                        <a:pt x="560" y="189"/>
                        <a:pt x="559" y="190"/>
                        <a:pt x="559" y="191"/>
                      </a:cubicBezTo>
                      <a:lnTo>
                        <a:pt x="549" y="219"/>
                      </a:lnTo>
                      <a:cubicBezTo>
                        <a:pt x="549" y="220"/>
                        <a:pt x="548" y="221"/>
                        <a:pt x="547" y="222"/>
                      </a:cubicBezTo>
                      <a:lnTo>
                        <a:pt x="524" y="244"/>
                      </a:lnTo>
                      <a:cubicBezTo>
                        <a:pt x="523" y="245"/>
                        <a:pt x="522" y="246"/>
                        <a:pt x="521" y="246"/>
                      </a:cubicBezTo>
                      <a:lnTo>
                        <a:pt x="481" y="261"/>
                      </a:lnTo>
                      <a:lnTo>
                        <a:pt x="486" y="255"/>
                      </a:lnTo>
                      <a:lnTo>
                        <a:pt x="480" y="280"/>
                      </a:lnTo>
                      <a:cubicBezTo>
                        <a:pt x="480" y="281"/>
                        <a:pt x="480" y="282"/>
                        <a:pt x="479" y="283"/>
                      </a:cubicBezTo>
                      <a:lnTo>
                        <a:pt x="464" y="303"/>
                      </a:lnTo>
                      <a:cubicBezTo>
                        <a:pt x="463" y="304"/>
                        <a:pt x="462" y="305"/>
                        <a:pt x="461" y="306"/>
                      </a:cubicBezTo>
                      <a:lnTo>
                        <a:pt x="437" y="319"/>
                      </a:lnTo>
                      <a:cubicBezTo>
                        <a:pt x="437" y="319"/>
                        <a:pt x="436" y="319"/>
                        <a:pt x="435" y="319"/>
                      </a:cubicBezTo>
                      <a:lnTo>
                        <a:pt x="407" y="324"/>
                      </a:lnTo>
                      <a:cubicBezTo>
                        <a:pt x="406" y="325"/>
                        <a:pt x="405" y="325"/>
                        <a:pt x="403" y="324"/>
                      </a:cubicBezTo>
                      <a:lnTo>
                        <a:pt x="365" y="314"/>
                      </a:lnTo>
                      <a:lnTo>
                        <a:pt x="374" y="311"/>
                      </a:lnTo>
                      <a:lnTo>
                        <a:pt x="358" y="338"/>
                      </a:lnTo>
                      <a:cubicBezTo>
                        <a:pt x="358" y="338"/>
                        <a:pt x="357" y="339"/>
                        <a:pt x="356" y="340"/>
                      </a:cubicBezTo>
                      <a:lnTo>
                        <a:pt x="331" y="358"/>
                      </a:lnTo>
                      <a:cubicBezTo>
                        <a:pt x="330" y="358"/>
                        <a:pt x="330" y="359"/>
                        <a:pt x="329" y="359"/>
                      </a:cubicBezTo>
                      <a:lnTo>
                        <a:pt x="298" y="368"/>
                      </a:lnTo>
                      <a:cubicBezTo>
                        <a:pt x="297" y="368"/>
                        <a:pt x="296" y="369"/>
                        <a:pt x="295" y="368"/>
                      </a:cubicBezTo>
                      <a:lnTo>
                        <a:pt x="261" y="365"/>
                      </a:lnTo>
                      <a:cubicBezTo>
                        <a:pt x="260" y="365"/>
                        <a:pt x="259" y="365"/>
                        <a:pt x="258" y="365"/>
                      </a:cubicBezTo>
                      <a:lnTo>
                        <a:pt x="232" y="353"/>
                      </a:lnTo>
                      <a:cubicBezTo>
                        <a:pt x="231" y="352"/>
                        <a:pt x="231" y="352"/>
                        <a:pt x="230" y="351"/>
                      </a:cubicBezTo>
                      <a:lnTo>
                        <a:pt x="210" y="332"/>
                      </a:lnTo>
                      <a:lnTo>
                        <a:pt x="218" y="334"/>
                      </a:lnTo>
                      <a:lnTo>
                        <a:pt x="182" y="346"/>
                      </a:lnTo>
                      <a:cubicBezTo>
                        <a:pt x="181" y="346"/>
                        <a:pt x="180" y="347"/>
                        <a:pt x="179" y="346"/>
                      </a:cubicBezTo>
                      <a:lnTo>
                        <a:pt x="141" y="344"/>
                      </a:lnTo>
                      <a:cubicBezTo>
                        <a:pt x="140" y="344"/>
                        <a:pt x="139" y="344"/>
                        <a:pt x="138" y="344"/>
                      </a:cubicBezTo>
                      <a:lnTo>
                        <a:pt x="105" y="330"/>
                      </a:lnTo>
                      <a:cubicBezTo>
                        <a:pt x="104" y="329"/>
                        <a:pt x="104" y="329"/>
                        <a:pt x="103" y="328"/>
                      </a:cubicBezTo>
                      <a:lnTo>
                        <a:pt x="77" y="303"/>
                      </a:lnTo>
                      <a:cubicBezTo>
                        <a:pt x="76" y="303"/>
                        <a:pt x="76" y="302"/>
                        <a:pt x="75" y="301"/>
                      </a:cubicBezTo>
                      <a:lnTo>
                        <a:pt x="74" y="299"/>
                      </a:lnTo>
                      <a:lnTo>
                        <a:pt x="81" y="303"/>
                      </a:lnTo>
                      <a:lnTo>
                        <a:pt x="59" y="302"/>
                      </a:lnTo>
                      <a:cubicBezTo>
                        <a:pt x="58" y="302"/>
                        <a:pt x="57" y="302"/>
                        <a:pt x="56" y="302"/>
                      </a:cubicBezTo>
                      <a:lnTo>
                        <a:pt x="37" y="294"/>
                      </a:lnTo>
                      <a:cubicBezTo>
                        <a:pt x="36" y="293"/>
                        <a:pt x="36" y="293"/>
                        <a:pt x="35" y="292"/>
                      </a:cubicBezTo>
                      <a:lnTo>
                        <a:pt x="21" y="278"/>
                      </a:lnTo>
                      <a:cubicBezTo>
                        <a:pt x="20" y="277"/>
                        <a:pt x="19" y="276"/>
                        <a:pt x="19" y="275"/>
                      </a:cubicBezTo>
                      <a:lnTo>
                        <a:pt x="13" y="256"/>
                      </a:lnTo>
                      <a:cubicBezTo>
                        <a:pt x="13" y="255"/>
                        <a:pt x="12" y="254"/>
                        <a:pt x="12" y="253"/>
                      </a:cubicBezTo>
                      <a:lnTo>
                        <a:pt x="14" y="233"/>
                      </a:lnTo>
                      <a:cubicBezTo>
                        <a:pt x="15" y="231"/>
                        <a:pt x="15" y="230"/>
                        <a:pt x="16" y="229"/>
                      </a:cubicBezTo>
                      <a:lnTo>
                        <a:pt x="28" y="211"/>
                      </a:lnTo>
                      <a:lnTo>
                        <a:pt x="29" y="222"/>
                      </a:lnTo>
                      <a:lnTo>
                        <a:pt x="13" y="209"/>
                      </a:lnTo>
                      <a:cubicBezTo>
                        <a:pt x="13" y="208"/>
                        <a:pt x="12" y="207"/>
                        <a:pt x="11" y="206"/>
                      </a:cubicBezTo>
                      <a:lnTo>
                        <a:pt x="2" y="189"/>
                      </a:lnTo>
                      <a:cubicBezTo>
                        <a:pt x="2" y="188"/>
                        <a:pt x="2" y="187"/>
                        <a:pt x="1" y="186"/>
                      </a:cubicBezTo>
                      <a:lnTo>
                        <a:pt x="0" y="167"/>
                      </a:lnTo>
                      <a:cubicBezTo>
                        <a:pt x="0" y="166"/>
                        <a:pt x="1" y="165"/>
                        <a:pt x="1" y="164"/>
                      </a:cubicBezTo>
                      <a:lnTo>
                        <a:pt x="8" y="146"/>
                      </a:lnTo>
                      <a:cubicBezTo>
                        <a:pt x="8" y="144"/>
                        <a:pt x="9" y="143"/>
                        <a:pt x="10" y="143"/>
                      </a:cubicBezTo>
                      <a:lnTo>
                        <a:pt x="27" y="127"/>
                      </a:lnTo>
                      <a:cubicBezTo>
                        <a:pt x="28" y="126"/>
                        <a:pt x="29" y="125"/>
                        <a:pt x="30" y="125"/>
                      </a:cubicBezTo>
                      <a:lnTo>
                        <a:pt x="54" y="118"/>
                      </a:lnTo>
                      <a:lnTo>
                        <a:pt x="51" y="120"/>
                      </a:lnTo>
                      <a:lnTo>
                        <a:pt x="52" y="119"/>
                      </a:lnTo>
                      <a:close/>
                      <a:moveTo>
                        <a:pt x="62" y="131"/>
                      </a:moveTo>
                      <a:cubicBezTo>
                        <a:pt x="61" y="132"/>
                        <a:pt x="60" y="133"/>
                        <a:pt x="59" y="133"/>
                      </a:cubicBezTo>
                      <a:lnTo>
                        <a:pt x="35" y="140"/>
                      </a:lnTo>
                      <a:lnTo>
                        <a:pt x="38" y="138"/>
                      </a:lnTo>
                      <a:lnTo>
                        <a:pt x="21" y="154"/>
                      </a:lnTo>
                      <a:lnTo>
                        <a:pt x="23" y="151"/>
                      </a:lnTo>
                      <a:lnTo>
                        <a:pt x="16" y="169"/>
                      </a:lnTo>
                      <a:lnTo>
                        <a:pt x="16" y="166"/>
                      </a:lnTo>
                      <a:lnTo>
                        <a:pt x="17" y="185"/>
                      </a:lnTo>
                      <a:lnTo>
                        <a:pt x="17" y="182"/>
                      </a:lnTo>
                      <a:lnTo>
                        <a:pt x="26" y="199"/>
                      </a:lnTo>
                      <a:lnTo>
                        <a:pt x="24" y="196"/>
                      </a:lnTo>
                      <a:lnTo>
                        <a:pt x="40" y="209"/>
                      </a:lnTo>
                      <a:cubicBezTo>
                        <a:pt x="43" y="212"/>
                        <a:pt x="43" y="216"/>
                        <a:pt x="41" y="220"/>
                      </a:cubicBezTo>
                      <a:lnTo>
                        <a:pt x="29" y="238"/>
                      </a:lnTo>
                      <a:lnTo>
                        <a:pt x="30" y="234"/>
                      </a:lnTo>
                      <a:lnTo>
                        <a:pt x="28" y="254"/>
                      </a:lnTo>
                      <a:lnTo>
                        <a:pt x="28" y="251"/>
                      </a:lnTo>
                      <a:lnTo>
                        <a:pt x="34" y="270"/>
                      </a:lnTo>
                      <a:lnTo>
                        <a:pt x="32" y="267"/>
                      </a:lnTo>
                      <a:lnTo>
                        <a:pt x="46" y="281"/>
                      </a:lnTo>
                      <a:lnTo>
                        <a:pt x="44" y="279"/>
                      </a:lnTo>
                      <a:lnTo>
                        <a:pt x="63" y="287"/>
                      </a:lnTo>
                      <a:lnTo>
                        <a:pt x="60" y="286"/>
                      </a:lnTo>
                      <a:lnTo>
                        <a:pt x="82" y="287"/>
                      </a:lnTo>
                      <a:cubicBezTo>
                        <a:pt x="85" y="288"/>
                        <a:pt x="87" y="289"/>
                        <a:pt x="89" y="292"/>
                      </a:cubicBezTo>
                      <a:lnTo>
                        <a:pt x="90" y="294"/>
                      </a:lnTo>
                      <a:lnTo>
                        <a:pt x="88" y="292"/>
                      </a:lnTo>
                      <a:lnTo>
                        <a:pt x="114" y="317"/>
                      </a:lnTo>
                      <a:lnTo>
                        <a:pt x="112" y="315"/>
                      </a:lnTo>
                      <a:lnTo>
                        <a:pt x="145" y="329"/>
                      </a:lnTo>
                      <a:lnTo>
                        <a:pt x="142" y="328"/>
                      </a:lnTo>
                      <a:lnTo>
                        <a:pt x="180" y="330"/>
                      </a:lnTo>
                      <a:lnTo>
                        <a:pt x="177" y="331"/>
                      </a:lnTo>
                      <a:lnTo>
                        <a:pt x="213" y="319"/>
                      </a:lnTo>
                      <a:cubicBezTo>
                        <a:pt x="216" y="318"/>
                        <a:pt x="219" y="319"/>
                        <a:pt x="221" y="321"/>
                      </a:cubicBezTo>
                      <a:lnTo>
                        <a:pt x="241" y="340"/>
                      </a:lnTo>
                      <a:lnTo>
                        <a:pt x="239" y="338"/>
                      </a:lnTo>
                      <a:lnTo>
                        <a:pt x="265" y="350"/>
                      </a:lnTo>
                      <a:lnTo>
                        <a:pt x="262" y="349"/>
                      </a:lnTo>
                      <a:lnTo>
                        <a:pt x="296" y="352"/>
                      </a:lnTo>
                      <a:lnTo>
                        <a:pt x="293" y="353"/>
                      </a:lnTo>
                      <a:lnTo>
                        <a:pt x="324" y="344"/>
                      </a:lnTo>
                      <a:lnTo>
                        <a:pt x="322" y="345"/>
                      </a:lnTo>
                      <a:lnTo>
                        <a:pt x="347" y="327"/>
                      </a:lnTo>
                      <a:lnTo>
                        <a:pt x="345" y="329"/>
                      </a:lnTo>
                      <a:lnTo>
                        <a:pt x="361" y="302"/>
                      </a:lnTo>
                      <a:cubicBezTo>
                        <a:pt x="362" y="299"/>
                        <a:pt x="366" y="298"/>
                        <a:pt x="370" y="299"/>
                      </a:cubicBezTo>
                      <a:lnTo>
                        <a:pt x="408" y="309"/>
                      </a:lnTo>
                      <a:lnTo>
                        <a:pt x="404" y="309"/>
                      </a:lnTo>
                      <a:lnTo>
                        <a:pt x="432" y="304"/>
                      </a:lnTo>
                      <a:lnTo>
                        <a:pt x="430" y="304"/>
                      </a:lnTo>
                      <a:lnTo>
                        <a:pt x="454" y="291"/>
                      </a:lnTo>
                      <a:lnTo>
                        <a:pt x="451" y="294"/>
                      </a:lnTo>
                      <a:lnTo>
                        <a:pt x="466" y="274"/>
                      </a:lnTo>
                      <a:lnTo>
                        <a:pt x="465" y="277"/>
                      </a:lnTo>
                      <a:lnTo>
                        <a:pt x="471" y="252"/>
                      </a:lnTo>
                      <a:cubicBezTo>
                        <a:pt x="471" y="249"/>
                        <a:pt x="473" y="247"/>
                        <a:pt x="476" y="246"/>
                      </a:cubicBezTo>
                      <a:lnTo>
                        <a:pt x="516" y="231"/>
                      </a:lnTo>
                      <a:lnTo>
                        <a:pt x="513" y="233"/>
                      </a:lnTo>
                      <a:lnTo>
                        <a:pt x="536" y="211"/>
                      </a:lnTo>
                      <a:lnTo>
                        <a:pt x="534" y="214"/>
                      </a:lnTo>
                      <a:lnTo>
                        <a:pt x="544" y="186"/>
                      </a:lnTo>
                      <a:lnTo>
                        <a:pt x="543" y="189"/>
                      </a:lnTo>
                      <a:lnTo>
                        <a:pt x="541" y="160"/>
                      </a:lnTo>
                      <a:lnTo>
                        <a:pt x="542" y="163"/>
                      </a:lnTo>
                      <a:lnTo>
                        <a:pt x="527" y="136"/>
                      </a:lnTo>
                      <a:cubicBezTo>
                        <a:pt x="526" y="134"/>
                        <a:pt x="526" y="132"/>
                        <a:pt x="527" y="129"/>
                      </a:cubicBezTo>
                      <a:lnTo>
                        <a:pt x="530" y="122"/>
                      </a:lnTo>
                      <a:lnTo>
                        <a:pt x="529" y="125"/>
                      </a:lnTo>
                      <a:lnTo>
                        <a:pt x="531" y="101"/>
                      </a:lnTo>
                      <a:lnTo>
                        <a:pt x="532" y="104"/>
                      </a:lnTo>
                      <a:lnTo>
                        <a:pt x="524" y="83"/>
                      </a:lnTo>
                      <a:lnTo>
                        <a:pt x="526" y="86"/>
                      </a:lnTo>
                      <a:lnTo>
                        <a:pt x="509" y="69"/>
                      </a:lnTo>
                      <a:lnTo>
                        <a:pt x="511" y="71"/>
                      </a:lnTo>
                      <a:lnTo>
                        <a:pt x="487" y="60"/>
                      </a:lnTo>
                      <a:cubicBezTo>
                        <a:pt x="486" y="59"/>
                        <a:pt x="485" y="58"/>
                        <a:pt x="484" y="57"/>
                      </a:cubicBezTo>
                      <a:lnTo>
                        <a:pt x="463" y="25"/>
                      </a:lnTo>
                      <a:lnTo>
                        <a:pt x="466" y="28"/>
                      </a:lnTo>
                      <a:lnTo>
                        <a:pt x="445" y="18"/>
                      </a:lnTo>
                      <a:lnTo>
                        <a:pt x="448" y="18"/>
                      </a:lnTo>
                      <a:lnTo>
                        <a:pt x="425" y="16"/>
                      </a:lnTo>
                      <a:lnTo>
                        <a:pt x="427" y="16"/>
                      </a:lnTo>
                      <a:lnTo>
                        <a:pt x="404" y="22"/>
                      </a:lnTo>
                      <a:lnTo>
                        <a:pt x="407" y="21"/>
                      </a:lnTo>
                      <a:lnTo>
                        <a:pt x="388" y="34"/>
                      </a:lnTo>
                      <a:cubicBezTo>
                        <a:pt x="385" y="36"/>
                        <a:pt x="381" y="36"/>
                        <a:pt x="379" y="34"/>
                      </a:cubicBezTo>
                      <a:lnTo>
                        <a:pt x="360" y="20"/>
                      </a:lnTo>
                      <a:lnTo>
                        <a:pt x="363" y="21"/>
                      </a:lnTo>
                      <a:lnTo>
                        <a:pt x="342" y="16"/>
                      </a:lnTo>
                      <a:lnTo>
                        <a:pt x="344" y="16"/>
                      </a:lnTo>
                      <a:lnTo>
                        <a:pt x="323" y="18"/>
                      </a:lnTo>
                      <a:lnTo>
                        <a:pt x="326" y="18"/>
                      </a:lnTo>
                      <a:lnTo>
                        <a:pt x="308" y="27"/>
                      </a:lnTo>
                      <a:lnTo>
                        <a:pt x="310" y="25"/>
                      </a:lnTo>
                      <a:lnTo>
                        <a:pt x="296" y="40"/>
                      </a:lnTo>
                      <a:cubicBezTo>
                        <a:pt x="294" y="43"/>
                        <a:pt x="289" y="43"/>
                        <a:pt x="286" y="41"/>
                      </a:cubicBezTo>
                      <a:lnTo>
                        <a:pt x="271" y="31"/>
                      </a:lnTo>
                      <a:lnTo>
                        <a:pt x="274" y="32"/>
                      </a:lnTo>
                      <a:lnTo>
                        <a:pt x="248" y="26"/>
                      </a:lnTo>
                      <a:lnTo>
                        <a:pt x="250" y="26"/>
                      </a:lnTo>
                      <a:lnTo>
                        <a:pt x="225" y="28"/>
                      </a:lnTo>
                      <a:lnTo>
                        <a:pt x="228" y="28"/>
                      </a:lnTo>
                      <a:lnTo>
                        <a:pt x="205" y="39"/>
                      </a:lnTo>
                      <a:lnTo>
                        <a:pt x="207" y="37"/>
                      </a:lnTo>
                      <a:lnTo>
                        <a:pt x="190" y="55"/>
                      </a:lnTo>
                      <a:cubicBezTo>
                        <a:pt x="188" y="57"/>
                        <a:pt x="185" y="58"/>
                        <a:pt x="182" y="57"/>
                      </a:cubicBezTo>
                      <a:lnTo>
                        <a:pt x="155" y="48"/>
                      </a:lnTo>
                      <a:lnTo>
                        <a:pt x="157" y="48"/>
                      </a:lnTo>
                      <a:lnTo>
                        <a:pt x="129" y="47"/>
                      </a:lnTo>
                      <a:lnTo>
                        <a:pt x="132" y="47"/>
                      </a:lnTo>
                      <a:lnTo>
                        <a:pt x="100" y="57"/>
                      </a:lnTo>
                      <a:lnTo>
                        <a:pt x="102" y="56"/>
                      </a:lnTo>
                      <a:lnTo>
                        <a:pt x="78" y="75"/>
                      </a:lnTo>
                      <a:lnTo>
                        <a:pt x="81" y="72"/>
                      </a:lnTo>
                      <a:lnTo>
                        <a:pt x="67" y="98"/>
                      </a:lnTo>
                      <a:lnTo>
                        <a:pt x="67" y="95"/>
                      </a:lnTo>
                      <a:lnTo>
                        <a:pt x="65" y="125"/>
                      </a:lnTo>
                      <a:cubicBezTo>
                        <a:pt x="65" y="127"/>
                        <a:pt x="64" y="129"/>
                        <a:pt x="63" y="130"/>
                      </a:cubicBezTo>
                      <a:lnTo>
                        <a:pt x="62" y="131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242" name="Freeform 125">
                  <a:extLst>
                    <a:ext uri="{FF2B5EF4-FFF2-40B4-BE49-F238E27FC236}">
                      <a16:creationId xmlns:a16="http://schemas.microsoft.com/office/drawing/2014/main" id="{63384AAD-F1C1-4A2D-A9EC-2CF32840A9E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35582" y="2546363"/>
                  <a:ext cx="218039" cy="195100"/>
                </a:xfrm>
                <a:custGeom>
                  <a:avLst/>
                  <a:gdLst/>
                  <a:ahLst/>
                  <a:cxnLst>
                    <a:cxn ang="0">
                      <a:pos x="5" y="284"/>
                    </a:cxn>
                    <a:cxn ang="0">
                      <a:pos x="10" y="267"/>
                    </a:cxn>
                    <a:cxn ang="0">
                      <a:pos x="21" y="255"/>
                    </a:cxn>
                    <a:cxn ang="0">
                      <a:pos x="50" y="241"/>
                    </a:cxn>
                    <a:cxn ang="0">
                      <a:pos x="110" y="224"/>
                    </a:cxn>
                    <a:cxn ang="0">
                      <a:pos x="121" y="223"/>
                    </a:cxn>
                    <a:cxn ang="0">
                      <a:pos x="122" y="222"/>
                    </a:cxn>
                    <a:cxn ang="0">
                      <a:pos x="141" y="198"/>
                    </a:cxn>
                    <a:cxn ang="0">
                      <a:pos x="158" y="176"/>
                    </a:cxn>
                    <a:cxn ang="0">
                      <a:pos x="183" y="130"/>
                    </a:cxn>
                    <a:cxn ang="0">
                      <a:pos x="208" y="45"/>
                    </a:cxn>
                    <a:cxn ang="0">
                      <a:pos x="227" y="1"/>
                    </a:cxn>
                    <a:cxn ang="0">
                      <a:pos x="294" y="18"/>
                    </a:cxn>
                    <a:cxn ang="0">
                      <a:pos x="323" y="39"/>
                    </a:cxn>
                    <a:cxn ang="0">
                      <a:pos x="347" y="62"/>
                    </a:cxn>
                    <a:cxn ang="0">
                      <a:pos x="371" y="79"/>
                    </a:cxn>
                    <a:cxn ang="0">
                      <a:pos x="406" y="102"/>
                    </a:cxn>
                    <a:cxn ang="0">
                      <a:pos x="365" y="93"/>
                    </a:cxn>
                    <a:cxn ang="0">
                      <a:pos x="337" y="74"/>
                    </a:cxn>
                    <a:cxn ang="0">
                      <a:pos x="287" y="32"/>
                    </a:cxn>
                    <a:cxn ang="0">
                      <a:pos x="257" y="23"/>
                    </a:cxn>
                    <a:cxn ang="0">
                      <a:pos x="233" y="11"/>
                    </a:cxn>
                    <a:cxn ang="0">
                      <a:pos x="215" y="82"/>
                    </a:cxn>
                    <a:cxn ang="0">
                      <a:pos x="198" y="136"/>
                    </a:cxn>
                    <a:cxn ang="0">
                      <a:pos x="172" y="184"/>
                    </a:cxn>
                    <a:cxn ang="0">
                      <a:pos x="130" y="235"/>
                    </a:cxn>
                    <a:cxn ang="0">
                      <a:pos x="124" y="238"/>
                    </a:cxn>
                    <a:cxn ang="0">
                      <a:pos x="113" y="239"/>
                    </a:cxn>
                    <a:cxn ang="0">
                      <a:pos x="88" y="246"/>
                    </a:cxn>
                    <a:cxn ang="0">
                      <a:pos x="56" y="256"/>
                    </a:cxn>
                    <a:cxn ang="0">
                      <a:pos x="31" y="267"/>
                    </a:cxn>
                    <a:cxn ang="0">
                      <a:pos x="24" y="275"/>
                    </a:cxn>
                    <a:cxn ang="0">
                      <a:pos x="15" y="314"/>
                    </a:cxn>
                  </a:cxnLst>
                  <a:rect l="0" t="0" r="r" b="b"/>
                  <a:pathLst>
                    <a:path w="409" h="314">
                      <a:moveTo>
                        <a:pt x="0" y="311"/>
                      </a:moveTo>
                      <a:lnTo>
                        <a:pt x="5" y="284"/>
                      </a:lnTo>
                      <a:lnTo>
                        <a:pt x="9" y="270"/>
                      </a:lnTo>
                      <a:cubicBezTo>
                        <a:pt x="9" y="269"/>
                        <a:pt x="10" y="268"/>
                        <a:pt x="10" y="267"/>
                      </a:cubicBezTo>
                      <a:lnTo>
                        <a:pt x="18" y="257"/>
                      </a:lnTo>
                      <a:cubicBezTo>
                        <a:pt x="19" y="257"/>
                        <a:pt x="20" y="256"/>
                        <a:pt x="21" y="255"/>
                      </a:cubicBezTo>
                      <a:lnTo>
                        <a:pt x="49" y="241"/>
                      </a:lnTo>
                      <a:cubicBezTo>
                        <a:pt x="49" y="241"/>
                        <a:pt x="50" y="241"/>
                        <a:pt x="50" y="241"/>
                      </a:cubicBezTo>
                      <a:lnTo>
                        <a:pt x="83" y="231"/>
                      </a:lnTo>
                      <a:lnTo>
                        <a:pt x="110" y="224"/>
                      </a:lnTo>
                      <a:cubicBezTo>
                        <a:pt x="111" y="224"/>
                        <a:pt x="111" y="224"/>
                        <a:pt x="112" y="224"/>
                      </a:cubicBezTo>
                      <a:lnTo>
                        <a:pt x="121" y="223"/>
                      </a:lnTo>
                      <a:lnTo>
                        <a:pt x="119" y="223"/>
                      </a:lnTo>
                      <a:lnTo>
                        <a:pt x="122" y="222"/>
                      </a:lnTo>
                      <a:lnTo>
                        <a:pt x="118" y="224"/>
                      </a:lnTo>
                      <a:lnTo>
                        <a:pt x="141" y="198"/>
                      </a:lnTo>
                      <a:lnTo>
                        <a:pt x="159" y="175"/>
                      </a:lnTo>
                      <a:lnTo>
                        <a:pt x="158" y="176"/>
                      </a:lnTo>
                      <a:lnTo>
                        <a:pt x="183" y="129"/>
                      </a:lnTo>
                      <a:lnTo>
                        <a:pt x="183" y="130"/>
                      </a:lnTo>
                      <a:lnTo>
                        <a:pt x="200" y="77"/>
                      </a:lnTo>
                      <a:lnTo>
                        <a:pt x="208" y="45"/>
                      </a:lnTo>
                      <a:lnTo>
                        <a:pt x="218" y="6"/>
                      </a:lnTo>
                      <a:cubicBezTo>
                        <a:pt x="219" y="2"/>
                        <a:pt x="223" y="0"/>
                        <a:pt x="227" y="1"/>
                      </a:cubicBezTo>
                      <a:lnTo>
                        <a:pt x="260" y="8"/>
                      </a:lnTo>
                      <a:lnTo>
                        <a:pt x="294" y="18"/>
                      </a:lnTo>
                      <a:cubicBezTo>
                        <a:pt x="295" y="18"/>
                        <a:pt x="295" y="18"/>
                        <a:pt x="296" y="19"/>
                      </a:cubicBezTo>
                      <a:lnTo>
                        <a:pt x="323" y="39"/>
                      </a:lnTo>
                      <a:lnTo>
                        <a:pt x="348" y="63"/>
                      </a:lnTo>
                      <a:lnTo>
                        <a:pt x="347" y="62"/>
                      </a:lnTo>
                      <a:lnTo>
                        <a:pt x="374" y="80"/>
                      </a:lnTo>
                      <a:lnTo>
                        <a:pt x="371" y="79"/>
                      </a:lnTo>
                      <a:lnTo>
                        <a:pt x="409" y="87"/>
                      </a:lnTo>
                      <a:lnTo>
                        <a:pt x="406" y="102"/>
                      </a:lnTo>
                      <a:lnTo>
                        <a:pt x="368" y="94"/>
                      </a:lnTo>
                      <a:cubicBezTo>
                        <a:pt x="367" y="94"/>
                        <a:pt x="366" y="94"/>
                        <a:pt x="365" y="93"/>
                      </a:cubicBezTo>
                      <a:lnTo>
                        <a:pt x="338" y="75"/>
                      </a:lnTo>
                      <a:cubicBezTo>
                        <a:pt x="338" y="75"/>
                        <a:pt x="337" y="75"/>
                        <a:pt x="337" y="74"/>
                      </a:cubicBezTo>
                      <a:lnTo>
                        <a:pt x="314" y="52"/>
                      </a:lnTo>
                      <a:lnTo>
                        <a:pt x="287" y="32"/>
                      </a:lnTo>
                      <a:lnTo>
                        <a:pt x="289" y="33"/>
                      </a:lnTo>
                      <a:lnTo>
                        <a:pt x="257" y="23"/>
                      </a:lnTo>
                      <a:lnTo>
                        <a:pt x="224" y="16"/>
                      </a:lnTo>
                      <a:lnTo>
                        <a:pt x="233" y="11"/>
                      </a:lnTo>
                      <a:lnTo>
                        <a:pt x="223" y="48"/>
                      </a:lnTo>
                      <a:lnTo>
                        <a:pt x="215" y="82"/>
                      </a:lnTo>
                      <a:lnTo>
                        <a:pt x="198" y="135"/>
                      </a:lnTo>
                      <a:cubicBezTo>
                        <a:pt x="198" y="135"/>
                        <a:pt x="198" y="136"/>
                        <a:pt x="198" y="136"/>
                      </a:cubicBezTo>
                      <a:lnTo>
                        <a:pt x="173" y="183"/>
                      </a:lnTo>
                      <a:cubicBezTo>
                        <a:pt x="172" y="184"/>
                        <a:pt x="172" y="184"/>
                        <a:pt x="172" y="184"/>
                      </a:cubicBezTo>
                      <a:lnTo>
                        <a:pt x="153" y="209"/>
                      </a:lnTo>
                      <a:lnTo>
                        <a:pt x="130" y="235"/>
                      </a:lnTo>
                      <a:cubicBezTo>
                        <a:pt x="130" y="236"/>
                        <a:pt x="128" y="237"/>
                        <a:pt x="127" y="237"/>
                      </a:cubicBezTo>
                      <a:lnTo>
                        <a:pt x="124" y="238"/>
                      </a:lnTo>
                      <a:cubicBezTo>
                        <a:pt x="123" y="238"/>
                        <a:pt x="123" y="238"/>
                        <a:pt x="122" y="238"/>
                      </a:cubicBezTo>
                      <a:lnTo>
                        <a:pt x="113" y="239"/>
                      </a:lnTo>
                      <a:lnTo>
                        <a:pt x="114" y="239"/>
                      </a:lnTo>
                      <a:lnTo>
                        <a:pt x="88" y="246"/>
                      </a:lnTo>
                      <a:lnTo>
                        <a:pt x="55" y="256"/>
                      </a:lnTo>
                      <a:lnTo>
                        <a:pt x="56" y="256"/>
                      </a:lnTo>
                      <a:lnTo>
                        <a:pt x="28" y="270"/>
                      </a:lnTo>
                      <a:lnTo>
                        <a:pt x="31" y="267"/>
                      </a:lnTo>
                      <a:lnTo>
                        <a:pt x="23" y="277"/>
                      </a:lnTo>
                      <a:lnTo>
                        <a:pt x="24" y="275"/>
                      </a:lnTo>
                      <a:lnTo>
                        <a:pt x="20" y="287"/>
                      </a:lnTo>
                      <a:lnTo>
                        <a:pt x="15" y="314"/>
                      </a:lnTo>
                      <a:lnTo>
                        <a:pt x="0" y="3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243" name="Freeform 126">
                  <a:extLst>
                    <a:ext uri="{FF2B5EF4-FFF2-40B4-BE49-F238E27FC236}">
                      <a16:creationId xmlns:a16="http://schemas.microsoft.com/office/drawing/2014/main" id="{94DB6EF9-46E1-42FD-9B2C-09411DEA980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06395" y="2905822"/>
                  <a:ext cx="269707" cy="192706"/>
                </a:xfrm>
                <a:custGeom>
                  <a:avLst/>
                  <a:gdLst/>
                  <a:ahLst/>
                  <a:cxnLst>
                    <a:cxn ang="0">
                      <a:pos x="429" y="293"/>
                    </a:cxn>
                    <a:cxn ang="0">
                      <a:pos x="454" y="295"/>
                    </a:cxn>
                    <a:cxn ang="0">
                      <a:pos x="473" y="293"/>
                    </a:cxn>
                    <a:cxn ang="0">
                      <a:pos x="486" y="285"/>
                    </a:cxn>
                    <a:cxn ang="0">
                      <a:pos x="490" y="260"/>
                    </a:cxn>
                    <a:cxn ang="0">
                      <a:pos x="484" y="229"/>
                    </a:cxn>
                    <a:cxn ang="0">
                      <a:pos x="471" y="196"/>
                    </a:cxn>
                    <a:cxn ang="0">
                      <a:pos x="427" y="129"/>
                    </a:cxn>
                    <a:cxn ang="0">
                      <a:pos x="374" y="80"/>
                    </a:cxn>
                    <a:cxn ang="0">
                      <a:pos x="351" y="66"/>
                    </a:cxn>
                    <a:cxn ang="0">
                      <a:pos x="305" y="52"/>
                    </a:cxn>
                    <a:cxn ang="0">
                      <a:pos x="163" y="16"/>
                    </a:cxn>
                    <a:cxn ang="0">
                      <a:pos x="151" y="60"/>
                    </a:cxn>
                    <a:cxn ang="0">
                      <a:pos x="126" y="97"/>
                    </a:cxn>
                    <a:cxn ang="0">
                      <a:pos x="94" y="128"/>
                    </a:cxn>
                    <a:cxn ang="0">
                      <a:pos x="52" y="159"/>
                    </a:cxn>
                    <a:cxn ang="0">
                      <a:pos x="19" y="243"/>
                    </a:cxn>
                    <a:cxn ang="0">
                      <a:pos x="15" y="272"/>
                    </a:cxn>
                    <a:cxn ang="0">
                      <a:pos x="4" y="239"/>
                    </a:cxn>
                    <a:cxn ang="0">
                      <a:pos x="13" y="208"/>
                    </a:cxn>
                    <a:cxn ang="0">
                      <a:pos x="40" y="149"/>
                    </a:cxn>
                    <a:cxn ang="0">
                      <a:pos x="114" y="87"/>
                    </a:cxn>
                    <a:cxn ang="0">
                      <a:pos x="137" y="52"/>
                    </a:cxn>
                    <a:cxn ang="0">
                      <a:pos x="157" y="5"/>
                    </a:cxn>
                    <a:cxn ang="0">
                      <a:pos x="261" y="25"/>
                    </a:cxn>
                    <a:cxn ang="0">
                      <a:pos x="357" y="52"/>
                    </a:cxn>
                    <a:cxn ang="0">
                      <a:pos x="383" y="66"/>
                    </a:cxn>
                    <a:cxn ang="0">
                      <a:pos x="412" y="91"/>
                    </a:cxn>
                    <a:cxn ang="0">
                      <a:pos x="464" y="153"/>
                    </a:cxn>
                    <a:cxn ang="0">
                      <a:pos x="485" y="188"/>
                    </a:cxn>
                    <a:cxn ang="0">
                      <a:pos x="499" y="225"/>
                    </a:cxn>
                    <a:cxn ang="0">
                      <a:pos x="505" y="260"/>
                    </a:cxn>
                    <a:cxn ang="0">
                      <a:pos x="499" y="293"/>
                    </a:cxn>
                    <a:cxn ang="0">
                      <a:pos x="480" y="307"/>
                    </a:cxn>
                    <a:cxn ang="0">
                      <a:pos x="455" y="310"/>
                    </a:cxn>
                    <a:cxn ang="0">
                      <a:pos x="406" y="310"/>
                    </a:cxn>
                  </a:cxnLst>
                  <a:rect l="0" t="0" r="r" b="b"/>
                  <a:pathLst>
                    <a:path w="506" h="310">
                      <a:moveTo>
                        <a:pt x="405" y="294"/>
                      </a:moveTo>
                      <a:lnTo>
                        <a:pt x="429" y="293"/>
                      </a:lnTo>
                      <a:lnTo>
                        <a:pt x="456" y="294"/>
                      </a:lnTo>
                      <a:lnTo>
                        <a:pt x="454" y="295"/>
                      </a:lnTo>
                      <a:lnTo>
                        <a:pt x="477" y="292"/>
                      </a:lnTo>
                      <a:lnTo>
                        <a:pt x="473" y="293"/>
                      </a:lnTo>
                      <a:lnTo>
                        <a:pt x="488" y="280"/>
                      </a:lnTo>
                      <a:lnTo>
                        <a:pt x="486" y="285"/>
                      </a:lnTo>
                      <a:lnTo>
                        <a:pt x="490" y="257"/>
                      </a:lnTo>
                      <a:lnTo>
                        <a:pt x="490" y="260"/>
                      </a:lnTo>
                      <a:lnTo>
                        <a:pt x="484" y="228"/>
                      </a:lnTo>
                      <a:lnTo>
                        <a:pt x="484" y="229"/>
                      </a:lnTo>
                      <a:lnTo>
                        <a:pt x="470" y="194"/>
                      </a:lnTo>
                      <a:lnTo>
                        <a:pt x="471" y="196"/>
                      </a:lnTo>
                      <a:lnTo>
                        <a:pt x="451" y="162"/>
                      </a:lnTo>
                      <a:lnTo>
                        <a:pt x="427" y="129"/>
                      </a:lnTo>
                      <a:lnTo>
                        <a:pt x="401" y="102"/>
                      </a:lnTo>
                      <a:lnTo>
                        <a:pt x="374" y="80"/>
                      </a:lnTo>
                      <a:lnTo>
                        <a:pt x="376" y="80"/>
                      </a:lnTo>
                      <a:lnTo>
                        <a:pt x="351" y="66"/>
                      </a:lnTo>
                      <a:lnTo>
                        <a:pt x="352" y="67"/>
                      </a:lnTo>
                      <a:lnTo>
                        <a:pt x="305" y="52"/>
                      </a:lnTo>
                      <a:lnTo>
                        <a:pt x="258" y="40"/>
                      </a:lnTo>
                      <a:lnTo>
                        <a:pt x="163" y="16"/>
                      </a:lnTo>
                      <a:lnTo>
                        <a:pt x="172" y="12"/>
                      </a:lnTo>
                      <a:lnTo>
                        <a:pt x="151" y="60"/>
                      </a:lnTo>
                      <a:cubicBezTo>
                        <a:pt x="151" y="60"/>
                        <a:pt x="150" y="61"/>
                        <a:pt x="150" y="61"/>
                      </a:cubicBezTo>
                      <a:lnTo>
                        <a:pt x="126" y="97"/>
                      </a:lnTo>
                      <a:cubicBezTo>
                        <a:pt x="126" y="97"/>
                        <a:pt x="125" y="98"/>
                        <a:pt x="125" y="98"/>
                      </a:cubicBezTo>
                      <a:lnTo>
                        <a:pt x="94" y="128"/>
                      </a:lnTo>
                      <a:lnTo>
                        <a:pt x="49" y="162"/>
                      </a:lnTo>
                      <a:lnTo>
                        <a:pt x="52" y="159"/>
                      </a:lnTo>
                      <a:lnTo>
                        <a:pt x="28" y="215"/>
                      </a:lnTo>
                      <a:lnTo>
                        <a:pt x="19" y="243"/>
                      </a:lnTo>
                      <a:lnTo>
                        <a:pt x="19" y="242"/>
                      </a:lnTo>
                      <a:lnTo>
                        <a:pt x="15" y="272"/>
                      </a:lnTo>
                      <a:lnTo>
                        <a:pt x="0" y="269"/>
                      </a:lnTo>
                      <a:lnTo>
                        <a:pt x="4" y="239"/>
                      </a:lnTo>
                      <a:cubicBezTo>
                        <a:pt x="4" y="239"/>
                        <a:pt x="4" y="239"/>
                        <a:pt x="4" y="238"/>
                      </a:cubicBezTo>
                      <a:lnTo>
                        <a:pt x="13" y="208"/>
                      </a:lnTo>
                      <a:lnTo>
                        <a:pt x="37" y="152"/>
                      </a:lnTo>
                      <a:cubicBezTo>
                        <a:pt x="38" y="151"/>
                        <a:pt x="39" y="150"/>
                        <a:pt x="40" y="149"/>
                      </a:cubicBezTo>
                      <a:lnTo>
                        <a:pt x="83" y="117"/>
                      </a:lnTo>
                      <a:lnTo>
                        <a:pt x="114" y="87"/>
                      </a:lnTo>
                      <a:lnTo>
                        <a:pt x="113" y="88"/>
                      </a:lnTo>
                      <a:lnTo>
                        <a:pt x="137" y="52"/>
                      </a:lnTo>
                      <a:lnTo>
                        <a:pt x="136" y="53"/>
                      </a:lnTo>
                      <a:lnTo>
                        <a:pt x="157" y="5"/>
                      </a:lnTo>
                      <a:cubicBezTo>
                        <a:pt x="159" y="2"/>
                        <a:pt x="163" y="0"/>
                        <a:pt x="166" y="1"/>
                      </a:cubicBezTo>
                      <a:lnTo>
                        <a:pt x="261" y="25"/>
                      </a:lnTo>
                      <a:lnTo>
                        <a:pt x="310" y="37"/>
                      </a:lnTo>
                      <a:lnTo>
                        <a:pt x="357" y="52"/>
                      </a:lnTo>
                      <a:cubicBezTo>
                        <a:pt x="357" y="52"/>
                        <a:pt x="358" y="52"/>
                        <a:pt x="358" y="52"/>
                      </a:cubicBezTo>
                      <a:lnTo>
                        <a:pt x="383" y="66"/>
                      </a:lnTo>
                      <a:cubicBezTo>
                        <a:pt x="384" y="67"/>
                        <a:pt x="384" y="67"/>
                        <a:pt x="385" y="67"/>
                      </a:cubicBezTo>
                      <a:lnTo>
                        <a:pt x="412" y="91"/>
                      </a:lnTo>
                      <a:lnTo>
                        <a:pt x="440" y="120"/>
                      </a:lnTo>
                      <a:lnTo>
                        <a:pt x="464" y="153"/>
                      </a:lnTo>
                      <a:lnTo>
                        <a:pt x="484" y="187"/>
                      </a:lnTo>
                      <a:cubicBezTo>
                        <a:pt x="485" y="188"/>
                        <a:pt x="485" y="188"/>
                        <a:pt x="485" y="188"/>
                      </a:cubicBezTo>
                      <a:lnTo>
                        <a:pt x="499" y="223"/>
                      </a:lnTo>
                      <a:cubicBezTo>
                        <a:pt x="499" y="224"/>
                        <a:pt x="499" y="224"/>
                        <a:pt x="499" y="225"/>
                      </a:cubicBezTo>
                      <a:lnTo>
                        <a:pt x="505" y="257"/>
                      </a:lnTo>
                      <a:cubicBezTo>
                        <a:pt x="505" y="258"/>
                        <a:pt x="506" y="259"/>
                        <a:pt x="505" y="260"/>
                      </a:cubicBezTo>
                      <a:lnTo>
                        <a:pt x="501" y="288"/>
                      </a:lnTo>
                      <a:cubicBezTo>
                        <a:pt x="501" y="290"/>
                        <a:pt x="500" y="291"/>
                        <a:pt x="499" y="293"/>
                      </a:cubicBezTo>
                      <a:lnTo>
                        <a:pt x="484" y="306"/>
                      </a:lnTo>
                      <a:cubicBezTo>
                        <a:pt x="483" y="307"/>
                        <a:pt x="481" y="307"/>
                        <a:pt x="480" y="307"/>
                      </a:cubicBezTo>
                      <a:lnTo>
                        <a:pt x="457" y="310"/>
                      </a:lnTo>
                      <a:cubicBezTo>
                        <a:pt x="456" y="310"/>
                        <a:pt x="456" y="310"/>
                        <a:pt x="455" y="310"/>
                      </a:cubicBezTo>
                      <a:lnTo>
                        <a:pt x="430" y="309"/>
                      </a:lnTo>
                      <a:lnTo>
                        <a:pt x="406" y="310"/>
                      </a:lnTo>
                      <a:lnTo>
                        <a:pt x="405" y="29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244" name="Freeform 128">
                  <a:extLst>
                    <a:ext uri="{FF2B5EF4-FFF2-40B4-BE49-F238E27FC236}">
                      <a16:creationId xmlns:a16="http://schemas.microsoft.com/office/drawing/2014/main" id="{BC690CFE-6B13-4B94-BC21-054F04ED9BD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09156" y="2429840"/>
                  <a:ext cx="207705" cy="213054"/>
                </a:xfrm>
                <a:custGeom>
                  <a:avLst/>
                  <a:gdLst/>
                  <a:ahLst/>
                  <a:cxnLst>
                    <a:cxn ang="0">
                      <a:pos x="369" y="111"/>
                    </a:cxn>
                    <a:cxn ang="0">
                      <a:pos x="360" y="51"/>
                    </a:cxn>
                    <a:cxn ang="0">
                      <a:pos x="353" y="32"/>
                    </a:cxn>
                    <a:cxn ang="0">
                      <a:pos x="342" y="21"/>
                    </a:cxn>
                    <a:cxn ang="0">
                      <a:pos x="326" y="16"/>
                    </a:cxn>
                    <a:cxn ang="0">
                      <a:pos x="299" y="16"/>
                    </a:cxn>
                    <a:cxn ang="0">
                      <a:pos x="260" y="23"/>
                    </a:cxn>
                    <a:cxn ang="0">
                      <a:pos x="227" y="66"/>
                    </a:cxn>
                    <a:cxn ang="0">
                      <a:pos x="164" y="158"/>
                    </a:cxn>
                    <a:cxn ang="0">
                      <a:pos x="125" y="196"/>
                    </a:cxn>
                    <a:cxn ang="0">
                      <a:pos x="144" y="279"/>
                    </a:cxn>
                    <a:cxn ang="0">
                      <a:pos x="142" y="313"/>
                    </a:cxn>
                    <a:cxn ang="0">
                      <a:pos x="136" y="328"/>
                    </a:cxn>
                    <a:cxn ang="0">
                      <a:pos x="122" y="338"/>
                    </a:cxn>
                    <a:cxn ang="0">
                      <a:pos x="71" y="344"/>
                    </a:cxn>
                    <a:cxn ang="0">
                      <a:pos x="37" y="344"/>
                    </a:cxn>
                    <a:cxn ang="0">
                      <a:pos x="13" y="337"/>
                    </a:cxn>
                    <a:cxn ang="0">
                      <a:pos x="1" y="323"/>
                    </a:cxn>
                    <a:cxn ang="0">
                      <a:pos x="1" y="308"/>
                    </a:cxn>
                    <a:cxn ang="0">
                      <a:pos x="5" y="293"/>
                    </a:cxn>
                    <a:cxn ang="0">
                      <a:pos x="37" y="268"/>
                    </a:cxn>
                    <a:cxn ang="0">
                      <a:pos x="20" y="299"/>
                    </a:cxn>
                    <a:cxn ang="0">
                      <a:pos x="16" y="310"/>
                    </a:cxn>
                    <a:cxn ang="0">
                      <a:pos x="15" y="317"/>
                    </a:cxn>
                    <a:cxn ang="0">
                      <a:pos x="20" y="324"/>
                    </a:cxn>
                    <a:cxn ang="0">
                      <a:pos x="38" y="328"/>
                    </a:cxn>
                    <a:cxn ang="0">
                      <a:pos x="117" y="324"/>
                    </a:cxn>
                    <a:cxn ang="0">
                      <a:pos x="124" y="318"/>
                    </a:cxn>
                    <a:cxn ang="0">
                      <a:pos x="127" y="309"/>
                    </a:cxn>
                    <a:cxn ang="0">
                      <a:pos x="128" y="280"/>
                    </a:cxn>
                    <a:cxn ang="0">
                      <a:pos x="121" y="242"/>
                    </a:cxn>
                    <a:cxn ang="0">
                      <a:pos x="111" y="193"/>
                    </a:cxn>
                    <a:cxn ang="0">
                      <a:pos x="183" y="103"/>
                    </a:cxn>
                    <a:cxn ang="0">
                      <a:pos x="252" y="10"/>
                    </a:cxn>
                    <a:cxn ang="0">
                      <a:pos x="298" y="1"/>
                    </a:cxn>
                    <a:cxn ang="0">
                      <a:pos x="328" y="0"/>
                    </a:cxn>
                    <a:cxn ang="0">
                      <a:pos x="351" y="8"/>
                    </a:cxn>
                    <a:cxn ang="0">
                      <a:pos x="367" y="24"/>
                    </a:cxn>
                    <a:cxn ang="0">
                      <a:pos x="375" y="47"/>
                    </a:cxn>
                    <a:cxn ang="0">
                      <a:pos x="380" y="76"/>
                    </a:cxn>
                    <a:cxn ang="0">
                      <a:pos x="390" y="147"/>
                    </a:cxn>
                  </a:cxnLst>
                  <a:rect l="0" t="0" r="r" b="b"/>
                  <a:pathLst>
                    <a:path w="390" h="344">
                      <a:moveTo>
                        <a:pt x="375" y="150"/>
                      </a:moveTo>
                      <a:lnTo>
                        <a:pt x="369" y="111"/>
                      </a:lnTo>
                      <a:lnTo>
                        <a:pt x="365" y="77"/>
                      </a:lnTo>
                      <a:lnTo>
                        <a:pt x="360" y="51"/>
                      </a:lnTo>
                      <a:lnTo>
                        <a:pt x="360" y="52"/>
                      </a:lnTo>
                      <a:lnTo>
                        <a:pt x="353" y="32"/>
                      </a:lnTo>
                      <a:lnTo>
                        <a:pt x="354" y="35"/>
                      </a:lnTo>
                      <a:lnTo>
                        <a:pt x="342" y="21"/>
                      </a:lnTo>
                      <a:lnTo>
                        <a:pt x="346" y="23"/>
                      </a:lnTo>
                      <a:lnTo>
                        <a:pt x="326" y="16"/>
                      </a:lnTo>
                      <a:lnTo>
                        <a:pt x="328" y="16"/>
                      </a:lnTo>
                      <a:lnTo>
                        <a:pt x="299" y="16"/>
                      </a:lnTo>
                      <a:lnTo>
                        <a:pt x="301" y="16"/>
                      </a:lnTo>
                      <a:lnTo>
                        <a:pt x="260" y="23"/>
                      </a:lnTo>
                      <a:lnTo>
                        <a:pt x="265" y="21"/>
                      </a:lnTo>
                      <a:lnTo>
                        <a:pt x="227" y="66"/>
                      </a:lnTo>
                      <a:lnTo>
                        <a:pt x="196" y="112"/>
                      </a:lnTo>
                      <a:lnTo>
                        <a:pt x="164" y="158"/>
                      </a:lnTo>
                      <a:lnTo>
                        <a:pt x="123" y="204"/>
                      </a:lnTo>
                      <a:lnTo>
                        <a:pt x="125" y="196"/>
                      </a:lnTo>
                      <a:lnTo>
                        <a:pt x="136" y="237"/>
                      </a:lnTo>
                      <a:lnTo>
                        <a:pt x="144" y="279"/>
                      </a:lnTo>
                      <a:cubicBezTo>
                        <a:pt x="144" y="280"/>
                        <a:pt x="144" y="280"/>
                        <a:pt x="144" y="281"/>
                      </a:cubicBezTo>
                      <a:lnTo>
                        <a:pt x="142" y="313"/>
                      </a:lnTo>
                      <a:cubicBezTo>
                        <a:pt x="142" y="314"/>
                        <a:pt x="142" y="315"/>
                        <a:pt x="142" y="316"/>
                      </a:cubicBezTo>
                      <a:lnTo>
                        <a:pt x="136" y="328"/>
                      </a:lnTo>
                      <a:cubicBezTo>
                        <a:pt x="135" y="329"/>
                        <a:pt x="134" y="330"/>
                        <a:pt x="133" y="331"/>
                      </a:cubicBezTo>
                      <a:lnTo>
                        <a:pt x="122" y="338"/>
                      </a:lnTo>
                      <a:cubicBezTo>
                        <a:pt x="121" y="339"/>
                        <a:pt x="120" y="339"/>
                        <a:pt x="118" y="339"/>
                      </a:cubicBezTo>
                      <a:lnTo>
                        <a:pt x="71" y="344"/>
                      </a:lnTo>
                      <a:lnTo>
                        <a:pt x="38" y="344"/>
                      </a:lnTo>
                      <a:cubicBezTo>
                        <a:pt x="38" y="344"/>
                        <a:pt x="37" y="344"/>
                        <a:pt x="37" y="344"/>
                      </a:cubicBezTo>
                      <a:lnTo>
                        <a:pt x="17" y="339"/>
                      </a:lnTo>
                      <a:cubicBezTo>
                        <a:pt x="15" y="339"/>
                        <a:pt x="14" y="338"/>
                        <a:pt x="13" y="337"/>
                      </a:cubicBezTo>
                      <a:lnTo>
                        <a:pt x="4" y="328"/>
                      </a:lnTo>
                      <a:cubicBezTo>
                        <a:pt x="2" y="327"/>
                        <a:pt x="2" y="325"/>
                        <a:pt x="1" y="323"/>
                      </a:cubicBezTo>
                      <a:lnTo>
                        <a:pt x="0" y="311"/>
                      </a:lnTo>
                      <a:cubicBezTo>
                        <a:pt x="0" y="310"/>
                        <a:pt x="0" y="309"/>
                        <a:pt x="1" y="308"/>
                      </a:cubicBezTo>
                      <a:lnTo>
                        <a:pt x="5" y="294"/>
                      </a:lnTo>
                      <a:cubicBezTo>
                        <a:pt x="5" y="294"/>
                        <a:pt x="5" y="293"/>
                        <a:pt x="5" y="293"/>
                      </a:cubicBezTo>
                      <a:lnTo>
                        <a:pt x="22" y="261"/>
                      </a:lnTo>
                      <a:lnTo>
                        <a:pt x="37" y="268"/>
                      </a:lnTo>
                      <a:lnTo>
                        <a:pt x="20" y="300"/>
                      </a:lnTo>
                      <a:lnTo>
                        <a:pt x="20" y="299"/>
                      </a:lnTo>
                      <a:lnTo>
                        <a:pt x="16" y="313"/>
                      </a:lnTo>
                      <a:lnTo>
                        <a:pt x="16" y="310"/>
                      </a:lnTo>
                      <a:lnTo>
                        <a:pt x="17" y="322"/>
                      </a:lnTo>
                      <a:lnTo>
                        <a:pt x="15" y="317"/>
                      </a:lnTo>
                      <a:lnTo>
                        <a:pt x="24" y="326"/>
                      </a:lnTo>
                      <a:lnTo>
                        <a:pt x="20" y="324"/>
                      </a:lnTo>
                      <a:lnTo>
                        <a:pt x="40" y="329"/>
                      </a:lnTo>
                      <a:lnTo>
                        <a:pt x="38" y="328"/>
                      </a:lnTo>
                      <a:lnTo>
                        <a:pt x="70" y="329"/>
                      </a:lnTo>
                      <a:lnTo>
                        <a:pt x="117" y="324"/>
                      </a:lnTo>
                      <a:lnTo>
                        <a:pt x="113" y="325"/>
                      </a:lnTo>
                      <a:lnTo>
                        <a:pt x="124" y="318"/>
                      </a:lnTo>
                      <a:lnTo>
                        <a:pt x="121" y="321"/>
                      </a:lnTo>
                      <a:lnTo>
                        <a:pt x="127" y="309"/>
                      </a:lnTo>
                      <a:lnTo>
                        <a:pt x="126" y="312"/>
                      </a:lnTo>
                      <a:lnTo>
                        <a:pt x="128" y="280"/>
                      </a:lnTo>
                      <a:lnTo>
                        <a:pt x="129" y="282"/>
                      </a:lnTo>
                      <a:lnTo>
                        <a:pt x="121" y="242"/>
                      </a:lnTo>
                      <a:lnTo>
                        <a:pt x="110" y="201"/>
                      </a:lnTo>
                      <a:cubicBezTo>
                        <a:pt x="109" y="198"/>
                        <a:pt x="110" y="195"/>
                        <a:pt x="111" y="193"/>
                      </a:cubicBezTo>
                      <a:lnTo>
                        <a:pt x="151" y="149"/>
                      </a:lnTo>
                      <a:lnTo>
                        <a:pt x="183" y="103"/>
                      </a:lnTo>
                      <a:lnTo>
                        <a:pt x="214" y="55"/>
                      </a:lnTo>
                      <a:lnTo>
                        <a:pt x="252" y="10"/>
                      </a:lnTo>
                      <a:cubicBezTo>
                        <a:pt x="254" y="9"/>
                        <a:pt x="255" y="8"/>
                        <a:pt x="257" y="8"/>
                      </a:cubicBezTo>
                      <a:lnTo>
                        <a:pt x="298" y="1"/>
                      </a:lnTo>
                      <a:cubicBezTo>
                        <a:pt x="299" y="0"/>
                        <a:pt x="299" y="0"/>
                        <a:pt x="299" y="0"/>
                      </a:cubicBezTo>
                      <a:lnTo>
                        <a:pt x="328" y="0"/>
                      </a:lnTo>
                      <a:cubicBezTo>
                        <a:pt x="329" y="0"/>
                        <a:pt x="330" y="1"/>
                        <a:pt x="331" y="1"/>
                      </a:cubicBezTo>
                      <a:lnTo>
                        <a:pt x="351" y="8"/>
                      </a:lnTo>
                      <a:cubicBezTo>
                        <a:pt x="352" y="8"/>
                        <a:pt x="354" y="9"/>
                        <a:pt x="355" y="10"/>
                      </a:cubicBezTo>
                      <a:lnTo>
                        <a:pt x="367" y="24"/>
                      </a:lnTo>
                      <a:cubicBezTo>
                        <a:pt x="367" y="25"/>
                        <a:pt x="368" y="26"/>
                        <a:pt x="368" y="27"/>
                      </a:cubicBezTo>
                      <a:lnTo>
                        <a:pt x="375" y="47"/>
                      </a:lnTo>
                      <a:cubicBezTo>
                        <a:pt x="375" y="47"/>
                        <a:pt x="375" y="48"/>
                        <a:pt x="375" y="48"/>
                      </a:cubicBezTo>
                      <a:lnTo>
                        <a:pt x="380" y="76"/>
                      </a:lnTo>
                      <a:lnTo>
                        <a:pt x="384" y="108"/>
                      </a:lnTo>
                      <a:lnTo>
                        <a:pt x="390" y="147"/>
                      </a:lnTo>
                      <a:lnTo>
                        <a:pt x="375" y="15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 dirty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245" name="Freeform 129">
                  <a:extLst>
                    <a:ext uri="{FF2B5EF4-FFF2-40B4-BE49-F238E27FC236}">
                      <a16:creationId xmlns:a16="http://schemas.microsoft.com/office/drawing/2014/main" id="{AD08EC7A-9007-4A73-B240-D0292358F0C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34605" y="2985940"/>
                  <a:ext cx="63035" cy="179539"/>
                </a:xfrm>
                <a:custGeom>
                  <a:avLst/>
                  <a:gdLst/>
                  <a:ahLst/>
                  <a:cxnLst>
                    <a:cxn ang="0">
                      <a:pos x="15" y="0"/>
                    </a:cxn>
                    <a:cxn ang="0">
                      <a:pos x="26" y="96"/>
                    </a:cxn>
                    <a:cxn ang="0">
                      <a:pos x="34" y="142"/>
                    </a:cxn>
                    <a:cxn ang="0">
                      <a:pos x="34" y="141"/>
                    </a:cxn>
                    <a:cxn ang="0">
                      <a:pos x="49" y="185"/>
                    </a:cxn>
                    <a:cxn ang="0">
                      <a:pos x="46" y="181"/>
                    </a:cxn>
                    <a:cxn ang="0">
                      <a:pos x="58" y="190"/>
                    </a:cxn>
                    <a:cxn ang="0">
                      <a:pos x="54" y="188"/>
                    </a:cxn>
                    <a:cxn ang="0">
                      <a:pos x="72" y="189"/>
                    </a:cxn>
                    <a:cxn ang="0">
                      <a:pos x="90" y="189"/>
                    </a:cxn>
                    <a:cxn ang="0">
                      <a:pos x="94" y="190"/>
                    </a:cxn>
                    <a:cxn ang="0">
                      <a:pos x="108" y="197"/>
                    </a:cxn>
                    <a:cxn ang="0">
                      <a:pos x="112" y="203"/>
                    </a:cxn>
                    <a:cxn ang="0">
                      <a:pos x="116" y="222"/>
                    </a:cxn>
                    <a:cxn ang="0">
                      <a:pos x="116" y="226"/>
                    </a:cxn>
                    <a:cxn ang="0">
                      <a:pos x="110" y="247"/>
                    </a:cxn>
                    <a:cxn ang="0">
                      <a:pos x="101" y="269"/>
                    </a:cxn>
                    <a:cxn ang="0">
                      <a:pos x="101" y="268"/>
                    </a:cxn>
                    <a:cxn ang="0">
                      <a:pos x="96" y="290"/>
                    </a:cxn>
                    <a:cxn ang="0">
                      <a:pos x="81" y="287"/>
                    </a:cxn>
                    <a:cxn ang="0">
                      <a:pos x="86" y="265"/>
                    </a:cxn>
                    <a:cxn ang="0">
                      <a:pos x="86" y="263"/>
                    </a:cxn>
                    <a:cxn ang="0">
                      <a:pos x="95" y="242"/>
                    </a:cxn>
                    <a:cxn ang="0">
                      <a:pos x="101" y="221"/>
                    </a:cxn>
                    <a:cxn ang="0">
                      <a:pos x="101" y="225"/>
                    </a:cxn>
                    <a:cxn ang="0">
                      <a:pos x="97" y="206"/>
                    </a:cxn>
                    <a:cxn ang="0">
                      <a:pos x="101" y="212"/>
                    </a:cxn>
                    <a:cxn ang="0">
                      <a:pos x="87" y="205"/>
                    </a:cxn>
                    <a:cxn ang="0">
                      <a:pos x="90" y="205"/>
                    </a:cxn>
                    <a:cxn ang="0">
                      <a:pos x="71" y="205"/>
                    </a:cxn>
                    <a:cxn ang="0">
                      <a:pos x="53" y="204"/>
                    </a:cxn>
                    <a:cxn ang="0">
                      <a:pos x="49" y="203"/>
                    </a:cxn>
                    <a:cxn ang="0">
                      <a:pos x="37" y="194"/>
                    </a:cxn>
                    <a:cxn ang="0">
                      <a:pos x="34" y="190"/>
                    </a:cxn>
                    <a:cxn ang="0">
                      <a:pos x="19" y="146"/>
                    </a:cxn>
                    <a:cxn ang="0">
                      <a:pos x="19" y="145"/>
                    </a:cxn>
                    <a:cxn ang="0">
                      <a:pos x="11" y="97"/>
                    </a:cxn>
                    <a:cxn ang="0">
                      <a:pos x="0" y="1"/>
                    </a:cxn>
                    <a:cxn ang="0">
                      <a:pos x="15" y="0"/>
                    </a:cxn>
                  </a:cxnLst>
                  <a:rect l="0" t="0" r="r" b="b"/>
                  <a:pathLst>
                    <a:path w="117" h="290">
                      <a:moveTo>
                        <a:pt x="15" y="0"/>
                      </a:moveTo>
                      <a:lnTo>
                        <a:pt x="26" y="96"/>
                      </a:lnTo>
                      <a:lnTo>
                        <a:pt x="34" y="142"/>
                      </a:lnTo>
                      <a:lnTo>
                        <a:pt x="34" y="141"/>
                      </a:lnTo>
                      <a:lnTo>
                        <a:pt x="49" y="185"/>
                      </a:lnTo>
                      <a:lnTo>
                        <a:pt x="46" y="181"/>
                      </a:lnTo>
                      <a:lnTo>
                        <a:pt x="58" y="190"/>
                      </a:lnTo>
                      <a:lnTo>
                        <a:pt x="54" y="188"/>
                      </a:lnTo>
                      <a:lnTo>
                        <a:pt x="72" y="189"/>
                      </a:lnTo>
                      <a:lnTo>
                        <a:pt x="90" y="189"/>
                      </a:lnTo>
                      <a:cubicBezTo>
                        <a:pt x="92" y="189"/>
                        <a:pt x="93" y="190"/>
                        <a:pt x="94" y="190"/>
                      </a:cubicBezTo>
                      <a:lnTo>
                        <a:pt x="108" y="197"/>
                      </a:lnTo>
                      <a:cubicBezTo>
                        <a:pt x="110" y="198"/>
                        <a:pt x="112" y="200"/>
                        <a:pt x="112" y="203"/>
                      </a:cubicBezTo>
                      <a:lnTo>
                        <a:pt x="116" y="222"/>
                      </a:lnTo>
                      <a:cubicBezTo>
                        <a:pt x="117" y="223"/>
                        <a:pt x="117" y="224"/>
                        <a:pt x="116" y="226"/>
                      </a:cubicBezTo>
                      <a:lnTo>
                        <a:pt x="110" y="247"/>
                      </a:lnTo>
                      <a:lnTo>
                        <a:pt x="101" y="269"/>
                      </a:lnTo>
                      <a:lnTo>
                        <a:pt x="101" y="268"/>
                      </a:lnTo>
                      <a:lnTo>
                        <a:pt x="96" y="290"/>
                      </a:lnTo>
                      <a:lnTo>
                        <a:pt x="81" y="287"/>
                      </a:lnTo>
                      <a:lnTo>
                        <a:pt x="86" y="265"/>
                      </a:lnTo>
                      <a:cubicBezTo>
                        <a:pt x="86" y="264"/>
                        <a:pt x="86" y="264"/>
                        <a:pt x="86" y="263"/>
                      </a:cubicBezTo>
                      <a:lnTo>
                        <a:pt x="95" y="242"/>
                      </a:lnTo>
                      <a:lnTo>
                        <a:pt x="101" y="221"/>
                      </a:lnTo>
                      <a:lnTo>
                        <a:pt x="101" y="225"/>
                      </a:lnTo>
                      <a:lnTo>
                        <a:pt x="97" y="206"/>
                      </a:lnTo>
                      <a:lnTo>
                        <a:pt x="101" y="212"/>
                      </a:lnTo>
                      <a:lnTo>
                        <a:pt x="87" y="205"/>
                      </a:lnTo>
                      <a:lnTo>
                        <a:pt x="90" y="205"/>
                      </a:lnTo>
                      <a:lnTo>
                        <a:pt x="71" y="205"/>
                      </a:lnTo>
                      <a:lnTo>
                        <a:pt x="53" y="204"/>
                      </a:lnTo>
                      <a:cubicBezTo>
                        <a:pt x="51" y="204"/>
                        <a:pt x="50" y="204"/>
                        <a:pt x="49" y="203"/>
                      </a:cubicBezTo>
                      <a:lnTo>
                        <a:pt x="37" y="194"/>
                      </a:lnTo>
                      <a:cubicBezTo>
                        <a:pt x="35" y="193"/>
                        <a:pt x="34" y="192"/>
                        <a:pt x="34" y="190"/>
                      </a:cubicBezTo>
                      <a:lnTo>
                        <a:pt x="19" y="146"/>
                      </a:lnTo>
                      <a:cubicBezTo>
                        <a:pt x="19" y="146"/>
                        <a:pt x="19" y="145"/>
                        <a:pt x="19" y="145"/>
                      </a:cubicBezTo>
                      <a:lnTo>
                        <a:pt x="11" y="97"/>
                      </a:lnTo>
                      <a:lnTo>
                        <a:pt x="0" y="1"/>
                      </a:lnTo>
                      <a:lnTo>
                        <a:pt x="15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246" name="Freeform 130">
                  <a:extLst>
                    <a:ext uri="{FF2B5EF4-FFF2-40B4-BE49-F238E27FC236}">
                      <a16:creationId xmlns:a16="http://schemas.microsoft.com/office/drawing/2014/main" id="{D812BAA5-0190-41F9-9E95-5E2A7F735FF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49735" y="2883680"/>
                  <a:ext cx="143637" cy="162783"/>
                </a:xfrm>
                <a:custGeom>
                  <a:avLst/>
                  <a:gdLst/>
                  <a:ahLst/>
                  <a:cxnLst>
                    <a:cxn ang="0">
                      <a:pos x="269" y="11"/>
                    </a:cxn>
                    <a:cxn ang="0">
                      <a:pos x="251" y="30"/>
                    </a:cxn>
                    <a:cxn ang="0">
                      <a:pos x="231" y="52"/>
                    </a:cxn>
                    <a:cxn ang="0">
                      <a:pos x="214" y="74"/>
                    </a:cxn>
                    <a:cxn ang="0">
                      <a:pos x="215" y="73"/>
                    </a:cxn>
                    <a:cxn ang="0">
                      <a:pos x="204" y="95"/>
                    </a:cxn>
                    <a:cxn ang="0">
                      <a:pos x="204" y="93"/>
                    </a:cxn>
                    <a:cxn ang="0">
                      <a:pos x="200" y="120"/>
                    </a:cxn>
                    <a:cxn ang="0">
                      <a:pos x="200" y="118"/>
                    </a:cxn>
                    <a:cxn ang="0">
                      <a:pos x="202" y="147"/>
                    </a:cxn>
                    <a:cxn ang="0">
                      <a:pos x="202" y="148"/>
                    </a:cxn>
                    <a:cxn ang="0">
                      <a:pos x="200" y="174"/>
                    </a:cxn>
                    <a:cxn ang="0">
                      <a:pos x="199" y="178"/>
                    </a:cxn>
                    <a:cxn ang="0">
                      <a:pos x="186" y="197"/>
                    </a:cxn>
                    <a:cxn ang="0">
                      <a:pos x="183" y="200"/>
                    </a:cxn>
                    <a:cxn ang="0">
                      <a:pos x="147" y="215"/>
                    </a:cxn>
                    <a:cxn ang="0">
                      <a:pos x="144" y="215"/>
                    </a:cxn>
                    <a:cxn ang="0">
                      <a:pos x="105" y="218"/>
                    </a:cxn>
                    <a:cxn ang="0">
                      <a:pos x="64" y="216"/>
                    </a:cxn>
                    <a:cxn ang="0">
                      <a:pos x="25" y="217"/>
                    </a:cxn>
                    <a:cxn ang="0">
                      <a:pos x="32" y="212"/>
                    </a:cxn>
                    <a:cxn ang="0">
                      <a:pos x="27" y="227"/>
                    </a:cxn>
                    <a:cxn ang="0">
                      <a:pos x="22" y="244"/>
                    </a:cxn>
                    <a:cxn ang="0">
                      <a:pos x="17" y="258"/>
                    </a:cxn>
                    <a:cxn ang="0">
                      <a:pos x="15" y="264"/>
                    </a:cxn>
                    <a:cxn ang="0">
                      <a:pos x="0" y="259"/>
                    </a:cxn>
                    <a:cxn ang="0">
                      <a:pos x="2" y="253"/>
                    </a:cxn>
                    <a:cxn ang="0">
                      <a:pos x="7" y="239"/>
                    </a:cxn>
                    <a:cxn ang="0">
                      <a:pos x="12" y="222"/>
                    </a:cxn>
                    <a:cxn ang="0">
                      <a:pos x="17" y="207"/>
                    </a:cxn>
                    <a:cxn ang="0">
                      <a:pos x="24" y="201"/>
                    </a:cxn>
                    <a:cxn ang="0">
                      <a:pos x="65" y="200"/>
                    </a:cxn>
                    <a:cxn ang="0">
                      <a:pos x="104" y="202"/>
                    </a:cxn>
                    <a:cxn ang="0">
                      <a:pos x="143" y="199"/>
                    </a:cxn>
                    <a:cxn ang="0">
                      <a:pos x="140" y="200"/>
                    </a:cxn>
                    <a:cxn ang="0">
                      <a:pos x="176" y="185"/>
                    </a:cxn>
                    <a:cxn ang="0">
                      <a:pos x="173" y="188"/>
                    </a:cxn>
                    <a:cxn ang="0">
                      <a:pos x="186" y="169"/>
                    </a:cxn>
                    <a:cxn ang="0">
                      <a:pos x="184" y="173"/>
                    </a:cxn>
                    <a:cxn ang="0">
                      <a:pos x="186" y="147"/>
                    </a:cxn>
                    <a:cxn ang="0">
                      <a:pos x="186" y="148"/>
                    </a:cxn>
                    <a:cxn ang="0">
                      <a:pos x="184" y="119"/>
                    </a:cxn>
                    <a:cxn ang="0">
                      <a:pos x="185" y="117"/>
                    </a:cxn>
                    <a:cxn ang="0">
                      <a:pos x="189" y="90"/>
                    </a:cxn>
                    <a:cxn ang="0">
                      <a:pos x="189" y="88"/>
                    </a:cxn>
                    <a:cxn ang="0">
                      <a:pos x="200" y="66"/>
                    </a:cxn>
                    <a:cxn ang="0">
                      <a:pos x="201" y="65"/>
                    </a:cxn>
                    <a:cxn ang="0">
                      <a:pos x="220" y="41"/>
                    </a:cxn>
                    <a:cxn ang="0">
                      <a:pos x="240" y="19"/>
                    </a:cxn>
                    <a:cxn ang="0">
                      <a:pos x="258" y="0"/>
                    </a:cxn>
                    <a:cxn ang="0">
                      <a:pos x="269" y="11"/>
                    </a:cxn>
                  </a:cxnLst>
                  <a:rect l="0" t="0" r="r" b="b"/>
                  <a:pathLst>
                    <a:path w="269" h="264">
                      <a:moveTo>
                        <a:pt x="269" y="11"/>
                      </a:moveTo>
                      <a:lnTo>
                        <a:pt x="251" y="30"/>
                      </a:lnTo>
                      <a:lnTo>
                        <a:pt x="231" y="52"/>
                      </a:lnTo>
                      <a:lnTo>
                        <a:pt x="214" y="74"/>
                      </a:lnTo>
                      <a:lnTo>
                        <a:pt x="215" y="73"/>
                      </a:lnTo>
                      <a:lnTo>
                        <a:pt x="204" y="95"/>
                      </a:lnTo>
                      <a:lnTo>
                        <a:pt x="204" y="93"/>
                      </a:lnTo>
                      <a:lnTo>
                        <a:pt x="200" y="120"/>
                      </a:lnTo>
                      <a:lnTo>
                        <a:pt x="200" y="118"/>
                      </a:lnTo>
                      <a:lnTo>
                        <a:pt x="202" y="147"/>
                      </a:lnTo>
                      <a:cubicBezTo>
                        <a:pt x="202" y="147"/>
                        <a:pt x="202" y="148"/>
                        <a:pt x="202" y="148"/>
                      </a:cubicBezTo>
                      <a:lnTo>
                        <a:pt x="200" y="174"/>
                      </a:lnTo>
                      <a:cubicBezTo>
                        <a:pt x="200" y="175"/>
                        <a:pt x="200" y="177"/>
                        <a:pt x="199" y="178"/>
                      </a:cubicBezTo>
                      <a:lnTo>
                        <a:pt x="186" y="197"/>
                      </a:lnTo>
                      <a:cubicBezTo>
                        <a:pt x="185" y="198"/>
                        <a:pt x="184" y="199"/>
                        <a:pt x="183" y="200"/>
                      </a:cubicBezTo>
                      <a:lnTo>
                        <a:pt x="147" y="215"/>
                      </a:lnTo>
                      <a:cubicBezTo>
                        <a:pt x="146" y="215"/>
                        <a:pt x="145" y="215"/>
                        <a:pt x="144" y="215"/>
                      </a:cubicBezTo>
                      <a:lnTo>
                        <a:pt x="105" y="218"/>
                      </a:lnTo>
                      <a:lnTo>
                        <a:pt x="64" y="216"/>
                      </a:lnTo>
                      <a:lnTo>
                        <a:pt x="25" y="217"/>
                      </a:lnTo>
                      <a:lnTo>
                        <a:pt x="32" y="212"/>
                      </a:lnTo>
                      <a:lnTo>
                        <a:pt x="27" y="227"/>
                      </a:lnTo>
                      <a:lnTo>
                        <a:pt x="22" y="244"/>
                      </a:lnTo>
                      <a:lnTo>
                        <a:pt x="17" y="258"/>
                      </a:lnTo>
                      <a:lnTo>
                        <a:pt x="15" y="264"/>
                      </a:lnTo>
                      <a:lnTo>
                        <a:pt x="0" y="259"/>
                      </a:lnTo>
                      <a:lnTo>
                        <a:pt x="2" y="253"/>
                      </a:lnTo>
                      <a:lnTo>
                        <a:pt x="7" y="239"/>
                      </a:lnTo>
                      <a:lnTo>
                        <a:pt x="12" y="222"/>
                      </a:lnTo>
                      <a:lnTo>
                        <a:pt x="17" y="207"/>
                      </a:lnTo>
                      <a:cubicBezTo>
                        <a:pt x="18" y="204"/>
                        <a:pt x="21" y="202"/>
                        <a:pt x="24" y="201"/>
                      </a:cubicBezTo>
                      <a:lnTo>
                        <a:pt x="65" y="200"/>
                      </a:lnTo>
                      <a:lnTo>
                        <a:pt x="104" y="202"/>
                      </a:lnTo>
                      <a:lnTo>
                        <a:pt x="143" y="199"/>
                      </a:lnTo>
                      <a:lnTo>
                        <a:pt x="140" y="200"/>
                      </a:lnTo>
                      <a:lnTo>
                        <a:pt x="176" y="185"/>
                      </a:lnTo>
                      <a:lnTo>
                        <a:pt x="173" y="188"/>
                      </a:lnTo>
                      <a:lnTo>
                        <a:pt x="186" y="169"/>
                      </a:lnTo>
                      <a:lnTo>
                        <a:pt x="184" y="173"/>
                      </a:lnTo>
                      <a:lnTo>
                        <a:pt x="186" y="147"/>
                      </a:lnTo>
                      <a:lnTo>
                        <a:pt x="186" y="148"/>
                      </a:lnTo>
                      <a:lnTo>
                        <a:pt x="184" y="119"/>
                      </a:lnTo>
                      <a:cubicBezTo>
                        <a:pt x="184" y="118"/>
                        <a:pt x="184" y="118"/>
                        <a:pt x="185" y="117"/>
                      </a:cubicBezTo>
                      <a:lnTo>
                        <a:pt x="189" y="90"/>
                      </a:lnTo>
                      <a:cubicBezTo>
                        <a:pt x="189" y="89"/>
                        <a:pt x="189" y="89"/>
                        <a:pt x="189" y="88"/>
                      </a:cubicBezTo>
                      <a:lnTo>
                        <a:pt x="200" y="66"/>
                      </a:lnTo>
                      <a:cubicBezTo>
                        <a:pt x="201" y="65"/>
                        <a:pt x="201" y="65"/>
                        <a:pt x="201" y="65"/>
                      </a:cubicBezTo>
                      <a:lnTo>
                        <a:pt x="220" y="41"/>
                      </a:lnTo>
                      <a:lnTo>
                        <a:pt x="240" y="19"/>
                      </a:lnTo>
                      <a:lnTo>
                        <a:pt x="258" y="0"/>
                      </a:lnTo>
                      <a:lnTo>
                        <a:pt x="269" y="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247" name="Freeform 131">
                  <a:extLst>
                    <a:ext uri="{FF2B5EF4-FFF2-40B4-BE49-F238E27FC236}">
                      <a16:creationId xmlns:a16="http://schemas.microsoft.com/office/drawing/2014/main" id="{98765BDC-5F32-4117-ADE3-FA646C1159A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92066" y="3022141"/>
                  <a:ext cx="76469" cy="210660"/>
                </a:xfrm>
                <a:custGeom>
                  <a:avLst/>
                  <a:gdLst/>
                  <a:ahLst/>
                  <a:cxnLst>
                    <a:cxn ang="0">
                      <a:pos x="72" y="341"/>
                    </a:cxn>
                    <a:cxn ang="0">
                      <a:pos x="65" y="272"/>
                    </a:cxn>
                    <a:cxn ang="0">
                      <a:pos x="58" y="215"/>
                    </a:cxn>
                    <a:cxn ang="0">
                      <a:pos x="58" y="216"/>
                    </a:cxn>
                    <a:cxn ang="0">
                      <a:pos x="39" y="163"/>
                    </a:cxn>
                    <a:cxn ang="0">
                      <a:pos x="40" y="165"/>
                    </a:cxn>
                    <a:cxn ang="0">
                      <a:pos x="24" y="140"/>
                    </a:cxn>
                    <a:cxn ang="0">
                      <a:pos x="2" y="115"/>
                    </a:cxn>
                    <a:cxn ang="0">
                      <a:pos x="1" y="108"/>
                    </a:cxn>
                    <a:cxn ang="0">
                      <a:pos x="6" y="102"/>
                    </a:cxn>
                    <a:cxn ang="0">
                      <a:pos x="49" y="85"/>
                    </a:cxn>
                    <a:cxn ang="0">
                      <a:pos x="47" y="86"/>
                    </a:cxn>
                    <a:cxn ang="0">
                      <a:pos x="81" y="65"/>
                    </a:cxn>
                    <a:cxn ang="0">
                      <a:pos x="80" y="66"/>
                    </a:cxn>
                    <a:cxn ang="0">
                      <a:pos x="107" y="37"/>
                    </a:cxn>
                    <a:cxn ang="0">
                      <a:pos x="106" y="38"/>
                    </a:cxn>
                    <a:cxn ang="0">
                      <a:pos x="130" y="0"/>
                    </a:cxn>
                    <a:cxn ang="0">
                      <a:pos x="143" y="9"/>
                    </a:cxn>
                    <a:cxn ang="0">
                      <a:pos x="119" y="47"/>
                    </a:cxn>
                    <a:cxn ang="0">
                      <a:pos x="118" y="48"/>
                    </a:cxn>
                    <a:cxn ang="0">
                      <a:pos x="91" y="77"/>
                    </a:cxn>
                    <a:cxn ang="0">
                      <a:pos x="90" y="78"/>
                    </a:cxn>
                    <a:cxn ang="0">
                      <a:pos x="56" y="99"/>
                    </a:cxn>
                    <a:cxn ang="0">
                      <a:pos x="54" y="100"/>
                    </a:cxn>
                    <a:cxn ang="0">
                      <a:pos x="11" y="117"/>
                    </a:cxn>
                    <a:cxn ang="0">
                      <a:pos x="15" y="104"/>
                    </a:cxn>
                    <a:cxn ang="0">
                      <a:pos x="37" y="131"/>
                    </a:cxn>
                    <a:cxn ang="0">
                      <a:pos x="53" y="156"/>
                    </a:cxn>
                    <a:cxn ang="0">
                      <a:pos x="54" y="158"/>
                    </a:cxn>
                    <a:cxn ang="0">
                      <a:pos x="73" y="211"/>
                    </a:cxn>
                    <a:cxn ang="0">
                      <a:pos x="73" y="212"/>
                    </a:cxn>
                    <a:cxn ang="0">
                      <a:pos x="81" y="271"/>
                    </a:cxn>
                    <a:cxn ang="0">
                      <a:pos x="88" y="340"/>
                    </a:cxn>
                    <a:cxn ang="0">
                      <a:pos x="72" y="341"/>
                    </a:cxn>
                  </a:cxnLst>
                  <a:rect l="0" t="0" r="r" b="b"/>
                  <a:pathLst>
                    <a:path w="143" h="341">
                      <a:moveTo>
                        <a:pt x="72" y="341"/>
                      </a:moveTo>
                      <a:lnTo>
                        <a:pt x="65" y="272"/>
                      </a:lnTo>
                      <a:lnTo>
                        <a:pt x="58" y="215"/>
                      </a:lnTo>
                      <a:lnTo>
                        <a:pt x="58" y="216"/>
                      </a:lnTo>
                      <a:lnTo>
                        <a:pt x="39" y="163"/>
                      </a:lnTo>
                      <a:lnTo>
                        <a:pt x="40" y="165"/>
                      </a:lnTo>
                      <a:lnTo>
                        <a:pt x="24" y="140"/>
                      </a:lnTo>
                      <a:lnTo>
                        <a:pt x="2" y="115"/>
                      </a:lnTo>
                      <a:cubicBezTo>
                        <a:pt x="1" y="113"/>
                        <a:pt x="0" y="110"/>
                        <a:pt x="1" y="108"/>
                      </a:cubicBezTo>
                      <a:cubicBezTo>
                        <a:pt x="1" y="105"/>
                        <a:pt x="3" y="103"/>
                        <a:pt x="6" y="102"/>
                      </a:cubicBezTo>
                      <a:lnTo>
                        <a:pt x="49" y="85"/>
                      </a:lnTo>
                      <a:lnTo>
                        <a:pt x="47" y="86"/>
                      </a:lnTo>
                      <a:lnTo>
                        <a:pt x="81" y="65"/>
                      </a:lnTo>
                      <a:lnTo>
                        <a:pt x="80" y="66"/>
                      </a:lnTo>
                      <a:lnTo>
                        <a:pt x="107" y="37"/>
                      </a:lnTo>
                      <a:lnTo>
                        <a:pt x="106" y="38"/>
                      </a:lnTo>
                      <a:lnTo>
                        <a:pt x="130" y="0"/>
                      </a:lnTo>
                      <a:lnTo>
                        <a:pt x="143" y="9"/>
                      </a:lnTo>
                      <a:lnTo>
                        <a:pt x="119" y="47"/>
                      </a:lnTo>
                      <a:cubicBezTo>
                        <a:pt x="119" y="47"/>
                        <a:pt x="119" y="48"/>
                        <a:pt x="118" y="48"/>
                      </a:cubicBezTo>
                      <a:lnTo>
                        <a:pt x="91" y="77"/>
                      </a:lnTo>
                      <a:cubicBezTo>
                        <a:pt x="91" y="77"/>
                        <a:pt x="90" y="78"/>
                        <a:pt x="90" y="78"/>
                      </a:cubicBezTo>
                      <a:lnTo>
                        <a:pt x="56" y="99"/>
                      </a:lnTo>
                      <a:cubicBezTo>
                        <a:pt x="55" y="100"/>
                        <a:pt x="55" y="100"/>
                        <a:pt x="54" y="100"/>
                      </a:cubicBezTo>
                      <a:lnTo>
                        <a:pt x="11" y="117"/>
                      </a:lnTo>
                      <a:lnTo>
                        <a:pt x="15" y="104"/>
                      </a:lnTo>
                      <a:lnTo>
                        <a:pt x="37" y="131"/>
                      </a:lnTo>
                      <a:lnTo>
                        <a:pt x="53" y="156"/>
                      </a:lnTo>
                      <a:cubicBezTo>
                        <a:pt x="54" y="157"/>
                        <a:pt x="54" y="157"/>
                        <a:pt x="54" y="158"/>
                      </a:cubicBezTo>
                      <a:lnTo>
                        <a:pt x="73" y="211"/>
                      </a:lnTo>
                      <a:cubicBezTo>
                        <a:pt x="73" y="211"/>
                        <a:pt x="73" y="212"/>
                        <a:pt x="73" y="212"/>
                      </a:cubicBezTo>
                      <a:lnTo>
                        <a:pt x="81" y="271"/>
                      </a:lnTo>
                      <a:lnTo>
                        <a:pt x="88" y="340"/>
                      </a:lnTo>
                      <a:lnTo>
                        <a:pt x="72" y="34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grpSp>
              <p:nvGrpSpPr>
                <p:cNvPr id="248" name="กลุ่ม 247">
                  <a:extLst>
                    <a:ext uri="{FF2B5EF4-FFF2-40B4-BE49-F238E27FC236}">
                      <a16:creationId xmlns:a16="http://schemas.microsoft.com/office/drawing/2014/main" id="{2B60D396-C036-4BA3-B16B-714B3076D737}"/>
                    </a:ext>
                  </a:extLst>
                </p:cNvPr>
                <p:cNvGrpSpPr/>
                <p:nvPr/>
              </p:nvGrpSpPr>
              <p:grpSpPr>
                <a:xfrm>
                  <a:off x="2678699" y="2528583"/>
                  <a:ext cx="538914" cy="481611"/>
                  <a:chOff x="2678699" y="2528583"/>
                  <a:chExt cx="538914" cy="481611"/>
                </a:xfrm>
              </p:grpSpPr>
              <p:grpSp>
                <p:nvGrpSpPr>
                  <p:cNvPr id="249" name="กลุ่ม 248">
                    <a:extLst>
                      <a:ext uri="{FF2B5EF4-FFF2-40B4-BE49-F238E27FC236}">
                        <a16:creationId xmlns:a16="http://schemas.microsoft.com/office/drawing/2014/main" id="{E01E652C-2542-4381-A6EE-8EE4A3414ABD}"/>
                      </a:ext>
                    </a:extLst>
                  </p:cNvPr>
                  <p:cNvGrpSpPr/>
                  <p:nvPr/>
                </p:nvGrpSpPr>
                <p:grpSpPr>
                  <a:xfrm>
                    <a:off x="2678699" y="2636736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265" name="Freeform 114">
                      <a:extLst>
                        <a:ext uri="{FF2B5EF4-FFF2-40B4-BE49-F238E27FC236}">
                          <a16:creationId xmlns:a16="http://schemas.microsoft.com/office/drawing/2014/main" id="{67A2A2A4-5426-486A-B04C-9A37BF92D35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266" name="Freeform 123">
                      <a:extLst>
                        <a:ext uri="{FF2B5EF4-FFF2-40B4-BE49-F238E27FC236}">
                          <a16:creationId xmlns:a16="http://schemas.microsoft.com/office/drawing/2014/main" id="{E9937765-ED40-488A-913E-9D5E5EF4EAF7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250" name="กลุ่ม 249">
                    <a:extLst>
                      <a:ext uri="{FF2B5EF4-FFF2-40B4-BE49-F238E27FC236}">
                        <a16:creationId xmlns:a16="http://schemas.microsoft.com/office/drawing/2014/main" id="{820B6AAB-B77F-472F-AAB2-926CFDA434C3}"/>
                      </a:ext>
                    </a:extLst>
                  </p:cNvPr>
                  <p:cNvGrpSpPr/>
                  <p:nvPr/>
                </p:nvGrpSpPr>
                <p:grpSpPr>
                  <a:xfrm rot="8663594">
                    <a:off x="2751587" y="2789136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263" name="Freeform 114">
                      <a:extLst>
                        <a:ext uri="{FF2B5EF4-FFF2-40B4-BE49-F238E27FC236}">
                          <a16:creationId xmlns:a16="http://schemas.microsoft.com/office/drawing/2014/main" id="{04C2228B-BC15-4980-9383-5E0C4866587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264" name="Freeform 123">
                      <a:extLst>
                        <a:ext uri="{FF2B5EF4-FFF2-40B4-BE49-F238E27FC236}">
                          <a16:creationId xmlns:a16="http://schemas.microsoft.com/office/drawing/2014/main" id="{8AB3C32E-5342-44FB-8111-2ECDD15D4287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251" name="กลุ่ม 250">
                    <a:extLst>
                      <a:ext uri="{FF2B5EF4-FFF2-40B4-BE49-F238E27FC236}">
                        <a16:creationId xmlns:a16="http://schemas.microsoft.com/office/drawing/2014/main" id="{3FDAB4F1-7587-4AFC-8669-36A1F7027BF5}"/>
                      </a:ext>
                    </a:extLst>
                  </p:cNvPr>
                  <p:cNvGrpSpPr/>
                  <p:nvPr/>
                </p:nvGrpSpPr>
                <p:grpSpPr>
                  <a:xfrm>
                    <a:off x="2952524" y="2812324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261" name="Freeform 114">
                      <a:extLst>
                        <a:ext uri="{FF2B5EF4-FFF2-40B4-BE49-F238E27FC236}">
                          <a16:creationId xmlns:a16="http://schemas.microsoft.com/office/drawing/2014/main" id="{9A57F4BB-3E56-460B-920D-3155B7E43CC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262" name="Freeform 123">
                      <a:extLst>
                        <a:ext uri="{FF2B5EF4-FFF2-40B4-BE49-F238E27FC236}">
                          <a16:creationId xmlns:a16="http://schemas.microsoft.com/office/drawing/2014/main" id="{3DEE798D-2E04-4033-B284-349CAA2BAC72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252" name="กลุ่ม 251">
                    <a:extLst>
                      <a:ext uri="{FF2B5EF4-FFF2-40B4-BE49-F238E27FC236}">
                        <a16:creationId xmlns:a16="http://schemas.microsoft.com/office/drawing/2014/main" id="{2E1F4CAA-0C22-4DB5-BC1D-06F03CC2059E}"/>
                      </a:ext>
                    </a:extLst>
                  </p:cNvPr>
                  <p:cNvGrpSpPr/>
                  <p:nvPr/>
                </p:nvGrpSpPr>
                <p:grpSpPr>
                  <a:xfrm>
                    <a:off x="2866274" y="2668027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259" name="Freeform 114">
                      <a:extLst>
                        <a:ext uri="{FF2B5EF4-FFF2-40B4-BE49-F238E27FC236}">
                          <a16:creationId xmlns:a16="http://schemas.microsoft.com/office/drawing/2014/main" id="{917CF3BC-B472-4ED6-886F-2D90947F95A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260" name="Freeform 123">
                      <a:extLst>
                        <a:ext uri="{FF2B5EF4-FFF2-40B4-BE49-F238E27FC236}">
                          <a16:creationId xmlns:a16="http://schemas.microsoft.com/office/drawing/2014/main" id="{E7C5B025-51D3-4F52-BF42-3C652741C2D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 dirty="0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253" name="กลุ่ม 252">
                    <a:extLst>
                      <a:ext uri="{FF2B5EF4-FFF2-40B4-BE49-F238E27FC236}">
                        <a16:creationId xmlns:a16="http://schemas.microsoft.com/office/drawing/2014/main" id="{43A95C27-4B43-410E-B6C0-3A704B426E6F}"/>
                      </a:ext>
                    </a:extLst>
                  </p:cNvPr>
                  <p:cNvGrpSpPr/>
                  <p:nvPr/>
                </p:nvGrpSpPr>
                <p:grpSpPr>
                  <a:xfrm>
                    <a:off x="3009908" y="2629315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257" name="Freeform 114">
                      <a:extLst>
                        <a:ext uri="{FF2B5EF4-FFF2-40B4-BE49-F238E27FC236}">
                          <a16:creationId xmlns:a16="http://schemas.microsoft.com/office/drawing/2014/main" id="{65B9A36C-00B1-4E3F-AC32-93ECDB7E8C6B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258" name="Freeform 123">
                      <a:extLst>
                        <a:ext uri="{FF2B5EF4-FFF2-40B4-BE49-F238E27FC236}">
                          <a16:creationId xmlns:a16="http://schemas.microsoft.com/office/drawing/2014/main" id="{E2ADEA8C-A740-4F3D-AA1E-3A6AF078DC1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254" name="กลุ่ม 253">
                    <a:extLst>
                      <a:ext uri="{FF2B5EF4-FFF2-40B4-BE49-F238E27FC236}">
                        <a16:creationId xmlns:a16="http://schemas.microsoft.com/office/drawing/2014/main" id="{9F519CB1-71F0-4157-97BE-6E0E205E675B}"/>
                      </a:ext>
                    </a:extLst>
                  </p:cNvPr>
                  <p:cNvGrpSpPr/>
                  <p:nvPr/>
                </p:nvGrpSpPr>
                <p:grpSpPr>
                  <a:xfrm rot="3907596">
                    <a:off x="2833748" y="2533501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255" name="Freeform 114">
                      <a:extLst>
                        <a:ext uri="{FF2B5EF4-FFF2-40B4-BE49-F238E27FC236}">
                          <a16:creationId xmlns:a16="http://schemas.microsoft.com/office/drawing/2014/main" id="{57AC67AE-88C5-4888-9B57-DF3355D2043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256" name="Freeform 123">
                      <a:extLst>
                        <a:ext uri="{FF2B5EF4-FFF2-40B4-BE49-F238E27FC236}">
                          <a16:creationId xmlns:a16="http://schemas.microsoft.com/office/drawing/2014/main" id="{968D0749-BC1D-4641-B7E9-20E83E3D056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</p:grpSp>
          </p:grpSp>
          <p:grpSp>
            <p:nvGrpSpPr>
              <p:cNvPr id="36" name="กลุ่ม 35">
                <a:extLst>
                  <a:ext uri="{FF2B5EF4-FFF2-40B4-BE49-F238E27FC236}">
                    <a16:creationId xmlns:a16="http://schemas.microsoft.com/office/drawing/2014/main" id="{1D428878-B7AC-4B68-9491-C173870F09D2}"/>
                  </a:ext>
                </a:extLst>
              </p:cNvPr>
              <p:cNvGrpSpPr/>
              <p:nvPr/>
            </p:nvGrpSpPr>
            <p:grpSpPr>
              <a:xfrm rot="489024">
                <a:off x="5246178" y="2097767"/>
                <a:ext cx="661484" cy="568692"/>
                <a:chOff x="2549626" y="2389544"/>
                <a:chExt cx="803995" cy="843257"/>
              </a:xfrm>
            </p:grpSpPr>
            <p:sp>
              <p:nvSpPr>
                <p:cNvPr id="211" name="Freeform 18">
                  <a:extLst>
                    <a:ext uri="{FF2B5EF4-FFF2-40B4-BE49-F238E27FC236}">
                      <a16:creationId xmlns:a16="http://schemas.microsoft.com/office/drawing/2014/main" id="{29FBB7DE-0224-41AE-BF5B-D7C2252BDE7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49626" y="2519437"/>
                  <a:ext cx="262473" cy="201085"/>
                </a:xfrm>
                <a:custGeom>
                  <a:avLst/>
                  <a:gdLst/>
                  <a:ahLst/>
                  <a:cxnLst>
                    <a:cxn ang="0">
                      <a:pos x="416" y="308"/>
                    </a:cxn>
                    <a:cxn ang="0">
                      <a:pos x="441" y="310"/>
                    </a:cxn>
                    <a:cxn ang="0">
                      <a:pos x="459" y="309"/>
                    </a:cxn>
                    <a:cxn ang="0">
                      <a:pos x="471" y="299"/>
                    </a:cxn>
                    <a:cxn ang="0">
                      <a:pos x="475" y="273"/>
                    </a:cxn>
                    <a:cxn ang="0">
                      <a:pos x="469" y="240"/>
                    </a:cxn>
                    <a:cxn ang="0">
                      <a:pos x="436" y="169"/>
                    </a:cxn>
                    <a:cxn ang="0">
                      <a:pos x="387" y="106"/>
                    </a:cxn>
                    <a:cxn ang="0">
                      <a:pos x="363" y="83"/>
                    </a:cxn>
                    <a:cxn ang="0">
                      <a:pos x="341" y="69"/>
                    </a:cxn>
                    <a:cxn ang="0">
                      <a:pos x="157" y="16"/>
                    </a:cxn>
                    <a:cxn ang="0">
                      <a:pos x="147" y="62"/>
                    </a:cxn>
                    <a:cxn ang="0">
                      <a:pos x="123" y="101"/>
                    </a:cxn>
                    <a:cxn ang="0">
                      <a:pos x="91" y="135"/>
                    </a:cxn>
                    <a:cxn ang="0">
                      <a:pos x="51" y="166"/>
                    </a:cxn>
                    <a:cxn ang="0">
                      <a:pos x="19" y="255"/>
                    </a:cxn>
                    <a:cxn ang="0">
                      <a:pos x="15" y="284"/>
                    </a:cxn>
                    <a:cxn ang="0">
                      <a:pos x="4" y="251"/>
                    </a:cxn>
                    <a:cxn ang="0">
                      <a:pos x="13" y="220"/>
                    </a:cxn>
                    <a:cxn ang="0">
                      <a:pos x="38" y="157"/>
                    </a:cxn>
                    <a:cxn ang="0">
                      <a:pos x="111" y="91"/>
                    </a:cxn>
                    <a:cxn ang="0">
                      <a:pos x="133" y="55"/>
                    </a:cxn>
                    <a:cxn ang="0">
                      <a:pos x="152" y="6"/>
                    </a:cxn>
                    <a:cxn ang="0">
                      <a:pos x="255" y="26"/>
                    </a:cxn>
                    <a:cxn ang="0">
                      <a:pos x="348" y="55"/>
                    </a:cxn>
                    <a:cxn ang="0">
                      <a:pos x="373" y="71"/>
                    </a:cxn>
                    <a:cxn ang="0">
                      <a:pos x="426" y="126"/>
                    </a:cxn>
                    <a:cxn ang="0">
                      <a:pos x="470" y="199"/>
                    </a:cxn>
                    <a:cxn ang="0">
                      <a:pos x="484" y="236"/>
                    </a:cxn>
                    <a:cxn ang="0">
                      <a:pos x="490" y="273"/>
                    </a:cxn>
                    <a:cxn ang="0">
                      <a:pos x="484" y="306"/>
                    </a:cxn>
                    <a:cxn ang="0">
                      <a:pos x="466" y="322"/>
                    </a:cxn>
                    <a:cxn ang="0">
                      <a:pos x="442" y="325"/>
                    </a:cxn>
                    <a:cxn ang="0">
                      <a:pos x="394" y="325"/>
                    </a:cxn>
                  </a:cxnLst>
                  <a:rect l="0" t="0" r="r" b="b"/>
                  <a:pathLst>
                    <a:path w="491" h="325">
                      <a:moveTo>
                        <a:pt x="393" y="309"/>
                      </a:moveTo>
                      <a:lnTo>
                        <a:pt x="416" y="308"/>
                      </a:lnTo>
                      <a:lnTo>
                        <a:pt x="443" y="309"/>
                      </a:lnTo>
                      <a:lnTo>
                        <a:pt x="441" y="310"/>
                      </a:lnTo>
                      <a:lnTo>
                        <a:pt x="463" y="307"/>
                      </a:lnTo>
                      <a:lnTo>
                        <a:pt x="459" y="309"/>
                      </a:lnTo>
                      <a:lnTo>
                        <a:pt x="473" y="295"/>
                      </a:lnTo>
                      <a:lnTo>
                        <a:pt x="471" y="299"/>
                      </a:lnTo>
                      <a:lnTo>
                        <a:pt x="475" y="270"/>
                      </a:lnTo>
                      <a:lnTo>
                        <a:pt x="475" y="273"/>
                      </a:lnTo>
                      <a:lnTo>
                        <a:pt x="469" y="239"/>
                      </a:lnTo>
                      <a:lnTo>
                        <a:pt x="469" y="240"/>
                      </a:lnTo>
                      <a:lnTo>
                        <a:pt x="455" y="204"/>
                      </a:lnTo>
                      <a:lnTo>
                        <a:pt x="436" y="169"/>
                      </a:lnTo>
                      <a:lnTo>
                        <a:pt x="413" y="135"/>
                      </a:lnTo>
                      <a:lnTo>
                        <a:pt x="387" y="106"/>
                      </a:lnTo>
                      <a:lnTo>
                        <a:pt x="362" y="82"/>
                      </a:lnTo>
                      <a:lnTo>
                        <a:pt x="363" y="83"/>
                      </a:lnTo>
                      <a:lnTo>
                        <a:pt x="339" y="68"/>
                      </a:lnTo>
                      <a:lnTo>
                        <a:pt x="341" y="69"/>
                      </a:lnTo>
                      <a:lnTo>
                        <a:pt x="250" y="41"/>
                      </a:lnTo>
                      <a:lnTo>
                        <a:pt x="157" y="16"/>
                      </a:lnTo>
                      <a:lnTo>
                        <a:pt x="167" y="11"/>
                      </a:lnTo>
                      <a:lnTo>
                        <a:pt x="147" y="62"/>
                      </a:lnTo>
                      <a:cubicBezTo>
                        <a:pt x="147" y="63"/>
                        <a:pt x="147" y="63"/>
                        <a:pt x="146" y="64"/>
                      </a:cubicBezTo>
                      <a:lnTo>
                        <a:pt x="123" y="101"/>
                      </a:lnTo>
                      <a:cubicBezTo>
                        <a:pt x="123" y="101"/>
                        <a:pt x="123" y="102"/>
                        <a:pt x="122" y="102"/>
                      </a:cubicBezTo>
                      <a:lnTo>
                        <a:pt x="91" y="135"/>
                      </a:lnTo>
                      <a:lnTo>
                        <a:pt x="49" y="170"/>
                      </a:lnTo>
                      <a:lnTo>
                        <a:pt x="51" y="166"/>
                      </a:lnTo>
                      <a:lnTo>
                        <a:pt x="28" y="225"/>
                      </a:lnTo>
                      <a:lnTo>
                        <a:pt x="19" y="255"/>
                      </a:lnTo>
                      <a:lnTo>
                        <a:pt x="19" y="253"/>
                      </a:lnTo>
                      <a:lnTo>
                        <a:pt x="15" y="284"/>
                      </a:lnTo>
                      <a:lnTo>
                        <a:pt x="0" y="282"/>
                      </a:lnTo>
                      <a:lnTo>
                        <a:pt x="4" y="251"/>
                      </a:lnTo>
                      <a:cubicBezTo>
                        <a:pt x="4" y="251"/>
                        <a:pt x="4" y="251"/>
                        <a:pt x="4" y="250"/>
                      </a:cubicBezTo>
                      <a:lnTo>
                        <a:pt x="13" y="220"/>
                      </a:lnTo>
                      <a:lnTo>
                        <a:pt x="36" y="161"/>
                      </a:lnTo>
                      <a:cubicBezTo>
                        <a:pt x="37" y="159"/>
                        <a:pt x="37" y="158"/>
                        <a:pt x="38" y="157"/>
                      </a:cubicBezTo>
                      <a:lnTo>
                        <a:pt x="80" y="124"/>
                      </a:lnTo>
                      <a:lnTo>
                        <a:pt x="111" y="91"/>
                      </a:lnTo>
                      <a:lnTo>
                        <a:pt x="110" y="92"/>
                      </a:lnTo>
                      <a:lnTo>
                        <a:pt x="133" y="55"/>
                      </a:lnTo>
                      <a:lnTo>
                        <a:pt x="132" y="57"/>
                      </a:lnTo>
                      <a:lnTo>
                        <a:pt x="152" y="6"/>
                      </a:lnTo>
                      <a:cubicBezTo>
                        <a:pt x="153" y="2"/>
                        <a:pt x="158" y="0"/>
                        <a:pt x="162" y="1"/>
                      </a:cubicBezTo>
                      <a:lnTo>
                        <a:pt x="255" y="26"/>
                      </a:lnTo>
                      <a:lnTo>
                        <a:pt x="346" y="54"/>
                      </a:lnTo>
                      <a:cubicBezTo>
                        <a:pt x="346" y="54"/>
                        <a:pt x="347" y="54"/>
                        <a:pt x="348" y="55"/>
                      </a:cubicBezTo>
                      <a:lnTo>
                        <a:pt x="372" y="70"/>
                      </a:lnTo>
                      <a:cubicBezTo>
                        <a:pt x="372" y="70"/>
                        <a:pt x="373" y="70"/>
                        <a:pt x="373" y="71"/>
                      </a:cubicBezTo>
                      <a:lnTo>
                        <a:pt x="400" y="95"/>
                      </a:lnTo>
                      <a:lnTo>
                        <a:pt x="426" y="126"/>
                      </a:lnTo>
                      <a:lnTo>
                        <a:pt x="451" y="162"/>
                      </a:lnTo>
                      <a:lnTo>
                        <a:pt x="470" y="199"/>
                      </a:lnTo>
                      <a:lnTo>
                        <a:pt x="484" y="235"/>
                      </a:lnTo>
                      <a:cubicBezTo>
                        <a:pt x="484" y="235"/>
                        <a:pt x="484" y="236"/>
                        <a:pt x="484" y="236"/>
                      </a:cubicBezTo>
                      <a:lnTo>
                        <a:pt x="490" y="270"/>
                      </a:lnTo>
                      <a:cubicBezTo>
                        <a:pt x="490" y="271"/>
                        <a:pt x="491" y="272"/>
                        <a:pt x="490" y="273"/>
                      </a:cubicBezTo>
                      <a:lnTo>
                        <a:pt x="486" y="302"/>
                      </a:lnTo>
                      <a:cubicBezTo>
                        <a:pt x="486" y="303"/>
                        <a:pt x="485" y="305"/>
                        <a:pt x="484" y="306"/>
                      </a:cubicBezTo>
                      <a:lnTo>
                        <a:pt x="470" y="320"/>
                      </a:lnTo>
                      <a:cubicBezTo>
                        <a:pt x="469" y="321"/>
                        <a:pt x="467" y="322"/>
                        <a:pt x="466" y="322"/>
                      </a:cubicBezTo>
                      <a:lnTo>
                        <a:pt x="444" y="325"/>
                      </a:lnTo>
                      <a:cubicBezTo>
                        <a:pt x="443" y="325"/>
                        <a:pt x="443" y="325"/>
                        <a:pt x="442" y="325"/>
                      </a:cubicBezTo>
                      <a:lnTo>
                        <a:pt x="417" y="324"/>
                      </a:lnTo>
                      <a:lnTo>
                        <a:pt x="394" y="325"/>
                      </a:lnTo>
                      <a:lnTo>
                        <a:pt x="393" y="30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212" name="Freeform 76">
                  <a:extLst>
                    <a:ext uri="{FF2B5EF4-FFF2-40B4-BE49-F238E27FC236}">
                      <a16:creationId xmlns:a16="http://schemas.microsoft.com/office/drawing/2014/main" id="{135E5AFA-95C6-4D30-B772-F54E5279413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20049970">
                  <a:off x="2814585" y="2389544"/>
                  <a:ext cx="143637" cy="163979"/>
                </a:xfrm>
                <a:custGeom>
                  <a:avLst/>
                  <a:gdLst/>
                  <a:ahLst/>
                  <a:cxnLst>
                    <a:cxn ang="0">
                      <a:pos x="269" y="11"/>
                    </a:cxn>
                    <a:cxn ang="0">
                      <a:pos x="251" y="30"/>
                    </a:cxn>
                    <a:cxn ang="0">
                      <a:pos x="231" y="52"/>
                    </a:cxn>
                    <a:cxn ang="0">
                      <a:pos x="214" y="74"/>
                    </a:cxn>
                    <a:cxn ang="0">
                      <a:pos x="215" y="73"/>
                    </a:cxn>
                    <a:cxn ang="0">
                      <a:pos x="204" y="95"/>
                    </a:cxn>
                    <a:cxn ang="0">
                      <a:pos x="204" y="93"/>
                    </a:cxn>
                    <a:cxn ang="0">
                      <a:pos x="200" y="120"/>
                    </a:cxn>
                    <a:cxn ang="0">
                      <a:pos x="200" y="118"/>
                    </a:cxn>
                    <a:cxn ang="0">
                      <a:pos x="202" y="147"/>
                    </a:cxn>
                    <a:cxn ang="0">
                      <a:pos x="202" y="148"/>
                    </a:cxn>
                    <a:cxn ang="0">
                      <a:pos x="200" y="174"/>
                    </a:cxn>
                    <a:cxn ang="0">
                      <a:pos x="199" y="178"/>
                    </a:cxn>
                    <a:cxn ang="0">
                      <a:pos x="186" y="197"/>
                    </a:cxn>
                    <a:cxn ang="0">
                      <a:pos x="183" y="200"/>
                    </a:cxn>
                    <a:cxn ang="0">
                      <a:pos x="147" y="215"/>
                    </a:cxn>
                    <a:cxn ang="0">
                      <a:pos x="144" y="215"/>
                    </a:cxn>
                    <a:cxn ang="0">
                      <a:pos x="105" y="218"/>
                    </a:cxn>
                    <a:cxn ang="0">
                      <a:pos x="64" y="216"/>
                    </a:cxn>
                    <a:cxn ang="0">
                      <a:pos x="25" y="217"/>
                    </a:cxn>
                    <a:cxn ang="0">
                      <a:pos x="32" y="212"/>
                    </a:cxn>
                    <a:cxn ang="0">
                      <a:pos x="27" y="227"/>
                    </a:cxn>
                    <a:cxn ang="0">
                      <a:pos x="22" y="244"/>
                    </a:cxn>
                    <a:cxn ang="0">
                      <a:pos x="17" y="258"/>
                    </a:cxn>
                    <a:cxn ang="0">
                      <a:pos x="15" y="264"/>
                    </a:cxn>
                    <a:cxn ang="0">
                      <a:pos x="0" y="259"/>
                    </a:cxn>
                    <a:cxn ang="0">
                      <a:pos x="2" y="253"/>
                    </a:cxn>
                    <a:cxn ang="0">
                      <a:pos x="7" y="239"/>
                    </a:cxn>
                    <a:cxn ang="0">
                      <a:pos x="12" y="222"/>
                    </a:cxn>
                    <a:cxn ang="0">
                      <a:pos x="17" y="207"/>
                    </a:cxn>
                    <a:cxn ang="0">
                      <a:pos x="24" y="201"/>
                    </a:cxn>
                    <a:cxn ang="0">
                      <a:pos x="65" y="200"/>
                    </a:cxn>
                    <a:cxn ang="0">
                      <a:pos x="104" y="202"/>
                    </a:cxn>
                    <a:cxn ang="0">
                      <a:pos x="143" y="199"/>
                    </a:cxn>
                    <a:cxn ang="0">
                      <a:pos x="140" y="200"/>
                    </a:cxn>
                    <a:cxn ang="0">
                      <a:pos x="176" y="185"/>
                    </a:cxn>
                    <a:cxn ang="0">
                      <a:pos x="173" y="188"/>
                    </a:cxn>
                    <a:cxn ang="0">
                      <a:pos x="186" y="169"/>
                    </a:cxn>
                    <a:cxn ang="0">
                      <a:pos x="184" y="173"/>
                    </a:cxn>
                    <a:cxn ang="0">
                      <a:pos x="186" y="147"/>
                    </a:cxn>
                    <a:cxn ang="0">
                      <a:pos x="186" y="148"/>
                    </a:cxn>
                    <a:cxn ang="0">
                      <a:pos x="184" y="119"/>
                    </a:cxn>
                    <a:cxn ang="0">
                      <a:pos x="185" y="117"/>
                    </a:cxn>
                    <a:cxn ang="0">
                      <a:pos x="189" y="90"/>
                    </a:cxn>
                    <a:cxn ang="0">
                      <a:pos x="189" y="88"/>
                    </a:cxn>
                    <a:cxn ang="0">
                      <a:pos x="200" y="66"/>
                    </a:cxn>
                    <a:cxn ang="0">
                      <a:pos x="201" y="65"/>
                    </a:cxn>
                    <a:cxn ang="0">
                      <a:pos x="220" y="41"/>
                    </a:cxn>
                    <a:cxn ang="0">
                      <a:pos x="240" y="19"/>
                    </a:cxn>
                    <a:cxn ang="0">
                      <a:pos x="258" y="0"/>
                    </a:cxn>
                    <a:cxn ang="0">
                      <a:pos x="269" y="11"/>
                    </a:cxn>
                  </a:cxnLst>
                  <a:rect l="0" t="0" r="r" b="b"/>
                  <a:pathLst>
                    <a:path w="269" h="264">
                      <a:moveTo>
                        <a:pt x="269" y="11"/>
                      </a:moveTo>
                      <a:lnTo>
                        <a:pt x="251" y="30"/>
                      </a:lnTo>
                      <a:lnTo>
                        <a:pt x="231" y="52"/>
                      </a:lnTo>
                      <a:lnTo>
                        <a:pt x="214" y="74"/>
                      </a:lnTo>
                      <a:lnTo>
                        <a:pt x="215" y="73"/>
                      </a:lnTo>
                      <a:lnTo>
                        <a:pt x="204" y="95"/>
                      </a:lnTo>
                      <a:lnTo>
                        <a:pt x="204" y="93"/>
                      </a:lnTo>
                      <a:lnTo>
                        <a:pt x="200" y="120"/>
                      </a:lnTo>
                      <a:lnTo>
                        <a:pt x="200" y="118"/>
                      </a:lnTo>
                      <a:lnTo>
                        <a:pt x="202" y="147"/>
                      </a:lnTo>
                      <a:cubicBezTo>
                        <a:pt x="202" y="147"/>
                        <a:pt x="202" y="148"/>
                        <a:pt x="202" y="148"/>
                      </a:cubicBezTo>
                      <a:lnTo>
                        <a:pt x="200" y="174"/>
                      </a:lnTo>
                      <a:cubicBezTo>
                        <a:pt x="200" y="175"/>
                        <a:pt x="200" y="177"/>
                        <a:pt x="199" y="178"/>
                      </a:cubicBezTo>
                      <a:lnTo>
                        <a:pt x="186" y="197"/>
                      </a:lnTo>
                      <a:cubicBezTo>
                        <a:pt x="185" y="198"/>
                        <a:pt x="184" y="199"/>
                        <a:pt x="183" y="200"/>
                      </a:cubicBezTo>
                      <a:lnTo>
                        <a:pt x="147" y="215"/>
                      </a:lnTo>
                      <a:cubicBezTo>
                        <a:pt x="146" y="215"/>
                        <a:pt x="145" y="215"/>
                        <a:pt x="144" y="215"/>
                      </a:cubicBezTo>
                      <a:lnTo>
                        <a:pt x="105" y="218"/>
                      </a:lnTo>
                      <a:lnTo>
                        <a:pt x="64" y="216"/>
                      </a:lnTo>
                      <a:lnTo>
                        <a:pt x="25" y="217"/>
                      </a:lnTo>
                      <a:lnTo>
                        <a:pt x="32" y="212"/>
                      </a:lnTo>
                      <a:lnTo>
                        <a:pt x="27" y="227"/>
                      </a:lnTo>
                      <a:lnTo>
                        <a:pt x="22" y="244"/>
                      </a:lnTo>
                      <a:lnTo>
                        <a:pt x="17" y="258"/>
                      </a:lnTo>
                      <a:lnTo>
                        <a:pt x="15" y="264"/>
                      </a:lnTo>
                      <a:lnTo>
                        <a:pt x="0" y="259"/>
                      </a:lnTo>
                      <a:lnTo>
                        <a:pt x="2" y="253"/>
                      </a:lnTo>
                      <a:lnTo>
                        <a:pt x="7" y="239"/>
                      </a:lnTo>
                      <a:lnTo>
                        <a:pt x="12" y="222"/>
                      </a:lnTo>
                      <a:lnTo>
                        <a:pt x="17" y="207"/>
                      </a:lnTo>
                      <a:cubicBezTo>
                        <a:pt x="18" y="204"/>
                        <a:pt x="21" y="202"/>
                        <a:pt x="24" y="201"/>
                      </a:cubicBezTo>
                      <a:lnTo>
                        <a:pt x="65" y="200"/>
                      </a:lnTo>
                      <a:lnTo>
                        <a:pt x="104" y="202"/>
                      </a:lnTo>
                      <a:lnTo>
                        <a:pt x="143" y="199"/>
                      </a:lnTo>
                      <a:lnTo>
                        <a:pt x="140" y="200"/>
                      </a:lnTo>
                      <a:lnTo>
                        <a:pt x="176" y="185"/>
                      </a:lnTo>
                      <a:lnTo>
                        <a:pt x="173" y="188"/>
                      </a:lnTo>
                      <a:lnTo>
                        <a:pt x="186" y="169"/>
                      </a:lnTo>
                      <a:lnTo>
                        <a:pt x="184" y="173"/>
                      </a:lnTo>
                      <a:lnTo>
                        <a:pt x="186" y="147"/>
                      </a:lnTo>
                      <a:lnTo>
                        <a:pt x="186" y="148"/>
                      </a:lnTo>
                      <a:lnTo>
                        <a:pt x="184" y="119"/>
                      </a:lnTo>
                      <a:cubicBezTo>
                        <a:pt x="184" y="118"/>
                        <a:pt x="184" y="118"/>
                        <a:pt x="185" y="117"/>
                      </a:cubicBezTo>
                      <a:lnTo>
                        <a:pt x="189" y="90"/>
                      </a:lnTo>
                      <a:cubicBezTo>
                        <a:pt x="189" y="89"/>
                        <a:pt x="189" y="89"/>
                        <a:pt x="189" y="88"/>
                      </a:cubicBezTo>
                      <a:lnTo>
                        <a:pt x="200" y="66"/>
                      </a:lnTo>
                      <a:cubicBezTo>
                        <a:pt x="201" y="65"/>
                        <a:pt x="201" y="65"/>
                        <a:pt x="201" y="65"/>
                      </a:cubicBezTo>
                      <a:lnTo>
                        <a:pt x="220" y="41"/>
                      </a:lnTo>
                      <a:lnTo>
                        <a:pt x="240" y="19"/>
                      </a:lnTo>
                      <a:lnTo>
                        <a:pt x="258" y="0"/>
                      </a:lnTo>
                      <a:lnTo>
                        <a:pt x="269" y="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213" name="Freeform 118">
                  <a:extLst>
                    <a:ext uri="{FF2B5EF4-FFF2-40B4-BE49-F238E27FC236}">
                      <a16:creationId xmlns:a16="http://schemas.microsoft.com/office/drawing/2014/main" id="{18AA2603-1FB3-4E2A-9E7F-69AF634F624A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2685052" y="2557197"/>
                  <a:ext cx="556962" cy="512846"/>
                </a:xfrm>
                <a:custGeom>
                  <a:avLst/>
                  <a:gdLst/>
                  <a:ahLst/>
                  <a:cxnLst>
                    <a:cxn ang="0">
                      <a:pos x="52" y="91"/>
                    </a:cxn>
                    <a:cxn ang="0">
                      <a:pos x="95" y="42"/>
                    </a:cxn>
                    <a:cxn ang="0">
                      <a:pos x="160" y="33"/>
                    </a:cxn>
                    <a:cxn ang="0">
                      <a:pos x="198" y="24"/>
                    </a:cxn>
                    <a:cxn ang="0">
                      <a:pos x="251" y="11"/>
                    </a:cxn>
                    <a:cxn ang="0">
                      <a:pos x="285" y="29"/>
                    </a:cxn>
                    <a:cxn ang="0">
                      <a:pos x="322" y="2"/>
                    </a:cxn>
                    <a:cxn ang="0">
                      <a:pos x="369" y="7"/>
                    </a:cxn>
                    <a:cxn ang="0">
                      <a:pos x="400" y="7"/>
                    </a:cxn>
                    <a:cxn ang="0">
                      <a:pos x="452" y="3"/>
                    </a:cxn>
                    <a:cxn ang="0">
                      <a:pos x="494" y="45"/>
                    </a:cxn>
                    <a:cxn ang="0">
                      <a:pos x="539" y="78"/>
                    </a:cxn>
                    <a:cxn ang="0">
                      <a:pos x="545" y="129"/>
                    </a:cxn>
                    <a:cxn ang="0">
                      <a:pos x="557" y="159"/>
                    </a:cxn>
                    <a:cxn ang="0">
                      <a:pos x="547" y="222"/>
                    </a:cxn>
                    <a:cxn ang="0">
                      <a:pos x="486" y="255"/>
                    </a:cxn>
                    <a:cxn ang="0">
                      <a:pos x="461" y="306"/>
                    </a:cxn>
                    <a:cxn ang="0">
                      <a:pos x="403" y="324"/>
                    </a:cxn>
                    <a:cxn ang="0">
                      <a:pos x="356" y="340"/>
                    </a:cxn>
                    <a:cxn ang="0">
                      <a:pos x="295" y="368"/>
                    </a:cxn>
                    <a:cxn ang="0">
                      <a:pos x="230" y="351"/>
                    </a:cxn>
                    <a:cxn ang="0">
                      <a:pos x="179" y="346"/>
                    </a:cxn>
                    <a:cxn ang="0">
                      <a:pos x="103" y="328"/>
                    </a:cxn>
                    <a:cxn ang="0">
                      <a:pos x="81" y="303"/>
                    </a:cxn>
                    <a:cxn ang="0">
                      <a:pos x="35" y="292"/>
                    </a:cxn>
                    <a:cxn ang="0">
                      <a:pos x="12" y="253"/>
                    </a:cxn>
                    <a:cxn ang="0">
                      <a:pos x="29" y="222"/>
                    </a:cxn>
                    <a:cxn ang="0">
                      <a:pos x="1" y="186"/>
                    </a:cxn>
                    <a:cxn ang="0">
                      <a:pos x="10" y="143"/>
                    </a:cxn>
                    <a:cxn ang="0">
                      <a:pos x="51" y="120"/>
                    </a:cxn>
                    <a:cxn ang="0">
                      <a:pos x="35" y="140"/>
                    </a:cxn>
                    <a:cxn ang="0">
                      <a:pos x="16" y="169"/>
                    </a:cxn>
                    <a:cxn ang="0">
                      <a:pos x="26" y="199"/>
                    </a:cxn>
                    <a:cxn ang="0">
                      <a:pos x="29" y="238"/>
                    </a:cxn>
                    <a:cxn ang="0">
                      <a:pos x="34" y="270"/>
                    </a:cxn>
                    <a:cxn ang="0">
                      <a:pos x="63" y="287"/>
                    </a:cxn>
                    <a:cxn ang="0">
                      <a:pos x="90" y="294"/>
                    </a:cxn>
                    <a:cxn ang="0">
                      <a:pos x="145" y="329"/>
                    </a:cxn>
                    <a:cxn ang="0">
                      <a:pos x="213" y="319"/>
                    </a:cxn>
                    <a:cxn ang="0">
                      <a:pos x="265" y="350"/>
                    </a:cxn>
                    <a:cxn ang="0">
                      <a:pos x="324" y="344"/>
                    </a:cxn>
                    <a:cxn ang="0">
                      <a:pos x="361" y="302"/>
                    </a:cxn>
                    <a:cxn ang="0">
                      <a:pos x="432" y="304"/>
                    </a:cxn>
                    <a:cxn ang="0">
                      <a:pos x="466" y="274"/>
                    </a:cxn>
                    <a:cxn ang="0">
                      <a:pos x="516" y="231"/>
                    </a:cxn>
                    <a:cxn ang="0">
                      <a:pos x="544" y="186"/>
                    </a:cxn>
                    <a:cxn ang="0">
                      <a:pos x="527" y="136"/>
                    </a:cxn>
                    <a:cxn ang="0">
                      <a:pos x="531" y="101"/>
                    </a:cxn>
                    <a:cxn ang="0">
                      <a:pos x="509" y="69"/>
                    </a:cxn>
                    <a:cxn ang="0">
                      <a:pos x="463" y="25"/>
                    </a:cxn>
                    <a:cxn ang="0">
                      <a:pos x="425" y="16"/>
                    </a:cxn>
                    <a:cxn ang="0">
                      <a:pos x="388" y="34"/>
                    </a:cxn>
                    <a:cxn ang="0">
                      <a:pos x="342" y="16"/>
                    </a:cxn>
                    <a:cxn ang="0">
                      <a:pos x="308" y="27"/>
                    </a:cxn>
                    <a:cxn ang="0">
                      <a:pos x="271" y="31"/>
                    </a:cxn>
                    <a:cxn ang="0">
                      <a:pos x="225" y="28"/>
                    </a:cxn>
                    <a:cxn ang="0">
                      <a:pos x="190" y="55"/>
                    </a:cxn>
                    <a:cxn ang="0">
                      <a:pos x="129" y="47"/>
                    </a:cxn>
                    <a:cxn ang="0">
                      <a:pos x="78" y="75"/>
                    </a:cxn>
                    <a:cxn ang="0">
                      <a:pos x="65" y="125"/>
                    </a:cxn>
                  </a:cxnLst>
                  <a:rect l="0" t="0" r="r" b="b"/>
                  <a:pathLst>
                    <a:path w="560" h="369">
                      <a:moveTo>
                        <a:pt x="52" y="119"/>
                      </a:moveTo>
                      <a:lnTo>
                        <a:pt x="49" y="124"/>
                      </a:lnTo>
                      <a:lnTo>
                        <a:pt x="51" y="94"/>
                      </a:lnTo>
                      <a:cubicBezTo>
                        <a:pt x="52" y="93"/>
                        <a:pt x="52" y="92"/>
                        <a:pt x="52" y="91"/>
                      </a:cubicBezTo>
                      <a:lnTo>
                        <a:pt x="66" y="65"/>
                      </a:lnTo>
                      <a:cubicBezTo>
                        <a:pt x="67" y="64"/>
                        <a:pt x="68" y="63"/>
                        <a:pt x="68" y="62"/>
                      </a:cubicBezTo>
                      <a:lnTo>
                        <a:pt x="92" y="43"/>
                      </a:lnTo>
                      <a:cubicBezTo>
                        <a:pt x="93" y="43"/>
                        <a:pt x="94" y="42"/>
                        <a:pt x="95" y="42"/>
                      </a:cubicBezTo>
                      <a:lnTo>
                        <a:pt x="127" y="32"/>
                      </a:lnTo>
                      <a:cubicBezTo>
                        <a:pt x="128" y="32"/>
                        <a:pt x="129" y="31"/>
                        <a:pt x="130" y="31"/>
                      </a:cubicBezTo>
                      <a:lnTo>
                        <a:pt x="158" y="32"/>
                      </a:lnTo>
                      <a:cubicBezTo>
                        <a:pt x="159" y="32"/>
                        <a:pt x="159" y="33"/>
                        <a:pt x="160" y="33"/>
                      </a:cubicBezTo>
                      <a:lnTo>
                        <a:pt x="187" y="42"/>
                      </a:lnTo>
                      <a:lnTo>
                        <a:pt x="179" y="44"/>
                      </a:lnTo>
                      <a:lnTo>
                        <a:pt x="196" y="26"/>
                      </a:lnTo>
                      <a:cubicBezTo>
                        <a:pt x="196" y="25"/>
                        <a:pt x="197" y="25"/>
                        <a:pt x="198" y="24"/>
                      </a:cubicBezTo>
                      <a:lnTo>
                        <a:pt x="221" y="13"/>
                      </a:lnTo>
                      <a:cubicBezTo>
                        <a:pt x="222" y="13"/>
                        <a:pt x="223" y="13"/>
                        <a:pt x="224" y="12"/>
                      </a:cubicBezTo>
                      <a:lnTo>
                        <a:pt x="249" y="10"/>
                      </a:lnTo>
                      <a:cubicBezTo>
                        <a:pt x="250" y="10"/>
                        <a:pt x="250" y="10"/>
                        <a:pt x="251" y="11"/>
                      </a:cubicBezTo>
                      <a:lnTo>
                        <a:pt x="277" y="17"/>
                      </a:lnTo>
                      <a:cubicBezTo>
                        <a:pt x="278" y="17"/>
                        <a:pt x="279" y="17"/>
                        <a:pt x="280" y="18"/>
                      </a:cubicBezTo>
                      <a:lnTo>
                        <a:pt x="295" y="28"/>
                      </a:lnTo>
                      <a:lnTo>
                        <a:pt x="285" y="29"/>
                      </a:lnTo>
                      <a:lnTo>
                        <a:pt x="299" y="14"/>
                      </a:lnTo>
                      <a:cubicBezTo>
                        <a:pt x="299" y="13"/>
                        <a:pt x="300" y="13"/>
                        <a:pt x="301" y="12"/>
                      </a:cubicBezTo>
                      <a:lnTo>
                        <a:pt x="319" y="3"/>
                      </a:lnTo>
                      <a:cubicBezTo>
                        <a:pt x="320" y="3"/>
                        <a:pt x="321" y="3"/>
                        <a:pt x="322" y="2"/>
                      </a:cubicBezTo>
                      <a:lnTo>
                        <a:pt x="343" y="0"/>
                      </a:lnTo>
                      <a:cubicBezTo>
                        <a:pt x="344" y="0"/>
                        <a:pt x="344" y="0"/>
                        <a:pt x="345" y="1"/>
                      </a:cubicBezTo>
                      <a:lnTo>
                        <a:pt x="366" y="6"/>
                      </a:lnTo>
                      <a:cubicBezTo>
                        <a:pt x="367" y="6"/>
                        <a:pt x="368" y="6"/>
                        <a:pt x="369" y="7"/>
                      </a:cubicBezTo>
                      <a:lnTo>
                        <a:pt x="388" y="21"/>
                      </a:lnTo>
                      <a:lnTo>
                        <a:pt x="379" y="21"/>
                      </a:lnTo>
                      <a:lnTo>
                        <a:pt x="398" y="8"/>
                      </a:lnTo>
                      <a:cubicBezTo>
                        <a:pt x="399" y="7"/>
                        <a:pt x="400" y="7"/>
                        <a:pt x="400" y="7"/>
                      </a:cubicBezTo>
                      <a:lnTo>
                        <a:pt x="423" y="1"/>
                      </a:lnTo>
                      <a:cubicBezTo>
                        <a:pt x="424" y="0"/>
                        <a:pt x="425" y="0"/>
                        <a:pt x="426" y="0"/>
                      </a:cubicBezTo>
                      <a:lnTo>
                        <a:pt x="449" y="2"/>
                      </a:lnTo>
                      <a:cubicBezTo>
                        <a:pt x="450" y="3"/>
                        <a:pt x="451" y="3"/>
                        <a:pt x="452" y="3"/>
                      </a:cubicBezTo>
                      <a:lnTo>
                        <a:pt x="473" y="13"/>
                      </a:lnTo>
                      <a:cubicBezTo>
                        <a:pt x="474" y="14"/>
                        <a:pt x="475" y="15"/>
                        <a:pt x="476" y="16"/>
                      </a:cubicBezTo>
                      <a:lnTo>
                        <a:pt x="497" y="48"/>
                      </a:lnTo>
                      <a:lnTo>
                        <a:pt x="494" y="45"/>
                      </a:lnTo>
                      <a:lnTo>
                        <a:pt x="518" y="56"/>
                      </a:lnTo>
                      <a:cubicBezTo>
                        <a:pt x="519" y="57"/>
                        <a:pt x="519" y="57"/>
                        <a:pt x="520" y="58"/>
                      </a:cubicBezTo>
                      <a:lnTo>
                        <a:pt x="537" y="75"/>
                      </a:lnTo>
                      <a:cubicBezTo>
                        <a:pt x="538" y="76"/>
                        <a:pt x="539" y="77"/>
                        <a:pt x="539" y="78"/>
                      </a:cubicBezTo>
                      <a:lnTo>
                        <a:pt x="547" y="99"/>
                      </a:lnTo>
                      <a:cubicBezTo>
                        <a:pt x="547" y="100"/>
                        <a:pt x="548" y="101"/>
                        <a:pt x="547" y="102"/>
                      </a:cubicBezTo>
                      <a:lnTo>
                        <a:pt x="545" y="126"/>
                      </a:lnTo>
                      <a:cubicBezTo>
                        <a:pt x="545" y="127"/>
                        <a:pt x="545" y="128"/>
                        <a:pt x="545" y="129"/>
                      </a:cubicBezTo>
                      <a:lnTo>
                        <a:pt x="542" y="136"/>
                      </a:lnTo>
                      <a:lnTo>
                        <a:pt x="541" y="129"/>
                      </a:lnTo>
                      <a:lnTo>
                        <a:pt x="556" y="156"/>
                      </a:lnTo>
                      <a:cubicBezTo>
                        <a:pt x="557" y="157"/>
                        <a:pt x="557" y="158"/>
                        <a:pt x="557" y="159"/>
                      </a:cubicBezTo>
                      <a:lnTo>
                        <a:pt x="559" y="188"/>
                      </a:lnTo>
                      <a:cubicBezTo>
                        <a:pt x="560" y="189"/>
                        <a:pt x="559" y="190"/>
                        <a:pt x="559" y="191"/>
                      </a:cubicBezTo>
                      <a:lnTo>
                        <a:pt x="549" y="219"/>
                      </a:lnTo>
                      <a:cubicBezTo>
                        <a:pt x="549" y="220"/>
                        <a:pt x="548" y="221"/>
                        <a:pt x="547" y="222"/>
                      </a:cubicBezTo>
                      <a:lnTo>
                        <a:pt x="524" y="244"/>
                      </a:lnTo>
                      <a:cubicBezTo>
                        <a:pt x="523" y="245"/>
                        <a:pt x="522" y="246"/>
                        <a:pt x="521" y="246"/>
                      </a:cubicBezTo>
                      <a:lnTo>
                        <a:pt x="481" y="261"/>
                      </a:lnTo>
                      <a:lnTo>
                        <a:pt x="486" y="255"/>
                      </a:lnTo>
                      <a:lnTo>
                        <a:pt x="480" y="280"/>
                      </a:lnTo>
                      <a:cubicBezTo>
                        <a:pt x="480" y="281"/>
                        <a:pt x="480" y="282"/>
                        <a:pt x="479" y="283"/>
                      </a:cubicBezTo>
                      <a:lnTo>
                        <a:pt x="464" y="303"/>
                      </a:lnTo>
                      <a:cubicBezTo>
                        <a:pt x="463" y="304"/>
                        <a:pt x="462" y="305"/>
                        <a:pt x="461" y="306"/>
                      </a:cubicBezTo>
                      <a:lnTo>
                        <a:pt x="437" y="319"/>
                      </a:lnTo>
                      <a:cubicBezTo>
                        <a:pt x="437" y="319"/>
                        <a:pt x="436" y="319"/>
                        <a:pt x="435" y="319"/>
                      </a:cubicBezTo>
                      <a:lnTo>
                        <a:pt x="407" y="324"/>
                      </a:lnTo>
                      <a:cubicBezTo>
                        <a:pt x="406" y="325"/>
                        <a:pt x="405" y="325"/>
                        <a:pt x="403" y="324"/>
                      </a:cubicBezTo>
                      <a:lnTo>
                        <a:pt x="365" y="314"/>
                      </a:lnTo>
                      <a:lnTo>
                        <a:pt x="374" y="311"/>
                      </a:lnTo>
                      <a:lnTo>
                        <a:pt x="358" y="338"/>
                      </a:lnTo>
                      <a:cubicBezTo>
                        <a:pt x="358" y="338"/>
                        <a:pt x="357" y="339"/>
                        <a:pt x="356" y="340"/>
                      </a:cubicBezTo>
                      <a:lnTo>
                        <a:pt x="331" y="358"/>
                      </a:lnTo>
                      <a:cubicBezTo>
                        <a:pt x="330" y="358"/>
                        <a:pt x="330" y="359"/>
                        <a:pt x="329" y="359"/>
                      </a:cubicBezTo>
                      <a:lnTo>
                        <a:pt x="298" y="368"/>
                      </a:lnTo>
                      <a:cubicBezTo>
                        <a:pt x="297" y="368"/>
                        <a:pt x="296" y="369"/>
                        <a:pt x="295" y="368"/>
                      </a:cubicBezTo>
                      <a:lnTo>
                        <a:pt x="261" y="365"/>
                      </a:lnTo>
                      <a:cubicBezTo>
                        <a:pt x="260" y="365"/>
                        <a:pt x="259" y="365"/>
                        <a:pt x="258" y="365"/>
                      </a:cubicBezTo>
                      <a:lnTo>
                        <a:pt x="232" y="353"/>
                      </a:lnTo>
                      <a:cubicBezTo>
                        <a:pt x="231" y="352"/>
                        <a:pt x="231" y="352"/>
                        <a:pt x="230" y="351"/>
                      </a:cubicBezTo>
                      <a:lnTo>
                        <a:pt x="210" y="332"/>
                      </a:lnTo>
                      <a:lnTo>
                        <a:pt x="218" y="334"/>
                      </a:lnTo>
                      <a:lnTo>
                        <a:pt x="182" y="346"/>
                      </a:lnTo>
                      <a:cubicBezTo>
                        <a:pt x="181" y="346"/>
                        <a:pt x="180" y="347"/>
                        <a:pt x="179" y="346"/>
                      </a:cubicBezTo>
                      <a:lnTo>
                        <a:pt x="141" y="344"/>
                      </a:lnTo>
                      <a:cubicBezTo>
                        <a:pt x="140" y="344"/>
                        <a:pt x="139" y="344"/>
                        <a:pt x="138" y="344"/>
                      </a:cubicBezTo>
                      <a:lnTo>
                        <a:pt x="105" y="330"/>
                      </a:lnTo>
                      <a:cubicBezTo>
                        <a:pt x="104" y="329"/>
                        <a:pt x="104" y="329"/>
                        <a:pt x="103" y="328"/>
                      </a:cubicBezTo>
                      <a:lnTo>
                        <a:pt x="77" y="303"/>
                      </a:lnTo>
                      <a:cubicBezTo>
                        <a:pt x="76" y="303"/>
                        <a:pt x="76" y="302"/>
                        <a:pt x="75" y="301"/>
                      </a:cubicBezTo>
                      <a:lnTo>
                        <a:pt x="74" y="299"/>
                      </a:lnTo>
                      <a:lnTo>
                        <a:pt x="81" y="303"/>
                      </a:lnTo>
                      <a:lnTo>
                        <a:pt x="59" y="302"/>
                      </a:lnTo>
                      <a:cubicBezTo>
                        <a:pt x="58" y="302"/>
                        <a:pt x="57" y="302"/>
                        <a:pt x="56" y="302"/>
                      </a:cubicBezTo>
                      <a:lnTo>
                        <a:pt x="37" y="294"/>
                      </a:lnTo>
                      <a:cubicBezTo>
                        <a:pt x="36" y="293"/>
                        <a:pt x="36" y="293"/>
                        <a:pt x="35" y="292"/>
                      </a:cubicBezTo>
                      <a:lnTo>
                        <a:pt x="21" y="278"/>
                      </a:lnTo>
                      <a:cubicBezTo>
                        <a:pt x="20" y="277"/>
                        <a:pt x="19" y="276"/>
                        <a:pt x="19" y="275"/>
                      </a:cubicBezTo>
                      <a:lnTo>
                        <a:pt x="13" y="256"/>
                      </a:lnTo>
                      <a:cubicBezTo>
                        <a:pt x="13" y="255"/>
                        <a:pt x="12" y="254"/>
                        <a:pt x="12" y="253"/>
                      </a:cubicBezTo>
                      <a:lnTo>
                        <a:pt x="14" y="233"/>
                      </a:lnTo>
                      <a:cubicBezTo>
                        <a:pt x="15" y="231"/>
                        <a:pt x="15" y="230"/>
                        <a:pt x="16" y="229"/>
                      </a:cubicBezTo>
                      <a:lnTo>
                        <a:pt x="28" y="211"/>
                      </a:lnTo>
                      <a:lnTo>
                        <a:pt x="29" y="222"/>
                      </a:lnTo>
                      <a:lnTo>
                        <a:pt x="13" y="209"/>
                      </a:lnTo>
                      <a:cubicBezTo>
                        <a:pt x="13" y="208"/>
                        <a:pt x="12" y="207"/>
                        <a:pt x="11" y="206"/>
                      </a:cubicBezTo>
                      <a:lnTo>
                        <a:pt x="2" y="189"/>
                      </a:lnTo>
                      <a:cubicBezTo>
                        <a:pt x="2" y="188"/>
                        <a:pt x="2" y="187"/>
                        <a:pt x="1" y="186"/>
                      </a:cubicBezTo>
                      <a:lnTo>
                        <a:pt x="0" y="167"/>
                      </a:lnTo>
                      <a:cubicBezTo>
                        <a:pt x="0" y="166"/>
                        <a:pt x="1" y="165"/>
                        <a:pt x="1" y="164"/>
                      </a:cubicBezTo>
                      <a:lnTo>
                        <a:pt x="8" y="146"/>
                      </a:lnTo>
                      <a:cubicBezTo>
                        <a:pt x="8" y="144"/>
                        <a:pt x="9" y="143"/>
                        <a:pt x="10" y="143"/>
                      </a:cubicBezTo>
                      <a:lnTo>
                        <a:pt x="27" y="127"/>
                      </a:lnTo>
                      <a:cubicBezTo>
                        <a:pt x="28" y="126"/>
                        <a:pt x="29" y="125"/>
                        <a:pt x="30" y="125"/>
                      </a:cubicBezTo>
                      <a:lnTo>
                        <a:pt x="54" y="118"/>
                      </a:lnTo>
                      <a:lnTo>
                        <a:pt x="51" y="120"/>
                      </a:lnTo>
                      <a:lnTo>
                        <a:pt x="52" y="119"/>
                      </a:lnTo>
                      <a:close/>
                      <a:moveTo>
                        <a:pt x="62" y="131"/>
                      </a:moveTo>
                      <a:cubicBezTo>
                        <a:pt x="61" y="132"/>
                        <a:pt x="60" y="133"/>
                        <a:pt x="59" y="133"/>
                      </a:cubicBezTo>
                      <a:lnTo>
                        <a:pt x="35" y="140"/>
                      </a:lnTo>
                      <a:lnTo>
                        <a:pt x="38" y="138"/>
                      </a:lnTo>
                      <a:lnTo>
                        <a:pt x="21" y="154"/>
                      </a:lnTo>
                      <a:lnTo>
                        <a:pt x="23" y="151"/>
                      </a:lnTo>
                      <a:lnTo>
                        <a:pt x="16" y="169"/>
                      </a:lnTo>
                      <a:lnTo>
                        <a:pt x="16" y="166"/>
                      </a:lnTo>
                      <a:lnTo>
                        <a:pt x="17" y="185"/>
                      </a:lnTo>
                      <a:lnTo>
                        <a:pt x="17" y="182"/>
                      </a:lnTo>
                      <a:lnTo>
                        <a:pt x="26" y="199"/>
                      </a:lnTo>
                      <a:lnTo>
                        <a:pt x="24" y="196"/>
                      </a:lnTo>
                      <a:lnTo>
                        <a:pt x="40" y="209"/>
                      </a:lnTo>
                      <a:cubicBezTo>
                        <a:pt x="43" y="212"/>
                        <a:pt x="43" y="216"/>
                        <a:pt x="41" y="220"/>
                      </a:cubicBezTo>
                      <a:lnTo>
                        <a:pt x="29" y="238"/>
                      </a:lnTo>
                      <a:lnTo>
                        <a:pt x="30" y="234"/>
                      </a:lnTo>
                      <a:lnTo>
                        <a:pt x="28" y="254"/>
                      </a:lnTo>
                      <a:lnTo>
                        <a:pt x="28" y="251"/>
                      </a:lnTo>
                      <a:lnTo>
                        <a:pt x="34" y="270"/>
                      </a:lnTo>
                      <a:lnTo>
                        <a:pt x="32" y="267"/>
                      </a:lnTo>
                      <a:lnTo>
                        <a:pt x="46" y="281"/>
                      </a:lnTo>
                      <a:lnTo>
                        <a:pt x="44" y="279"/>
                      </a:lnTo>
                      <a:lnTo>
                        <a:pt x="63" y="287"/>
                      </a:lnTo>
                      <a:lnTo>
                        <a:pt x="60" y="286"/>
                      </a:lnTo>
                      <a:lnTo>
                        <a:pt x="82" y="287"/>
                      </a:lnTo>
                      <a:cubicBezTo>
                        <a:pt x="85" y="288"/>
                        <a:pt x="87" y="289"/>
                        <a:pt x="89" y="292"/>
                      </a:cubicBezTo>
                      <a:lnTo>
                        <a:pt x="90" y="294"/>
                      </a:lnTo>
                      <a:lnTo>
                        <a:pt x="88" y="292"/>
                      </a:lnTo>
                      <a:lnTo>
                        <a:pt x="114" y="317"/>
                      </a:lnTo>
                      <a:lnTo>
                        <a:pt x="112" y="315"/>
                      </a:lnTo>
                      <a:lnTo>
                        <a:pt x="145" y="329"/>
                      </a:lnTo>
                      <a:lnTo>
                        <a:pt x="142" y="328"/>
                      </a:lnTo>
                      <a:lnTo>
                        <a:pt x="180" y="330"/>
                      </a:lnTo>
                      <a:lnTo>
                        <a:pt x="177" y="331"/>
                      </a:lnTo>
                      <a:lnTo>
                        <a:pt x="213" y="319"/>
                      </a:lnTo>
                      <a:cubicBezTo>
                        <a:pt x="216" y="318"/>
                        <a:pt x="219" y="319"/>
                        <a:pt x="221" y="321"/>
                      </a:cubicBezTo>
                      <a:lnTo>
                        <a:pt x="241" y="340"/>
                      </a:lnTo>
                      <a:lnTo>
                        <a:pt x="239" y="338"/>
                      </a:lnTo>
                      <a:lnTo>
                        <a:pt x="265" y="350"/>
                      </a:lnTo>
                      <a:lnTo>
                        <a:pt x="262" y="349"/>
                      </a:lnTo>
                      <a:lnTo>
                        <a:pt x="296" y="352"/>
                      </a:lnTo>
                      <a:lnTo>
                        <a:pt x="293" y="353"/>
                      </a:lnTo>
                      <a:lnTo>
                        <a:pt x="324" y="344"/>
                      </a:lnTo>
                      <a:lnTo>
                        <a:pt x="322" y="345"/>
                      </a:lnTo>
                      <a:lnTo>
                        <a:pt x="347" y="327"/>
                      </a:lnTo>
                      <a:lnTo>
                        <a:pt x="345" y="329"/>
                      </a:lnTo>
                      <a:lnTo>
                        <a:pt x="361" y="302"/>
                      </a:lnTo>
                      <a:cubicBezTo>
                        <a:pt x="362" y="299"/>
                        <a:pt x="366" y="298"/>
                        <a:pt x="370" y="299"/>
                      </a:cubicBezTo>
                      <a:lnTo>
                        <a:pt x="408" y="309"/>
                      </a:lnTo>
                      <a:lnTo>
                        <a:pt x="404" y="309"/>
                      </a:lnTo>
                      <a:lnTo>
                        <a:pt x="432" y="304"/>
                      </a:lnTo>
                      <a:lnTo>
                        <a:pt x="430" y="304"/>
                      </a:lnTo>
                      <a:lnTo>
                        <a:pt x="454" y="291"/>
                      </a:lnTo>
                      <a:lnTo>
                        <a:pt x="451" y="294"/>
                      </a:lnTo>
                      <a:lnTo>
                        <a:pt x="466" y="274"/>
                      </a:lnTo>
                      <a:lnTo>
                        <a:pt x="465" y="277"/>
                      </a:lnTo>
                      <a:lnTo>
                        <a:pt x="471" y="252"/>
                      </a:lnTo>
                      <a:cubicBezTo>
                        <a:pt x="471" y="249"/>
                        <a:pt x="473" y="247"/>
                        <a:pt x="476" y="246"/>
                      </a:cubicBezTo>
                      <a:lnTo>
                        <a:pt x="516" y="231"/>
                      </a:lnTo>
                      <a:lnTo>
                        <a:pt x="513" y="233"/>
                      </a:lnTo>
                      <a:lnTo>
                        <a:pt x="536" y="211"/>
                      </a:lnTo>
                      <a:lnTo>
                        <a:pt x="534" y="214"/>
                      </a:lnTo>
                      <a:lnTo>
                        <a:pt x="544" y="186"/>
                      </a:lnTo>
                      <a:lnTo>
                        <a:pt x="543" y="189"/>
                      </a:lnTo>
                      <a:lnTo>
                        <a:pt x="541" y="160"/>
                      </a:lnTo>
                      <a:lnTo>
                        <a:pt x="542" y="163"/>
                      </a:lnTo>
                      <a:lnTo>
                        <a:pt x="527" y="136"/>
                      </a:lnTo>
                      <a:cubicBezTo>
                        <a:pt x="526" y="134"/>
                        <a:pt x="526" y="132"/>
                        <a:pt x="527" y="129"/>
                      </a:cubicBezTo>
                      <a:lnTo>
                        <a:pt x="530" y="122"/>
                      </a:lnTo>
                      <a:lnTo>
                        <a:pt x="529" y="125"/>
                      </a:lnTo>
                      <a:lnTo>
                        <a:pt x="531" y="101"/>
                      </a:lnTo>
                      <a:lnTo>
                        <a:pt x="532" y="104"/>
                      </a:lnTo>
                      <a:lnTo>
                        <a:pt x="524" y="83"/>
                      </a:lnTo>
                      <a:lnTo>
                        <a:pt x="526" y="86"/>
                      </a:lnTo>
                      <a:lnTo>
                        <a:pt x="509" y="69"/>
                      </a:lnTo>
                      <a:lnTo>
                        <a:pt x="511" y="71"/>
                      </a:lnTo>
                      <a:lnTo>
                        <a:pt x="487" y="60"/>
                      </a:lnTo>
                      <a:cubicBezTo>
                        <a:pt x="486" y="59"/>
                        <a:pt x="485" y="58"/>
                        <a:pt x="484" y="57"/>
                      </a:cubicBezTo>
                      <a:lnTo>
                        <a:pt x="463" y="25"/>
                      </a:lnTo>
                      <a:lnTo>
                        <a:pt x="466" y="28"/>
                      </a:lnTo>
                      <a:lnTo>
                        <a:pt x="445" y="18"/>
                      </a:lnTo>
                      <a:lnTo>
                        <a:pt x="448" y="18"/>
                      </a:lnTo>
                      <a:lnTo>
                        <a:pt x="425" y="16"/>
                      </a:lnTo>
                      <a:lnTo>
                        <a:pt x="427" y="16"/>
                      </a:lnTo>
                      <a:lnTo>
                        <a:pt x="404" y="22"/>
                      </a:lnTo>
                      <a:lnTo>
                        <a:pt x="407" y="21"/>
                      </a:lnTo>
                      <a:lnTo>
                        <a:pt x="388" y="34"/>
                      </a:lnTo>
                      <a:cubicBezTo>
                        <a:pt x="385" y="36"/>
                        <a:pt x="381" y="36"/>
                        <a:pt x="379" y="34"/>
                      </a:cubicBezTo>
                      <a:lnTo>
                        <a:pt x="360" y="20"/>
                      </a:lnTo>
                      <a:lnTo>
                        <a:pt x="363" y="21"/>
                      </a:lnTo>
                      <a:lnTo>
                        <a:pt x="342" y="16"/>
                      </a:lnTo>
                      <a:lnTo>
                        <a:pt x="344" y="16"/>
                      </a:lnTo>
                      <a:lnTo>
                        <a:pt x="323" y="18"/>
                      </a:lnTo>
                      <a:lnTo>
                        <a:pt x="326" y="18"/>
                      </a:lnTo>
                      <a:lnTo>
                        <a:pt x="308" y="27"/>
                      </a:lnTo>
                      <a:lnTo>
                        <a:pt x="310" y="25"/>
                      </a:lnTo>
                      <a:lnTo>
                        <a:pt x="296" y="40"/>
                      </a:lnTo>
                      <a:cubicBezTo>
                        <a:pt x="294" y="43"/>
                        <a:pt x="289" y="43"/>
                        <a:pt x="286" y="41"/>
                      </a:cubicBezTo>
                      <a:lnTo>
                        <a:pt x="271" y="31"/>
                      </a:lnTo>
                      <a:lnTo>
                        <a:pt x="274" y="32"/>
                      </a:lnTo>
                      <a:lnTo>
                        <a:pt x="248" y="26"/>
                      </a:lnTo>
                      <a:lnTo>
                        <a:pt x="250" y="26"/>
                      </a:lnTo>
                      <a:lnTo>
                        <a:pt x="225" y="28"/>
                      </a:lnTo>
                      <a:lnTo>
                        <a:pt x="228" y="28"/>
                      </a:lnTo>
                      <a:lnTo>
                        <a:pt x="205" y="39"/>
                      </a:lnTo>
                      <a:lnTo>
                        <a:pt x="207" y="37"/>
                      </a:lnTo>
                      <a:lnTo>
                        <a:pt x="190" y="55"/>
                      </a:lnTo>
                      <a:cubicBezTo>
                        <a:pt x="188" y="57"/>
                        <a:pt x="185" y="58"/>
                        <a:pt x="182" y="57"/>
                      </a:cubicBezTo>
                      <a:lnTo>
                        <a:pt x="155" y="48"/>
                      </a:lnTo>
                      <a:lnTo>
                        <a:pt x="157" y="48"/>
                      </a:lnTo>
                      <a:lnTo>
                        <a:pt x="129" y="47"/>
                      </a:lnTo>
                      <a:lnTo>
                        <a:pt x="132" y="47"/>
                      </a:lnTo>
                      <a:lnTo>
                        <a:pt x="100" y="57"/>
                      </a:lnTo>
                      <a:lnTo>
                        <a:pt x="102" y="56"/>
                      </a:lnTo>
                      <a:lnTo>
                        <a:pt x="78" y="75"/>
                      </a:lnTo>
                      <a:lnTo>
                        <a:pt x="81" y="72"/>
                      </a:lnTo>
                      <a:lnTo>
                        <a:pt x="67" y="98"/>
                      </a:lnTo>
                      <a:lnTo>
                        <a:pt x="67" y="95"/>
                      </a:lnTo>
                      <a:lnTo>
                        <a:pt x="65" y="125"/>
                      </a:lnTo>
                      <a:cubicBezTo>
                        <a:pt x="65" y="127"/>
                        <a:pt x="64" y="129"/>
                        <a:pt x="63" y="130"/>
                      </a:cubicBezTo>
                      <a:lnTo>
                        <a:pt x="62" y="131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214" name="Freeform 125">
                  <a:extLst>
                    <a:ext uri="{FF2B5EF4-FFF2-40B4-BE49-F238E27FC236}">
                      <a16:creationId xmlns:a16="http://schemas.microsoft.com/office/drawing/2014/main" id="{A4918834-5538-4481-8ED3-0D0A7FBF2B8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35582" y="2546363"/>
                  <a:ext cx="218039" cy="195100"/>
                </a:xfrm>
                <a:custGeom>
                  <a:avLst/>
                  <a:gdLst/>
                  <a:ahLst/>
                  <a:cxnLst>
                    <a:cxn ang="0">
                      <a:pos x="5" y="284"/>
                    </a:cxn>
                    <a:cxn ang="0">
                      <a:pos x="10" y="267"/>
                    </a:cxn>
                    <a:cxn ang="0">
                      <a:pos x="21" y="255"/>
                    </a:cxn>
                    <a:cxn ang="0">
                      <a:pos x="50" y="241"/>
                    </a:cxn>
                    <a:cxn ang="0">
                      <a:pos x="110" y="224"/>
                    </a:cxn>
                    <a:cxn ang="0">
                      <a:pos x="121" y="223"/>
                    </a:cxn>
                    <a:cxn ang="0">
                      <a:pos x="122" y="222"/>
                    </a:cxn>
                    <a:cxn ang="0">
                      <a:pos x="141" y="198"/>
                    </a:cxn>
                    <a:cxn ang="0">
                      <a:pos x="158" y="176"/>
                    </a:cxn>
                    <a:cxn ang="0">
                      <a:pos x="183" y="130"/>
                    </a:cxn>
                    <a:cxn ang="0">
                      <a:pos x="208" y="45"/>
                    </a:cxn>
                    <a:cxn ang="0">
                      <a:pos x="227" y="1"/>
                    </a:cxn>
                    <a:cxn ang="0">
                      <a:pos x="294" y="18"/>
                    </a:cxn>
                    <a:cxn ang="0">
                      <a:pos x="323" y="39"/>
                    </a:cxn>
                    <a:cxn ang="0">
                      <a:pos x="347" y="62"/>
                    </a:cxn>
                    <a:cxn ang="0">
                      <a:pos x="371" y="79"/>
                    </a:cxn>
                    <a:cxn ang="0">
                      <a:pos x="406" y="102"/>
                    </a:cxn>
                    <a:cxn ang="0">
                      <a:pos x="365" y="93"/>
                    </a:cxn>
                    <a:cxn ang="0">
                      <a:pos x="337" y="74"/>
                    </a:cxn>
                    <a:cxn ang="0">
                      <a:pos x="287" y="32"/>
                    </a:cxn>
                    <a:cxn ang="0">
                      <a:pos x="257" y="23"/>
                    </a:cxn>
                    <a:cxn ang="0">
                      <a:pos x="233" y="11"/>
                    </a:cxn>
                    <a:cxn ang="0">
                      <a:pos x="215" y="82"/>
                    </a:cxn>
                    <a:cxn ang="0">
                      <a:pos x="198" y="136"/>
                    </a:cxn>
                    <a:cxn ang="0">
                      <a:pos x="172" y="184"/>
                    </a:cxn>
                    <a:cxn ang="0">
                      <a:pos x="130" y="235"/>
                    </a:cxn>
                    <a:cxn ang="0">
                      <a:pos x="124" y="238"/>
                    </a:cxn>
                    <a:cxn ang="0">
                      <a:pos x="113" y="239"/>
                    </a:cxn>
                    <a:cxn ang="0">
                      <a:pos x="88" y="246"/>
                    </a:cxn>
                    <a:cxn ang="0">
                      <a:pos x="56" y="256"/>
                    </a:cxn>
                    <a:cxn ang="0">
                      <a:pos x="31" y="267"/>
                    </a:cxn>
                    <a:cxn ang="0">
                      <a:pos x="24" y="275"/>
                    </a:cxn>
                    <a:cxn ang="0">
                      <a:pos x="15" y="314"/>
                    </a:cxn>
                  </a:cxnLst>
                  <a:rect l="0" t="0" r="r" b="b"/>
                  <a:pathLst>
                    <a:path w="409" h="314">
                      <a:moveTo>
                        <a:pt x="0" y="311"/>
                      </a:moveTo>
                      <a:lnTo>
                        <a:pt x="5" y="284"/>
                      </a:lnTo>
                      <a:lnTo>
                        <a:pt x="9" y="270"/>
                      </a:lnTo>
                      <a:cubicBezTo>
                        <a:pt x="9" y="269"/>
                        <a:pt x="10" y="268"/>
                        <a:pt x="10" y="267"/>
                      </a:cubicBezTo>
                      <a:lnTo>
                        <a:pt x="18" y="257"/>
                      </a:lnTo>
                      <a:cubicBezTo>
                        <a:pt x="19" y="257"/>
                        <a:pt x="20" y="256"/>
                        <a:pt x="21" y="255"/>
                      </a:cubicBezTo>
                      <a:lnTo>
                        <a:pt x="49" y="241"/>
                      </a:lnTo>
                      <a:cubicBezTo>
                        <a:pt x="49" y="241"/>
                        <a:pt x="50" y="241"/>
                        <a:pt x="50" y="241"/>
                      </a:cubicBezTo>
                      <a:lnTo>
                        <a:pt x="83" y="231"/>
                      </a:lnTo>
                      <a:lnTo>
                        <a:pt x="110" y="224"/>
                      </a:lnTo>
                      <a:cubicBezTo>
                        <a:pt x="111" y="224"/>
                        <a:pt x="111" y="224"/>
                        <a:pt x="112" y="224"/>
                      </a:cubicBezTo>
                      <a:lnTo>
                        <a:pt x="121" y="223"/>
                      </a:lnTo>
                      <a:lnTo>
                        <a:pt x="119" y="223"/>
                      </a:lnTo>
                      <a:lnTo>
                        <a:pt x="122" y="222"/>
                      </a:lnTo>
                      <a:lnTo>
                        <a:pt x="118" y="224"/>
                      </a:lnTo>
                      <a:lnTo>
                        <a:pt x="141" y="198"/>
                      </a:lnTo>
                      <a:lnTo>
                        <a:pt x="159" y="175"/>
                      </a:lnTo>
                      <a:lnTo>
                        <a:pt x="158" y="176"/>
                      </a:lnTo>
                      <a:lnTo>
                        <a:pt x="183" y="129"/>
                      </a:lnTo>
                      <a:lnTo>
                        <a:pt x="183" y="130"/>
                      </a:lnTo>
                      <a:lnTo>
                        <a:pt x="200" y="77"/>
                      </a:lnTo>
                      <a:lnTo>
                        <a:pt x="208" y="45"/>
                      </a:lnTo>
                      <a:lnTo>
                        <a:pt x="218" y="6"/>
                      </a:lnTo>
                      <a:cubicBezTo>
                        <a:pt x="219" y="2"/>
                        <a:pt x="223" y="0"/>
                        <a:pt x="227" y="1"/>
                      </a:cubicBezTo>
                      <a:lnTo>
                        <a:pt x="260" y="8"/>
                      </a:lnTo>
                      <a:lnTo>
                        <a:pt x="294" y="18"/>
                      </a:lnTo>
                      <a:cubicBezTo>
                        <a:pt x="295" y="18"/>
                        <a:pt x="295" y="18"/>
                        <a:pt x="296" y="19"/>
                      </a:cubicBezTo>
                      <a:lnTo>
                        <a:pt x="323" y="39"/>
                      </a:lnTo>
                      <a:lnTo>
                        <a:pt x="348" y="63"/>
                      </a:lnTo>
                      <a:lnTo>
                        <a:pt x="347" y="62"/>
                      </a:lnTo>
                      <a:lnTo>
                        <a:pt x="374" y="80"/>
                      </a:lnTo>
                      <a:lnTo>
                        <a:pt x="371" y="79"/>
                      </a:lnTo>
                      <a:lnTo>
                        <a:pt x="409" y="87"/>
                      </a:lnTo>
                      <a:lnTo>
                        <a:pt x="406" y="102"/>
                      </a:lnTo>
                      <a:lnTo>
                        <a:pt x="368" y="94"/>
                      </a:lnTo>
                      <a:cubicBezTo>
                        <a:pt x="367" y="94"/>
                        <a:pt x="366" y="94"/>
                        <a:pt x="365" y="93"/>
                      </a:cubicBezTo>
                      <a:lnTo>
                        <a:pt x="338" y="75"/>
                      </a:lnTo>
                      <a:cubicBezTo>
                        <a:pt x="338" y="75"/>
                        <a:pt x="337" y="75"/>
                        <a:pt x="337" y="74"/>
                      </a:cubicBezTo>
                      <a:lnTo>
                        <a:pt x="314" y="52"/>
                      </a:lnTo>
                      <a:lnTo>
                        <a:pt x="287" y="32"/>
                      </a:lnTo>
                      <a:lnTo>
                        <a:pt x="289" y="33"/>
                      </a:lnTo>
                      <a:lnTo>
                        <a:pt x="257" y="23"/>
                      </a:lnTo>
                      <a:lnTo>
                        <a:pt x="224" y="16"/>
                      </a:lnTo>
                      <a:lnTo>
                        <a:pt x="233" y="11"/>
                      </a:lnTo>
                      <a:lnTo>
                        <a:pt x="223" y="48"/>
                      </a:lnTo>
                      <a:lnTo>
                        <a:pt x="215" y="82"/>
                      </a:lnTo>
                      <a:lnTo>
                        <a:pt x="198" y="135"/>
                      </a:lnTo>
                      <a:cubicBezTo>
                        <a:pt x="198" y="135"/>
                        <a:pt x="198" y="136"/>
                        <a:pt x="198" y="136"/>
                      </a:cubicBezTo>
                      <a:lnTo>
                        <a:pt x="173" y="183"/>
                      </a:lnTo>
                      <a:cubicBezTo>
                        <a:pt x="172" y="184"/>
                        <a:pt x="172" y="184"/>
                        <a:pt x="172" y="184"/>
                      </a:cubicBezTo>
                      <a:lnTo>
                        <a:pt x="153" y="209"/>
                      </a:lnTo>
                      <a:lnTo>
                        <a:pt x="130" y="235"/>
                      </a:lnTo>
                      <a:cubicBezTo>
                        <a:pt x="130" y="236"/>
                        <a:pt x="128" y="237"/>
                        <a:pt x="127" y="237"/>
                      </a:cubicBezTo>
                      <a:lnTo>
                        <a:pt x="124" y="238"/>
                      </a:lnTo>
                      <a:cubicBezTo>
                        <a:pt x="123" y="238"/>
                        <a:pt x="123" y="238"/>
                        <a:pt x="122" y="238"/>
                      </a:cubicBezTo>
                      <a:lnTo>
                        <a:pt x="113" y="239"/>
                      </a:lnTo>
                      <a:lnTo>
                        <a:pt x="114" y="239"/>
                      </a:lnTo>
                      <a:lnTo>
                        <a:pt x="88" y="246"/>
                      </a:lnTo>
                      <a:lnTo>
                        <a:pt x="55" y="256"/>
                      </a:lnTo>
                      <a:lnTo>
                        <a:pt x="56" y="256"/>
                      </a:lnTo>
                      <a:lnTo>
                        <a:pt x="28" y="270"/>
                      </a:lnTo>
                      <a:lnTo>
                        <a:pt x="31" y="267"/>
                      </a:lnTo>
                      <a:lnTo>
                        <a:pt x="23" y="277"/>
                      </a:lnTo>
                      <a:lnTo>
                        <a:pt x="24" y="275"/>
                      </a:lnTo>
                      <a:lnTo>
                        <a:pt x="20" y="287"/>
                      </a:lnTo>
                      <a:lnTo>
                        <a:pt x="15" y="314"/>
                      </a:lnTo>
                      <a:lnTo>
                        <a:pt x="0" y="3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215" name="Freeform 126">
                  <a:extLst>
                    <a:ext uri="{FF2B5EF4-FFF2-40B4-BE49-F238E27FC236}">
                      <a16:creationId xmlns:a16="http://schemas.microsoft.com/office/drawing/2014/main" id="{650DE745-F8EB-4C30-B4F8-476DD1D9B75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06395" y="2905822"/>
                  <a:ext cx="269707" cy="192706"/>
                </a:xfrm>
                <a:custGeom>
                  <a:avLst/>
                  <a:gdLst/>
                  <a:ahLst/>
                  <a:cxnLst>
                    <a:cxn ang="0">
                      <a:pos x="429" y="293"/>
                    </a:cxn>
                    <a:cxn ang="0">
                      <a:pos x="454" y="295"/>
                    </a:cxn>
                    <a:cxn ang="0">
                      <a:pos x="473" y="293"/>
                    </a:cxn>
                    <a:cxn ang="0">
                      <a:pos x="486" y="285"/>
                    </a:cxn>
                    <a:cxn ang="0">
                      <a:pos x="490" y="260"/>
                    </a:cxn>
                    <a:cxn ang="0">
                      <a:pos x="484" y="229"/>
                    </a:cxn>
                    <a:cxn ang="0">
                      <a:pos x="471" y="196"/>
                    </a:cxn>
                    <a:cxn ang="0">
                      <a:pos x="427" y="129"/>
                    </a:cxn>
                    <a:cxn ang="0">
                      <a:pos x="374" y="80"/>
                    </a:cxn>
                    <a:cxn ang="0">
                      <a:pos x="351" y="66"/>
                    </a:cxn>
                    <a:cxn ang="0">
                      <a:pos x="305" y="52"/>
                    </a:cxn>
                    <a:cxn ang="0">
                      <a:pos x="163" y="16"/>
                    </a:cxn>
                    <a:cxn ang="0">
                      <a:pos x="151" y="60"/>
                    </a:cxn>
                    <a:cxn ang="0">
                      <a:pos x="126" y="97"/>
                    </a:cxn>
                    <a:cxn ang="0">
                      <a:pos x="94" y="128"/>
                    </a:cxn>
                    <a:cxn ang="0">
                      <a:pos x="52" y="159"/>
                    </a:cxn>
                    <a:cxn ang="0">
                      <a:pos x="19" y="243"/>
                    </a:cxn>
                    <a:cxn ang="0">
                      <a:pos x="15" y="272"/>
                    </a:cxn>
                    <a:cxn ang="0">
                      <a:pos x="4" y="239"/>
                    </a:cxn>
                    <a:cxn ang="0">
                      <a:pos x="13" y="208"/>
                    </a:cxn>
                    <a:cxn ang="0">
                      <a:pos x="40" y="149"/>
                    </a:cxn>
                    <a:cxn ang="0">
                      <a:pos x="114" y="87"/>
                    </a:cxn>
                    <a:cxn ang="0">
                      <a:pos x="137" y="52"/>
                    </a:cxn>
                    <a:cxn ang="0">
                      <a:pos x="157" y="5"/>
                    </a:cxn>
                    <a:cxn ang="0">
                      <a:pos x="261" y="25"/>
                    </a:cxn>
                    <a:cxn ang="0">
                      <a:pos x="357" y="52"/>
                    </a:cxn>
                    <a:cxn ang="0">
                      <a:pos x="383" y="66"/>
                    </a:cxn>
                    <a:cxn ang="0">
                      <a:pos x="412" y="91"/>
                    </a:cxn>
                    <a:cxn ang="0">
                      <a:pos x="464" y="153"/>
                    </a:cxn>
                    <a:cxn ang="0">
                      <a:pos x="485" y="188"/>
                    </a:cxn>
                    <a:cxn ang="0">
                      <a:pos x="499" y="225"/>
                    </a:cxn>
                    <a:cxn ang="0">
                      <a:pos x="505" y="260"/>
                    </a:cxn>
                    <a:cxn ang="0">
                      <a:pos x="499" y="293"/>
                    </a:cxn>
                    <a:cxn ang="0">
                      <a:pos x="480" y="307"/>
                    </a:cxn>
                    <a:cxn ang="0">
                      <a:pos x="455" y="310"/>
                    </a:cxn>
                    <a:cxn ang="0">
                      <a:pos x="406" y="310"/>
                    </a:cxn>
                  </a:cxnLst>
                  <a:rect l="0" t="0" r="r" b="b"/>
                  <a:pathLst>
                    <a:path w="506" h="310">
                      <a:moveTo>
                        <a:pt x="405" y="294"/>
                      </a:moveTo>
                      <a:lnTo>
                        <a:pt x="429" y="293"/>
                      </a:lnTo>
                      <a:lnTo>
                        <a:pt x="456" y="294"/>
                      </a:lnTo>
                      <a:lnTo>
                        <a:pt x="454" y="295"/>
                      </a:lnTo>
                      <a:lnTo>
                        <a:pt x="477" y="292"/>
                      </a:lnTo>
                      <a:lnTo>
                        <a:pt x="473" y="293"/>
                      </a:lnTo>
                      <a:lnTo>
                        <a:pt x="488" y="280"/>
                      </a:lnTo>
                      <a:lnTo>
                        <a:pt x="486" y="285"/>
                      </a:lnTo>
                      <a:lnTo>
                        <a:pt x="490" y="257"/>
                      </a:lnTo>
                      <a:lnTo>
                        <a:pt x="490" y="260"/>
                      </a:lnTo>
                      <a:lnTo>
                        <a:pt x="484" y="228"/>
                      </a:lnTo>
                      <a:lnTo>
                        <a:pt x="484" y="229"/>
                      </a:lnTo>
                      <a:lnTo>
                        <a:pt x="470" y="194"/>
                      </a:lnTo>
                      <a:lnTo>
                        <a:pt x="471" y="196"/>
                      </a:lnTo>
                      <a:lnTo>
                        <a:pt x="451" y="162"/>
                      </a:lnTo>
                      <a:lnTo>
                        <a:pt x="427" y="129"/>
                      </a:lnTo>
                      <a:lnTo>
                        <a:pt x="401" y="102"/>
                      </a:lnTo>
                      <a:lnTo>
                        <a:pt x="374" y="80"/>
                      </a:lnTo>
                      <a:lnTo>
                        <a:pt x="376" y="80"/>
                      </a:lnTo>
                      <a:lnTo>
                        <a:pt x="351" y="66"/>
                      </a:lnTo>
                      <a:lnTo>
                        <a:pt x="352" y="67"/>
                      </a:lnTo>
                      <a:lnTo>
                        <a:pt x="305" y="52"/>
                      </a:lnTo>
                      <a:lnTo>
                        <a:pt x="258" y="40"/>
                      </a:lnTo>
                      <a:lnTo>
                        <a:pt x="163" y="16"/>
                      </a:lnTo>
                      <a:lnTo>
                        <a:pt x="172" y="12"/>
                      </a:lnTo>
                      <a:lnTo>
                        <a:pt x="151" y="60"/>
                      </a:lnTo>
                      <a:cubicBezTo>
                        <a:pt x="151" y="60"/>
                        <a:pt x="150" y="61"/>
                        <a:pt x="150" y="61"/>
                      </a:cubicBezTo>
                      <a:lnTo>
                        <a:pt x="126" y="97"/>
                      </a:lnTo>
                      <a:cubicBezTo>
                        <a:pt x="126" y="97"/>
                        <a:pt x="125" y="98"/>
                        <a:pt x="125" y="98"/>
                      </a:cubicBezTo>
                      <a:lnTo>
                        <a:pt x="94" y="128"/>
                      </a:lnTo>
                      <a:lnTo>
                        <a:pt x="49" y="162"/>
                      </a:lnTo>
                      <a:lnTo>
                        <a:pt x="52" y="159"/>
                      </a:lnTo>
                      <a:lnTo>
                        <a:pt x="28" y="215"/>
                      </a:lnTo>
                      <a:lnTo>
                        <a:pt x="19" y="243"/>
                      </a:lnTo>
                      <a:lnTo>
                        <a:pt x="19" y="242"/>
                      </a:lnTo>
                      <a:lnTo>
                        <a:pt x="15" y="272"/>
                      </a:lnTo>
                      <a:lnTo>
                        <a:pt x="0" y="269"/>
                      </a:lnTo>
                      <a:lnTo>
                        <a:pt x="4" y="239"/>
                      </a:lnTo>
                      <a:cubicBezTo>
                        <a:pt x="4" y="239"/>
                        <a:pt x="4" y="239"/>
                        <a:pt x="4" y="238"/>
                      </a:cubicBezTo>
                      <a:lnTo>
                        <a:pt x="13" y="208"/>
                      </a:lnTo>
                      <a:lnTo>
                        <a:pt x="37" y="152"/>
                      </a:lnTo>
                      <a:cubicBezTo>
                        <a:pt x="38" y="151"/>
                        <a:pt x="39" y="150"/>
                        <a:pt x="40" y="149"/>
                      </a:cubicBezTo>
                      <a:lnTo>
                        <a:pt x="83" y="117"/>
                      </a:lnTo>
                      <a:lnTo>
                        <a:pt x="114" y="87"/>
                      </a:lnTo>
                      <a:lnTo>
                        <a:pt x="113" y="88"/>
                      </a:lnTo>
                      <a:lnTo>
                        <a:pt x="137" y="52"/>
                      </a:lnTo>
                      <a:lnTo>
                        <a:pt x="136" y="53"/>
                      </a:lnTo>
                      <a:lnTo>
                        <a:pt x="157" y="5"/>
                      </a:lnTo>
                      <a:cubicBezTo>
                        <a:pt x="159" y="2"/>
                        <a:pt x="163" y="0"/>
                        <a:pt x="166" y="1"/>
                      </a:cubicBezTo>
                      <a:lnTo>
                        <a:pt x="261" y="25"/>
                      </a:lnTo>
                      <a:lnTo>
                        <a:pt x="310" y="37"/>
                      </a:lnTo>
                      <a:lnTo>
                        <a:pt x="357" y="52"/>
                      </a:lnTo>
                      <a:cubicBezTo>
                        <a:pt x="357" y="52"/>
                        <a:pt x="358" y="52"/>
                        <a:pt x="358" y="52"/>
                      </a:cubicBezTo>
                      <a:lnTo>
                        <a:pt x="383" y="66"/>
                      </a:lnTo>
                      <a:cubicBezTo>
                        <a:pt x="384" y="67"/>
                        <a:pt x="384" y="67"/>
                        <a:pt x="385" y="67"/>
                      </a:cubicBezTo>
                      <a:lnTo>
                        <a:pt x="412" y="91"/>
                      </a:lnTo>
                      <a:lnTo>
                        <a:pt x="440" y="120"/>
                      </a:lnTo>
                      <a:lnTo>
                        <a:pt x="464" y="153"/>
                      </a:lnTo>
                      <a:lnTo>
                        <a:pt x="484" y="187"/>
                      </a:lnTo>
                      <a:cubicBezTo>
                        <a:pt x="485" y="188"/>
                        <a:pt x="485" y="188"/>
                        <a:pt x="485" y="188"/>
                      </a:cubicBezTo>
                      <a:lnTo>
                        <a:pt x="499" y="223"/>
                      </a:lnTo>
                      <a:cubicBezTo>
                        <a:pt x="499" y="224"/>
                        <a:pt x="499" y="224"/>
                        <a:pt x="499" y="225"/>
                      </a:cubicBezTo>
                      <a:lnTo>
                        <a:pt x="505" y="257"/>
                      </a:lnTo>
                      <a:cubicBezTo>
                        <a:pt x="505" y="258"/>
                        <a:pt x="506" y="259"/>
                        <a:pt x="505" y="260"/>
                      </a:cubicBezTo>
                      <a:lnTo>
                        <a:pt x="501" y="288"/>
                      </a:lnTo>
                      <a:cubicBezTo>
                        <a:pt x="501" y="290"/>
                        <a:pt x="500" y="291"/>
                        <a:pt x="499" y="293"/>
                      </a:cubicBezTo>
                      <a:lnTo>
                        <a:pt x="484" y="306"/>
                      </a:lnTo>
                      <a:cubicBezTo>
                        <a:pt x="483" y="307"/>
                        <a:pt x="481" y="307"/>
                        <a:pt x="480" y="307"/>
                      </a:cubicBezTo>
                      <a:lnTo>
                        <a:pt x="457" y="310"/>
                      </a:lnTo>
                      <a:cubicBezTo>
                        <a:pt x="456" y="310"/>
                        <a:pt x="456" y="310"/>
                        <a:pt x="455" y="310"/>
                      </a:cubicBezTo>
                      <a:lnTo>
                        <a:pt x="430" y="309"/>
                      </a:lnTo>
                      <a:lnTo>
                        <a:pt x="406" y="310"/>
                      </a:lnTo>
                      <a:lnTo>
                        <a:pt x="405" y="29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216" name="Freeform 128">
                  <a:extLst>
                    <a:ext uri="{FF2B5EF4-FFF2-40B4-BE49-F238E27FC236}">
                      <a16:creationId xmlns:a16="http://schemas.microsoft.com/office/drawing/2014/main" id="{5200092A-1F3C-4E64-9554-472AEB7333F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09156" y="2429840"/>
                  <a:ext cx="207705" cy="213054"/>
                </a:xfrm>
                <a:custGeom>
                  <a:avLst/>
                  <a:gdLst/>
                  <a:ahLst/>
                  <a:cxnLst>
                    <a:cxn ang="0">
                      <a:pos x="369" y="111"/>
                    </a:cxn>
                    <a:cxn ang="0">
                      <a:pos x="360" y="51"/>
                    </a:cxn>
                    <a:cxn ang="0">
                      <a:pos x="353" y="32"/>
                    </a:cxn>
                    <a:cxn ang="0">
                      <a:pos x="342" y="21"/>
                    </a:cxn>
                    <a:cxn ang="0">
                      <a:pos x="326" y="16"/>
                    </a:cxn>
                    <a:cxn ang="0">
                      <a:pos x="299" y="16"/>
                    </a:cxn>
                    <a:cxn ang="0">
                      <a:pos x="260" y="23"/>
                    </a:cxn>
                    <a:cxn ang="0">
                      <a:pos x="227" y="66"/>
                    </a:cxn>
                    <a:cxn ang="0">
                      <a:pos x="164" y="158"/>
                    </a:cxn>
                    <a:cxn ang="0">
                      <a:pos x="125" y="196"/>
                    </a:cxn>
                    <a:cxn ang="0">
                      <a:pos x="144" y="279"/>
                    </a:cxn>
                    <a:cxn ang="0">
                      <a:pos x="142" y="313"/>
                    </a:cxn>
                    <a:cxn ang="0">
                      <a:pos x="136" y="328"/>
                    </a:cxn>
                    <a:cxn ang="0">
                      <a:pos x="122" y="338"/>
                    </a:cxn>
                    <a:cxn ang="0">
                      <a:pos x="71" y="344"/>
                    </a:cxn>
                    <a:cxn ang="0">
                      <a:pos x="37" y="344"/>
                    </a:cxn>
                    <a:cxn ang="0">
                      <a:pos x="13" y="337"/>
                    </a:cxn>
                    <a:cxn ang="0">
                      <a:pos x="1" y="323"/>
                    </a:cxn>
                    <a:cxn ang="0">
                      <a:pos x="1" y="308"/>
                    </a:cxn>
                    <a:cxn ang="0">
                      <a:pos x="5" y="293"/>
                    </a:cxn>
                    <a:cxn ang="0">
                      <a:pos x="37" y="268"/>
                    </a:cxn>
                    <a:cxn ang="0">
                      <a:pos x="20" y="299"/>
                    </a:cxn>
                    <a:cxn ang="0">
                      <a:pos x="16" y="310"/>
                    </a:cxn>
                    <a:cxn ang="0">
                      <a:pos x="15" y="317"/>
                    </a:cxn>
                    <a:cxn ang="0">
                      <a:pos x="20" y="324"/>
                    </a:cxn>
                    <a:cxn ang="0">
                      <a:pos x="38" y="328"/>
                    </a:cxn>
                    <a:cxn ang="0">
                      <a:pos x="117" y="324"/>
                    </a:cxn>
                    <a:cxn ang="0">
                      <a:pos x="124" y="318"/>
                    </a:cxn>
                    <a:cxn ang="0">
                      <a:pos x="127" y="309"/>
                    </a:cxn>
                    <a:cxn ang="0">
                      <a:pos x="128" y="280"/>
                    </a:cxn>
                    <a:cxn ang="0">
                      <a:pos x="121" y="242"/>
                    </a:cxn>
                    <a:cxn ang="0">
                      <a:pos x="111" y="193"/>
                    </a:cxn>
                    <a:cxn ang="0">
                      <a:pos x="183" y="103"/>
                    </a:cxn>
                    <a:cxn ang="0">
                      <a:pos x="252" y="10"/>
                    </a:cxn>
                    <a:cxn ang="0">
                      <a:pos x="298" y="1"/>
                    </a:cxn>
                    <a:cxn ang="0">
                      <a:pos x="328" y="0"/>
                    </a:cxn>
                    <a:cxn ang="0">
                      <a:pos x="351" y="8"/>
                    </a:cxn>
                    <a:cxn ang="0">
                      <a:pos x="367" y="24"/>
                    </a:cxn>
                    <a:cxn ang="0">
                      <a:pos x="375" y="47"/>
                    </a:cxn>
                    <a:cxn ang="0">
                      <a:pos x="380" y="76"/>
                    </a:cxn>
                    <a:cxn ang="0">
                      <a:pos x="390" y="147"/>
                    </a:cxn>
                  </a:cxnLst>
                  <a:rect l="0" t="0" r="r" b="b"/>
                  <a:pathLst>
                    <a:path w="390" h="344">
                      <a:moveTo>
                        <a:pt x="375" y="150"/>
                      </a:moveTo>
                      <a:lnTo>
                        <a:pt x="369" y="111"/>
                      </a:lnTo>
                      <a:lnTo>
                        <a:pt x="365" y="77"/>
                      </a:lnTo>
                      <a:lnTo>
                        <a:pt x="360" y="51"/>
                      </a:lnTo>
                      <a:lnTo>
                        <a:pt x="360" y="52"/>
                      </a:lnTo>
                      <a:lnTo>
                        <a:pt x="353" y="32"/>
                      </a:lnTo>
                      <a:lnTo>
                        <a:pt x="354" y="35"/>
                      </a:lnTo>
                      <a:lnTo>
                        <a:pt x="342" y="21"/>
                      </a:lnTo>
                      <a:lnTo>
                        <a:pt x="346" y="23"/>
                      </a:lnTo>
                      <a:lnTo>
                        <a:pt x="326" y="16"/>
                      </a:lnTo>
                      <a:lnTo>
                        <a:pt x="328" y="16"/>
                      </a:lnTo>
                      <a:lnTo>
                        <a:pt x="299" y="16"/>
                      </a:lnTo>
                      <a:lnTo>
                        <a:pt x="301" y="16"/>
                      </a:lnTo>
                      <a:lnTo>
                        <a:pt x="260" y="23"/>
                      </a:lnTo>
                      <a:lnTo>
                        <a:pt x="265" y="21"/>
                      </a:lnTo>
                      <a:lnTo>
                        <a:pt x="227" y="66"/>
                      </a:lnTo>
                      <a:lnTo>
                        <a:pt x="196" y="112"/>
                      </a:lnTo>
                      <a:lnTo>
                        <a:pt x="164" y="158"/>
                      </a:lnTo>
                      <a:lnTo>
                        <a:pt x="123" y="204"/>
                      </a:lnTo>
                      <a:lnTo>
                        <a:pt x="125" y="196"/>
                      </a:lnTo>
                      <a:lnTo>
                        <a:pt x="136" y="237"/>
                      </a:lnTo>
                      <a:lnTo>
                        <a:pt x="144" y="279"/>
                      </a:lnTo>
                      <a:cubicBezTo>
                        <a:pt x="144" y="280"/>
                        <a:pt x="144" y="280"/>
                        <a:pt x="144" y="281"/>
                      </a:cubicBezTo>
                      <a:lnTo>
                        <a:pt x="142" y="313"/>
                      </a:lnTo>
                      <a:cubicBezTo>
                        <a:pt x="142" y="314"/>
                        <a:pt x="142" y="315"/>
                        <a:pt x="142" y="316"/>
                      </a:cubicBezTo>
                      <a:lnTo>
                        <a:pt x="136" y="328"/>
                      </a:lnTo>
                      <a:cubicBezTo>
                        <a:pt x="135" y="329"/>
                        <a:pt x="134" y="330"/>
                        <a:pt x="133" y="331"/>
                      </a:cubicBezTo>
                      <a:lnTo>
                        <a:pt x="122" y="338"/>
                      </a:lnTo>
                      <a:cubicBezTo>
                        <a:pt x="121" y="339"/>
                        <a:pt x="120" y="339"/>
                        <a:pt x="118" y="339"/>
                      </a:cubicBezTo>
                      <a:lnTo>
                        <a:pt x="71" y="344"/>
                      </a:lnTo>
                      <a:lnTo>
                        <a:pt x="38" y="344"/>
                      </a:lnTo>
                      <a:cubicBezTo>
                        <a:pt x="38" y="344"/>
                        <a:pt x="37" y="344"/>
                        <a:pt x="37" y="344"/>
                      </a:cubicBezTo>
                      <a:lnTo>
                        <a:pt x="17" y="339"/>
                      </a:lnTo>
                      <a:cubicBezTo>
                        <a:pt x="15" y="339"/>
                        <a:pt x="14" y="338"/>
                        <a:pt x="13" y="337"/>
                      </a:cubicBezTo>
                      <a:lnTo>
                        <a:pt x="4" y="328"/>
                      </a:lnTo>
                      <a:cubicBezTo>
                        <a:pt x="2" y="327"/>
                        <a:pt x="2" y="325"/>
                        <a:pt x="1" y="323"/>
                      </a:cubicBezTo>
                      <a:lnTo>
                        <a:pt x="0" y="311"/>
                      </a:lnTo>
                      <a:cubicBezTo>
                        <a:pt x="0" y="310"/>
                        <a:pt x="0" y="309"/>
                        <a:pt x="1" y="308"/>
                      </a:cubicBezTo>
                      <a:lnTo>
                        <a:pt x="5" y="294"/>
                      </a:lnTo>
                      <a:cubicBezTo>
                        <a:pt x="5" y="294"/>
                        <a:pt x="5" y="293"/>
                        <a:pt x="5" y="293"/>
                      </a:cubicBezTo>
                      <a:lnTo>
                        <a:pt x="22" y="261"/>
                      </a:lnTo>
                      <a:lnTo>
                        <a:pt x="37" y="268"/>
                      </a:lnTo>
                      <a:lnTo>
                        <a:pt x="20" y="300"/>
                      </a:lnTo>
                      <a:lnTo>
                        <a:pt x="20" y="299"/>
                      </a:lnTo>
                      <a:lnTo>
                        <a:pt x="16" y="313"/>
                      </a:lnTo>
                      <a:lnTo>
                        <a:pt x="16" y="310"/>
                      </a:lnTo>
                      <a:lnTo>
                        <a:pt x="17" y="322"/>
                      </a:lnTo>
                      <a:lnTo>
                        <a:pt x="15" y="317"/>
                      </a:lnTo>
                      <a:lnTo>
                        <a:pt x="24" y="326"/>
                      </a:lnTo>
                      <a:lnTo>
                        <a:pt x="20" y="324"/>
                      </a:lnTo>
                      <a:lnTo>
                        <a:pt x="40" y="329"/>
                      </a:lnTo>
                      <a:lnTo>
                        <a:pt x="38" y="328"/>
                      </a:lnTo>
                      <a:lnTo>
                        <a:pt x="70" y="329"/>
                      </a:lnTo>
                      <a:lnTo>
                        <a:pt x="117" y="324"/>
                      </a:lnTo>
                      <a:lnTo>
                        <a:pt x="113" y="325"/>
                      </a:lnTo>
                      <a:lnTo>
                        <a:pt x="124" y="318"/>
                      </a:lnTo>
                      <a:lnTo>
                        <a:pt x="121" y="321"/>
                      </a:lnTo>
                      <a:lnTo>
                        <a:pt x="127" y="309"/>
                      </a:lnTo>
                      <a:lnTo>
                        <a:pt x="126" y="312"/>
                      </a:lnTo>
                      <a:lnTo>
                        <a:pt x="128" y="280"/>
                      </a:lnTo>
                      <a:lnTo>
                        <a:pt x="129" y="282"/>
                      </a:lnTo>
                      <a:lnTo>
                        <a:pt x="121" y="242"/>
                      </a:lnTo>
                      <a:lnTo>
                        <a:pt x="110" y="201"/>
                      </a:lnTo>
                      <a:cubicBezTo>
                        <a:pt x="109" y="198"/>
                        <a:pt x="110" y="195"/>
                        <a:pt x="111" y="193"/>
                      </a:cubicBezTo>
                      <a:lnTo>
                        <a:pt x="151" y="149"/>
                      </a:lnTo>
                      <a:lnTo>
                        <a:pt x="183" y="103"/>
                      </a:lnTo>
                      <a:lnTo>
                        <a:pt x="214" y="55"/>
                      </a:lnTo>
                      <a:lnTo>
                        <a:pt x="252" y="10"/>
                      </a:lnTo>
                      <a:cubicBezTo>
                        <a:pt x="254" y="9"/>
                        <a:pt x="255" y="8"/>
                        <a:pt x="257" y="8"/>
                      </a:cubicBezTo>
                      <a:lnTo>
                        <a:pt x="298" y="1"/>
                      </a:lnTo>
                      <a:cubicBezTo>
                        <a:pt x="299" y="0"/>
                        <a:pt x="299" y="0"/>
                        <a:pt x="299" y="0"/>
                      </a:cubicBezTo>
                      <a:lnTo>
                        <a:pt x="328" y="0"/>
                      </a:lnTo>
                      <a:cubicBezTo>
                        <a:pt x="329" y="0"/>
                        <a:pt x="330" y="1"/>
                        <a:pt x="331" y="1"/>
                      </a:cubicBezTo>
                      <a:lnTo>
                        <a:pt x="351" y="8"/>
                      </a:lnTo>
                      <a:cubicBezTo>
                        <a:pt x="352" y="8"/>
                        <a:pt x="354" y="9"/>
                        <a:pt x="355" y="10"/>
                      </a:cubicBezTo>
                      <a:lnTo>
                        <a:pt x="367" y="24"/>
                      </a:lnTo>
                      <a:cubicBezTo>
                        <a:pt x="367" y="25"/>
                        <a:pt x="368" y="26"/>
                        <a:pt x="368" y="27"/>
                      </a:cubicBezTo>
                      <a:lnTo>
                        <a:pt x="375" y="47"/>
                      </a:lnTo>
                      <a:cubicBezTo>
                        <a:pt x="375" y="47"/>
                        <a:pt x="375" y="48"/>
                        <a:pt x="375" y="48"/>
                      </a:cubicBezTo>
                      <a:lnTo>
                        <a:pt x="380" y="76"/>
                      </a:lnTo>
                      <a:lnTo>
                        <a:pt x="384" y="108"/>
                      </a:lnTo>
                      <a:lnTo>
                        <a:pt x="390" y="147"/>
                      </a:lnTo>
                      <a:lnTo>
                        <a:pt x="375" y="15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 dirty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217" name="Freeform 129">
                  <a:extLst>
                    <a:ext uri="{FF2B5EF4-FFF2-40B4-BE49-F238E27FC236}">
                      <a16:creationId xmlns:a16="http://schemas.microsoft.com/office/drawing/2014/main" id="{E55DFBE1-E377-410D-97C9-DA8239B74E3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34605" y="2985940"/>
                  <a:ext cx="63035" cy="179539"/>
                </a:xfrm>
                <a:custGeom>
                  <a:avLst/>
                  <a:gdLst/>
                  <a:ahLst/>
                  <a:cxnLst>
                    <a:cxn ang="0">
                      <a:pos x="15" y="0"/>
                    </a:cxn>
                    <a:cxn ang="0">
                      <a:pos x="26" y="96"/>
                    </a:cxn>
                    <a:cxn ang="0">
                      <a:pos x="34" y="142"/>
                    </a:cxn>
                    <a:cxn ang="0">
                      <a:pos x="34" y="141"/>
                    </a:cxn>
                    <a:cxn ang="0">
                      <a:pos x="49" y="185"/>
                    </a:cxn>
                    <a:cxn ang="0">
                      <a:pos x="46" y="181"/>
                    </a:cxn>
                    <a:cxn ang="0">
                      <a:pos x="58" y="190"/>
                    </a:cxn>
                    <a:cxn ang="0">
                      <a:pos x="54" y="188"/>
                    </a:cxn>
                    <a:cxn ang="0">
                      <a:pos x="72" y="189"/>
                    </a:cxn>
                    <a:cxn ang="0">
                      <a:pos x="90" y="189"/>
                    </a:cxn>
                    <a:cxn ang="0">
                      <a:pos x="94" y="190"/>
                    </a:cxn>
                    <a:cxn ang="0">
                      <a:pos x="108" y="197"/>
                    </a:cxn>
                    <a:cxn ang="0">
                      <a:pos x="112" y="203"/>
                    </a:cxn>
                    <a:cxn ang="0">
                      <a:pos x="116" y="222"/>
                    </a:cxn>
                    <a:cxn ang="0">
                      <a:pos x="116" y="226"/>
                    </a:cxn>
                    <a:cxn ang="0">
                      <a:pos x="110" y="247"/>
                    </a:cxn>
                    <a:cxn ang="0">
                      <a:pos x="101" y="269"/>
                    </a:cxn>
                    <a:cxn ang="0">
                      <a:pos x="101" y="268"/>
                    </a:cxn>
                    <a:cxn ang="0">
                      <a:pos x="96" y="290"/>
                    </a:cxn>
                    <a:cxn ang="0">
                      <a:pos x="81" y="287"/>
                    </a:cxn>
                    <a:cxn ang="0">
                      <a:pos x="86" y="265"/>
                    </a:cxn>
                    <a:cxn ang="0">
                      <a:pos x="86" y="263"/>
                    </a:cxn>
                    <a:cxn ang="0">
                      <a:pos x="95" y="242"/>
                    </a:cxn>
                    <a:cxn ang="0">
                      <a:pos x="101" y="221"/>
                    </a:cxn>
                    <a:cxn ang="0">
                      <a:pos x="101" y="225"/>
                    </a:cxn>
                    <a:cxn ang="0">
                      <a:pos x="97" y="206"/>
                    </a:cxn>
                    <a:cxn ang="0">
                      <a:pos x="101" y="212"/>
                    </a:cxn>
                    <a:cxn ang="0">
                      <a:pos x="87" y="205"/>
                    </a:cxn>
                    <a:cxn ang="0">
                      <a:pos x="90" y="205"/>
                    </a:cxn>
                    <a:cxn ang="0">
                      <a:pos x="71" y="205"/>
                    </a:cxn>
                    <a:cxn ang="0">
                      <a:pos x="53" y="204"/>
                    </a:cxn>
                    <a:cxn ang="0">
                      <a:pos x="49" y="203"/>
                    </a:cxn>
                    <a:cxn ang="0">
                      <a:pos x="37" y="194"/>
                    </a:cxn>
                    <a:cxn ang="0">
                      <a:pos x="34" y="190"/>
                    </a:cxn>
                    <a:cxn ang="0">
                      <a:pos x="19" y="146"/>
                    </a:cxn>
                    <a:cxn ang="0">
                      <a:pos x="19" y="145"/>
                    </a:cxn>
                    <a:cxn ang="0">
                      <a:pos x="11" y="97"/>
                    </a:cxn>
                    <a:cxn ang="0">
                      <a:pos x="0" y="1"/>
                    </a:cxn>
                    <a:cxn ang="0">
                      <a:pos x="15" y="0"/>
                    </a:cxn>
                  </a:cxnLst>
                  <a:rect l="0" t="0" r="r" b="b"/>
                  <a:pathLst>
                    <a:path w="117" h="290">
                      <a:moveTo>
                        <a:pt x="15" y="0"/>
                      </a:moveTo>
                      <a:lnTo>
                        <a:pt x="26" y="96"/>
                      </a:lnTo>
                      <a:lnTo>
                        <a:pt x="34" y="142"/>
                      </a:lnTo>
                      <a:lnTo>
                        <a:pt x="34" y="141"/>
                      </a:lnTo>
                      <a:lnTo>
                        <a:pt x="49" y="185"/>
                      </a:lnTo>
                      <a:lnTo>
                        <a:pt x="46" y="181"/>
                      </a:lnTo>
                      <a:lnTo>
                        <a:pt x="58" y="190"/>
                      </a:lnTo>
                      <a:lnTo>
                        <a:pt x="54" y="188"/>
                      </a:lnTo>
                      <a:lnTo>
                        <a:pt x="72" y="189"/>
                      </a:lnTo>
                      <a:lnTo>
                        <a:pt x="90" y="189"/>
                      </a:lnTo>
                      <a:cubicBezTo>
                        <a:pt x="92" y="189"/>
                        <a:pt x="93" y="190"/>
                        <a:pt x="94" y="190"/>
                      </a:cubicBezTo>
                      <a:lnTo>
                        <a:pt x="108" y="197"/>
                      </a:lnTo>
                      <a:cubicBezTo>
                        <a:pt x="110" y="198"/>
                        <a:pt x="112" y="200"/>
                        <a:pt x="112" y="203"/>
                      </a:cubicBezTo>
                      <a:lnTo>
                        <a:pt x="116" y="222"/>
                      </a:lnTo>
                      <a:cubicBezTo>
                        <a:pt x="117" y="223"/>
                        <a:pt x="117" y="224"/>
                        <a:pt x="116" y="226"/>
                      </a:cubicBezTo>
                      <a:lnTo>
                        <a:pt x="110" y="247"/>
                      </a:lnTo>
                      <a:lnTo>
                        <a:pt x="101" y="269"/>
                      </a:lnTo>
                      <a:lnTo>
                        <a:pt x="101" y="268"/>
                      </a:lnTo>
                      <a:lnTo>
                        <a:pt x="96" y="290"/>
                      </a:lnTo>
                      <a:lnTo>
                        <a:pt x="81" y="287"/>
                      </a:lnTo>
                      <a:lnTo>
                        <a:pt x="86" y="265"/>
                      </a:lnTo>
                      <a:cubicBezTo>
                        <a:pt x="86" y="264"/>
                        <a:pt x="86" y="264"/>
                        <a:pt x="86" y="263"/>
                      </a:cubicBezTo>
                      <a:lnTo>
                        <a:pt x="95" y="242"/>
                      </a:lnTo>
                      <a:lnTo>
                        <a:pt x="101" y="221"/>
                      </a:lnTo>
                      <a:lnTo>
                        <a:pt x="101" y="225"/>
                      </a:lnTo>
                      <a:lnTo>
                        <a:pt x="97" y="206"/>
                      </a:lnTo>
                      <a:lnTo>
                        <a:pt x="101" y="212"/>
                      </a:lnTo>
                      <a:lnTo>
                        <a:pt x="87" y="205"/>
                      </a:lnTo>
                      <a:lnTo>
                        <a:pt x="90" y="205"/>
                      </a:lnTo>
                      <a:lnTo>
                        <a:pt x="71" y="205"/>
                      </a:lnTo>
                      <a:lnTo>
                        <a:pt x="53" y="204"/>
                      </a:lnTo>
                      <a:cubicBezTo>
                        <a:pt x="51" y="204"/>
                        <a:pt x="50" y="204"/>
                        <a:pt x="49" y="203"/>
                      </a:cubicBezTo>
                      <a:lnTo>
                        <a:pt x="37" y="194"/>
                      </a:lnTo>
                      <a:cubicBezTo>
                        <a:pt x="35" y="193"/>
                        <a:pt x="34" y="192"/>
                        <a:pt x="34" y="190"/>
                      </a:cubicBezTo>
                      <a:lnTo>
                        <a:pt x="19" y="146"/>
                      </a:lnTo>
                      <a:cubicBezTo>
                        <a:pt x="19" y="146"/>
                        <a:pt x="19" y="145"/>
                        <a:pt x="19" y="145"/>
                      </a:cubicBezTo>
                      <a:lnTo>
                        <a:pt x="11" y="97"/>
                      </a:lnTo>
                      <a:lnTo>
                        <a:pt x="0" y="1"/>
                      </a:lnTo>
                      <a:lnTo>
                        <a:pt x="15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218" name="Freeform 130">
                  <a:extLst>
                    <a:ext uri="{FF2B5EF4-FFF2-40B4-BE49-F238E27FC236}">
                      <a16:creationId xmlns:a16="http://schemas.microsoft.com/office/drawing/2014/main" id="{58F5EFA3-0580-4B12-856A-373AD9BCCC0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49735" y="2883680"/>
                  <a:ext cx="143637" cy="162783"/>
                </a:xfrm>
                <a:custGeom>
                  <a:avLst/>
                  <a:gdLst/>
                  <a:ahLst/>
                  <a:cxnLst>
                    <a:cxn ang="0">
                      <a:pos x="269" y="11"/>
                    </a:cxn>
                    <a:cxn ang="0">
                      <a:pos x="251" y="30"/>
                    </a:cxn>
                    <a:cxn ang="0">
                      <a:pos x="231" y="52"/>
                    </a:cxn>
                    <a:cxn ang="0">
                      <a:pos x="214" y="74"/>
                    </a:cxn>
                    <a:cxn ang="0">
                      <a:pos x="215" y="73"/>
                    </a:cxn>
                    <a:cxn ang="0">
                      <a:pos x="204" y="95"/>
                    </a:cxn>
                    <a:cxn ang="0">
                      <a:pos x="204" y="93"/>
                    </a:cxn>
                    <a:cxn ang="0">
                      <a:pos x="200" y="120"/>
                    </a:cxn>
                    <a:cxn ang="0">
                      <a:pos x="200" y="118"/>
                    </a:cxn>
                    <a:cxn ang="0">
                      <a:pos x="202" y="147"/>
                    </a:cxn>
                    <a:cxn ang="0">
                      <a:pos x="202" y="148"/>
                    </a:cxn>
                    <a:cxn ang="0">
                      <a:pos x="200" y="174"/>
                    </a:cxn>
                    <a:cxn ang="0">
                      <a:pos x="199" y="178"/>
                    </a:cxn>
                    <a:cxn ang="0">
                      <a:pos x="186" y="197"/>
                    </a:cxn>
                    <a:cxn ang="0">
                      <a:pos x="183" y="200"/>
                    </a:cxn>
                    <a:cxn ang="0">
                      <a:pos x="147" y="215"/>
                    </a:cxn>
                    <a:cxn ang="0">
                      <a:pos x="144" y="215"/>
                    </a:cxn>
                    <a:cxn ang="0">
                      <a:pos x="105" y="218"/>
                    </a:cxn>
                    <a:cxn ang="0">
                      <a:pos x="64" y="216"/>
                    </a:cxn>
                    <a:cxn ang="0">
                      <a:pos x="25" y="217"/>
                    </a:cxn>
                    <a:cxn ang="0">
                      <a:pos x="32" y="212"/>
                    </a:cxn>
                    <a:cxn ang="0">
                      <a:pos x="27" y="227"/>
                    </a:cxn>
                    <a:cxn ang="0">
                      <a:pos x="22" y="244"/>
                    </a:cxn>
                    <a:cxn ang="0">
                      <a:pos x="17" y="258"/>
                    </a:cxn>
                    <a:cxn ang="0">
                      <a:pos x="15" y="264"/>
                    </a:cxn>
                    <a:cxn ang="0">
                      <a:pos x="0" y="259"/>
                    </a:cxn>
                    <a:cxn ang="0">
                      <a:pos x="2" y="253"/>
                    </a:cxn>
                    <a:cxn ang="0">
                      <a:pos x="7" y="239"/>
                    </a:cxn>
                    <a:cxn ang="0">
                      <a:pos x="12" y="222"/>
                    </a:cxn>
                    <a:cxn ang="0">
                      <a:pos x="17" y="207"/>
                    </a:cxn>
                    <a:cxn ang="0">
                      <a:pos x="24" y="201"/>
                    </a:cxn>
                    <a:cxn ang="0">
                      <a:pos x="65" y="200"/>
                    </a:cxn>
                    <a:cxn ang="0">
                      <a:pos x="104" y="202"/>
                    </a:cxn>
                    <a:cxn ang="0">
                      <a:pos x="143" y="199"/>
                    </a:cxn>
                    <a:cxn ang="0">
                      <a:pos x="140" y="200"/>
                    </a:cxn>
                    <a:cxn ang="0">
                      <a:pos x="176" y="185"/>
                    </a:cxn>
                    <a:cxn ang="0">
                      <a:pos x="173" y="188"/>
                    </a:cxn>
                    <a:cxn ang="0">
                      <a:pos x="186" y="169"/>
                    </a:cxn>
                    <a:cxn ang="0">
                      <a:pos x="184" y="173"/>
                    </a:cxn>
                    <a:cxn ang="0">
                      <a:pos x="186" y="147"/>
                    </a:cxn>
                    <a:cxn ang="0">
                      <a:pos x="186" y="148"/>
                    </a:cxn>
                    <a:cxn ang="0">
                      <a:pos x="184" y="119"/>
                    </a:cxn>
                    <a:cxn ang="0">
                      <a:pos x="185" y="117"/>
                    </a:cxn>
                    <a:cxn ang="0">
                      <a:pos x="189" y="90"/>
                    </a:cxn>
                    <a:cxn ang="0">
                      <a:pos x="189" y="88"/>
                    </a:cxn>
                    <a:cxn ang="0">
                      <a:pos x="200" y="66"/>
                    </a:cxn>
                    <a:cxn ang="0">
                      <a:pos x="201" y="65"/>
                    </a:cxn>
                    <a:cxn ang="0">
                      <a:pos x="220" y="41"/>
                    </a:cxn>
                    <a:cxn ang="0">
                      <a:pos x="240" y="19"/>
                    </a:cxn>
                    <a:cxn ang="0">
                      <a:pos x="258" y="0"/>
                    </a:cxn>
                    <a:cxn ang="0">
                      <a:pos x="269" y="11"/>
                    </a:cxn>
                  </a:cxnLst>
                  <a:rect l="0" t="0" r="r" b="b"/>
                  <a:pathLst>
                    <a:path w="269" h="264">
                      <a:moveTo>
                        <a:pt x="269" y="11"/>
                      </a:moveTo>
                      <a:lnTo>
                        <a:pt x="251" y="30"/>
                      </a:lnTo>
                      <a:lnTo>
                        <a:pt x="231" y="52"/>
                      </a:lnTo>
                      <a:lnTo>
                        <a:pt x="214" y="74"/>
                      </a:lnTo>
                      <a:lnTo>
                        <a:pt x="215" y="73"/>
                      </a:lnTo>
                      <a:lnTo>
                        <a:pt x="204" y="95"/>
                      </a:lnTo>
                      <a:lnTo>
                        <a:pt x="204" y="93"/>
                      </a:lnTo>
                      <a:lnTo>
                        <a:pt x="200" y="120"/>
                      </a:lnTo>
                      <a:lnTo>
                        <a:pt x="200" y="118"/>
                      </a:lnTo>
                      <a:lnTo>
                        <a:pt x="202" y="147"/>
                      </a:lnTo>
                      <a:cubicBezTo>
                        <a:pt x="202" y="147"/>
                        <a:pt x="202" y="148"/>
                        <a:pt x="202" y="148"/>
                      </a:cubicBezTo>
                      <a:lnTo>
                        <a:pt x="200" y="174"/>
                      </a:lnTo>
                      <a:cubicBezTo>
                        <a:pt x="200" y="175"/>
                        <a:pt x="200" y="177"/>
                        <a:pt x="199" y="178"/>
                      </a:cubicBezTo>
                      <a:lnTo>
                        <a:pt x="186" y="197"/>
                      </a:lnTo>
                      <a:cubicBezTo>
                        <a:pt x="185" y="198"/>
                        <a:pt x="184" y="199"/>
                        <a:pt x="183" y="200"/>
                      </a:cubicBezTo>
                      <a:lnTo>
                        <a:pt x="147" y="215"/>
                      </a:lnTo>
                      <a:cubicBezTo>
                        <a:pt x="146" y="215"/>
                        <a:pt x="145" y="215"/>
                        <a:pt x="144" y="215"/>
                      </a:cubicBezTo>
                      <a:lnTo>
                        <a:pt x="105" y="218"/>
                      </a:lnTo>
                      <a:lnTo>
                        <a:pt x="64" y="216"/>
                      </a:lnTo>
                      <a:lnTo>
                        <a:pt x="25" y="217"/>
                      </a:lnTo>
                      <a:lnTo>
                        <a:pt x="32" y="212"/>
                      </a:lnTo>
                      <a:lnTo>
                        <a:pt x="27" y="227"/>
                      </a:lnTo>
                      <a:lnTo>
                        <a:pt x="22" y="244"/>
                      </a:lnTo>
                      <a:lnTo>
                        <a:pt x="17" y="258"/>
                      </a:lnTo>
                      <a:lnTo>
                        <a:pt x="15" y="264"/>
                      </a:lnTo>
                      <a:lnTo>
                        <a:pt x="0" y="259"/>
                      </a:lnTo>
                      <a:lnTo>
                        <a:pt x="2" y="253"/>
                      </a:lnTo>
                      <a:lnTo>
                        <a:pt x="7" y="239"/>
                      </a:lnTo>
                      <a:lnTo>
                        <a:pt x="12" y="222"/>
                      </a:lnTo>
                      <a:lnTo>
                        <a:pt x="17" y="207"/>
                      </a:lnTo>
                      <a:cubicBezTo>
                        <a:pt x="18" y="204"/>
                        <a:pt x="21" y="202"/>
                        <a:pt x="24" y="201"/>
                      </a:cubicBezTo>
                      <a:lnTo>
                        <a:pt x="65" y="200"/>
                      </a:lnTo>
                      <a:lnTo>
                        <a:pt x="104" y="202"/>
                      </a:lnTo>
                      <a:lnTo>
                        <a:pt x="143" y="199"/>
                      </a:lnTo>
                      <a:lnTo>
                        <a:pt x="140" y="200"/>
                      </a:lnTo>
                      <a:lnTo>
                        <a:pt x="176" y="185"/>
                      </a:lnTo>
                      <a:lnTo>
                        <a:pt x="173" y="188"/>
                      </a:lnTo>
                      <a:lnTo>
                        <a:pt x="186" y="169"/>
                      </a:lnTo>
                      <a:lnTo>
                        <a:pt x="184" y="173"/>
                      </a:lnTo>
                      <a:lnTo>
                        <a:pt x="186" y="147"/>
                      </a:lnTo>
                      <a:lnTo>
                        <a:pt x="186" y="148"/>
                      </a:lnTo>
                      <a:lnTo>
                        <a:pt x="184" y="119"/>
                      </a:lnTo>
                      <a:cubicBezTo>
                        <a:pt x="184" y="118"/>
                        <a:pt x="184" y="118"/>
                        <a:pt x="185" y="117"/>
                      </a:cubicBezTo>
                      <a:lnTo>
                        <a:pt x="189" y="90"/>
                      </a:lnTo>
                      <a:cubicBezTo>
                        <a:pt x="189" y="89"/>
                        <a:pt x="189" y="89"/>
                        <a:pt x="189" y="88"/>
                      </a:cubicBezTo>
                      <a:lnTo>
                        <a:pt x="200" y="66"/>
                      </a:lnTo>
                      <a:cubicBezTo>
                        <a:pt x="201" y="65"/>
                        <a:pt x="201" y="65"/>
                        <a:pt x="201" y="65"/>
                      </a:cubicBezTo>
                      <a:lnTo>
                        <a:pt x="220" y="41"/>
                      </a:lnTo>
                      <a:lnTo>
                        <a:pt x="240" y="19"/>
                      </a:lnTo>
                      <a:lnTo>
                        <a:pt x="258" y="0"/>
                      </a:lnTo>
                      <a:lnTo>
                        <a:pt x="269" y="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219" name="Freeform 131">
                  <a:extLst>
                    <a:ext uri="{FF2B5EF4-FFF2-40B4-BE49-F238E27FC236}">
                      <a16:creationId xmlns:a16="http://schemas.microsoft.com/office/drawing/2014/main" id="{DDF11B9D-3885-4F2C-A39B-4AF97B20508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92066" y="3022141"/>
                  <a:ext cx="76469" cy="210660"/>
                </a:xfrm>
                <a:custGeom>
                  <a:avLst/>
                  <a:gdLst/>
                  <a:ahLst/>
                  <a:cxnLst>
                    <a:cxn ang="0">
                      <a:pos x="72" y="341"/>
                    </a:cxn>
                    <a:cxn ang="0">
                      <a:pos x="65" y="272"/>
                    </a:cxn>
                    <a:cxn ang="0">
                      <a:pos x="58" y="215"/>
                    </a:cxn>
                    <a:cxn ang="0">
                      <a:pos x="58" y="216"/>
                    </a:cxn>
                    <a:cxn ang="0">
                      <a:pos x="39" y="163"/>
                    </a:cxn>
                    <a:cxn ang="0">
                      <a:pos x="40" y="165"/>
                    </a:cxn>
                    <a:cxn ang="0">
                      <a:pos x="24" y="140"/>
                    </a:cxn>
                    <a:cxn ang="0">
                      <a:pos x="2" y="115"/>
                    </a:cxn>
                    <a:cxn ang="0">
                      <a:pos x="1" y="108"/>
                    </a:cxn>
                    <a:cxn ang="0">
                      <a:pos x="6" y="102"/>
                    </a:cxn>
                    <a:cxn ang="0">
                      <a:pos x="49" y="85"/>
                    </a:cxn>
                    <a:cxn ang="0">
                      <a:pos x="47" y="86"/>
                    </a:cxn>
                    <a:cxn ang="0">
                      <a:pos x="81" y="65"/>
                    </a:cxn>
                    <a:cxn ang="0">
                      <a:pos x="80" y="66"/>
                    </a:cxn>
                    <a:cxn ang="0">
                      <a:pos x="107" y="37"/>
                    </a:cxn>
                    <a:cxn ang="0">
                      <a:pos x="106" y="38"/>
                    </a:cxn>
                    <a:cxn ang="0">
                      <a:pos x="130" y="0"/>
                    </a:cxn>
                    <a:cxn ang="0">
                      <a:pos x="143" y="9"/>
                    </a:cxn>
                    <a:cxn ang="0">
                      <a:pos x="119" y="47"/>
                    </a:cxn>
                    <a:cxn ang="0">
                      <a:pos x="118" y="48"/>
                    </a:cxn>
                    <a:cxn ang="0">
                      <a:pos x="91" y="77"/>
                    </a:cxn>
                    <a:cxn ang="0">
                      <a:pos x="90" y="78"/>
                    </a:cxn>
                    <a:cxn ang="0">
                      <a:pos x="56" y="99"/>
                    </a:cxn>
                    <a:cxn ang="0">
                      <a:pos x="54" y="100"/>
                    </a:cxn>
                    <a:cxn ang="0">
                      <a:pos x="11" y="117"/>
                    </a:cxn>
                    <a:cxn ang="0">
                      <a:pos x="15" y="104"/>
                    </a:cxn>
                    <a:cxn ang="0">
                      <a:pos x="37" y="131"/>
                    </a:cxn>
                    <a:cxn ang="0">
                      <a:pos x="53" y="156"/>
                    </a:cxn>
                    <a:cxn ang="0">
                      <a:pos x="54" y="158"/>
                    </a:cxn>
                    <a:cxn ang="0">
                      <a:pos x="73" y="211"/>
                    </a:cxn>
                    <a:cxn ang="0">
                      <a:pos x="73" y="212"/>
                    </a:cxn>
                    <a:cxn ang="0">
                      <a:pos x="81" y="271"/>
                    </a:cxn>
                    <a:cxn ang="0">
                      <a:pos x="88" y="340"/>
                    </a:cxn>
                    <a:cxn ang="0">
                      <a:pos x="72" y="341"/>
                    </a:cxn>
                  </a:cxnLst>
                  <a:rect l="0" t="0" r="r" b="b"/>
                  <a:pathLst>
                    <a:path w="143" h="341">
                      <a:moveTo>
                        <a:pt x="72" y="341"/>
                      </a:moveTo>
                      <a:lnTo>
                        <a:pt x="65" y="272"/>
                      </a:lnTo>
                      <a:lnTo>
                        <a:pt x="58" y="215"/>
                      </a:lnTo>
                      <a:lnTo>
                        <a:pt x="58" y="216"/>
                      </a:lnTo>
                      <a:lnTo>
                        <a:pt x="39" y="163"/>
                      </a:lnTo>
                      <a:lnTo>
                        <a:pt x="40" y="165"/>
                      </a:lnTo>
                      <a:lnTo>
                        <a:pt x="24" y="140"/>
                      </a:lnTo>
                      <a:lnTo>
                        <a:pt x="2" y="115"/>
                      </a:lnTo>
                      <a:cubicBezTo>
                        <a:pt x="1" y="113"/>
                        <a:pt x="0" y="110"/>
                        <a:pt x="1" y="108"/>
                      </a:cubicBezTo>
                      <a:cubicBezTo>
                        <a:pt x="1" y="105"/>
                        <a:pt x="3" y="103"/>
                        <a:pt x="6" y="102"/>
                      </a:cubicBezTo>
                      <a:lnTo>
                        <a:pt x="49" y="85"/>
                      </a:lnTo>
                      <a:lnTo>
                        <a:pt x="47" y="86"/>
                      </a:lnTo>
                      <a:lnTo>
                        <a:pt x="81" y="65"/>
                      </a:lnTo>
                      <a:lnTo>
                        <a:pt x="80" y="66"/>
                      </a:lnTo>
                      <a:lnTo>
                        <a:pt x="107" y="37"/>
                      </a:lnTo>
                      <a:lnTo>
                        <a:pt x="106" y="38"/>
                      </a:lnTo>
                      <a:lnTo>
                        <a:pt x="130" y="0"/>
                      </a:lnTo>
                      <a:lnTo>
                        <a:pt x="143" y="9"/>
                      </a:lnTo>
                      <a:lnTo>
                        <a:pt x="119" y="47"/>
                      </a:lnTo>
                      <a:cubicBezTo>
                        <a:pt x="119" y="47"/>
                        <a:pt x="119" y="48"/>
                        <a:pt x="118" y="48"/>
                      </a:cubicBezTo>
                      <a:lnTo>
                        <a:pt x="91" y="77"/>
                      </a:lnTo>
                      <a:cubicBezTo>
                        <a:pt x="91" y="77"/>
                        <a:pt x="90" y="78"/>
                        <a:pt x="90" y="78"/>
                      </a:cubicBezTo>
                      <a:lnTo>
                        <a:pt x="56" y="99"/>
                      </a:lnTo>
                      <a:cubicBezTo>
                        <a:pt x="55" y="100"/>
                        <a:pt x="55" y="100"/>
                        <a:pt x="54" y="100"/>
                      </a:cubicBezTo>
                      <a:lnTo>
                        <a:pt x="11" y="117"/>
                      </a:lnTo>
                      <a:lnTo>
                        <a:pt x="15" y="104"/>
                      </a:lnTo>
                      <a:lnTo>
                        <a:pt x="37" y="131"/>
                      </a:lnTo>
                      <a:lnTo>
                        <a:pt x="53" y="156"/>
                      </a:lnTo>
                      <a:cubicBezTo>
                        <a:pt x="54" y="157"/>
                        <a:pt x="54" y="157"/>
                        <a:pt x="54" y="158"/>
                      </a:cubicBezTo>
                      <a:lnTo>
                        <a:pt x="73" y="211"/>
                      </a:lnTo>
                      <a:cubicBezTo>
                        <a:pt x="73" y="211"/>
                        <a:pt x="73" y="212"/>
                        <a:pt x="73" y="212"/>
                      </a:cubicBezTo>
                      <a:lnTo>
                        <a:pt x="81" y="271"/>
                      </a:lnTo>
                      <a:lnTo>
                        <a:pt x="88" y="340"/>
                      </a:lnTo>
                      <a:lnTo>
                        <a:pt x="72" y="34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grpSp>
              <p:nvGrpSpPr>
                <p:cNvPr id="220" name="กลุ่ม 219">
                  <a:extLst>
                    <a:ext uri="{FF2B5EF4-FFF2-40B4-BE49-F238E27FC236}">
                      <a16:creationId xmlns:a16="http://schemas.microsoft.com/office/drawing/2014/main" id="{8D14FE87-E59C-4DDE-9841-86787C190136}"/>
                    </a:ext>
                  </a:extLst>
                </p:cNvPr>
                <p:cNvGrpSpPr/>
                <p:nvPr/>
              </p:nvGrpSpPr>
              <p:grpSpPr>
                <a:xfrm>
                  <a:off x="2678699" y="2528583"/>
                  <a:ext cx="538914" cy="481611"/>
                  <a:chOff x="2678699" y="2528583"/>
                  <a:chExt cx="538914" cy="481611"/>
                </a:xfrm>
              </p:grpSpPr>
              <p:grpSp>
                <p:nvGrpSpPr>
                  <p:cNvPr id="221" name="กลุ่ม 220">
                    <a:extLst>
                      <a:ext uri="{FF2B5EF4-FFF2-40B4-BE49-F238E27FC236}">
                        <a16:creationId xmlns:a16="http://schemas.microsoft.com/office/drawing/2014/main" id="{1EEA3990-B4A2-4942-B083-A674E712A2ED}"/>
                      </a:ext>
                    </a:extLst>
                  </p:cNvPr>
                  <p:cNvGrpSpPr/>
                  <p:nvPr/>
                </p:nvGrpSpPr>
                <p:grpSpPr>
                  <a:xfrm>
                    <a:off x="2678699" y="2636736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237" name="Freeform 114">
                      <a:extLst>
                        <a:ext uri="{FF2B5EF4-FFF2-40B4-BE49-F238E27FC236}">
                          <a16:creationId xmlns:a16="http://schemas.microsoft.com/office/drawing/2014/main" id="{1B1A282F-691F-4C28-956A-44AB372497D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238" name="Freeform 123">
                      <a:extLst>
                        <a:ext uri="{FF2B5EF4-FFF2-40B4-BE49-F238E27FC236}">
                          <a16:creationId xmlns:a16="http://schemas.microsoft.com/office/drawing/2014/main" id="{B08DAB08-BA25-4684-9A98-40ADAC8567D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222" name="กลุ่ม 221">
                    <a:extLst>
                      <a:ext uri="{FF2B5EF4-FFF2-40B4-BE49-F238E27FC236}">
                        <a16:creationId xmlns:a16="http://schemas.microsoft.com/office/drawing/2014/main" id="{3854F479-3BA5-4F4E-8444-ED3AA069189B}"/>
                      </a:ext>
                    </a:extLst>
                  </p:cNvPr>
                  <p:cNvGrpSpPr/>
                  <p:nvPr/>
                </p:nvGrpSpPr>
                <p:grpSpPr>
                  <a:xfrm rot="8663594">
                    <a:off x="2751587" y="2789136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235" name="Freeform 114">
                      <a:extLst>
                        <a:ext uri="{FF2B5EF4-FFF2-40B4-BE49-F238E27FC236}">
                          <a16:creationId xmlns:a16="http://schemas.microsoft.com/office/drawing/2014/main" id="{8CC6F6D9-9CBB-495F-8954-1B97ACE9C97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236" name="Freeform 123">
                      <a:extLst>
                        <a:ext uri="{FF2B5EF4-FFF2-40B4-BE49-F238E27FC236}">
                          <a16:creationId xmlns:a16="http://schemas.microsoft.com/office/drawing/2014/main" id="{E4124D13-10EB-4296-AAB5-21FC4450812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223" name="กลุ่ม 222">
                    <a:extLst>
                      <a:ext uri="{FF2B5EF4-FFF2-40B4-BE49-F238E27FC236}">
                        <a16:creationId xmlns:a16="http://schemas.microsoft.com/office/drawing/2014/main" id="{681D7132-413D-4921-B2EE-54F5D70B7262}"/>
                      </a:ext>
                    </a:extLst>
                  </p:cNvPr>
                  <p:cNvGrpSpPr/>
                  <p:nvPr/>
                </p:nvGrpSpPr>
                <p:grpSpPr>
                  <a:xfrm>
                    <a:off x="2952524" y="2812324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233" name="Freeform 114">
                      <a:extLst>
                        <a:ext uri="{FF2B5EF4-FFF2-40B4-BE49-F238E27FC236}">
                          <a16:creationId xmlns:a16="http://schemas.microsoft.com/office/drawing/2014/main" id="{DA401E2B-9CC9-4C82-8EF1-8396E6CD46C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234" name="Freeform 123">
                      <a:extLst>
                        <a:ext uri="{FF2B5EF4-FFF2-40B4-BE49-F238E27FC236}">
                          <a16:creationId xmlns:a16="http://schemas.microsoft.com/office/drawing/2014/main" id="{46774BF5-32C7-4FB6-B23E-1F66FD01C9B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224" name="กลุ่ม 223">
                    <a:extLst>
                      <a:ext uri="{FF2B5EF4-FFF2-40B4-BE49-F238E27FC236}">
                        <a16:creationId xmlns:a16="http://schemas.microsoft.com/office/drawing/2014/main" id="{FE739EC3-FE10-465A-9312-A0E1750EC2A4}"/>
                      </a:ext>
                    </a:extLst>
                  </p:cNvPr>
                  <p:cNvGrpSpPr/>
                  <p:nvPr/>
                </p:nvGrpSpPr>
                <p:grpSpPr>
                  <a:xfrm>
                    <a:off x="2866274" y="2668027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231" name="Freeform 114">
                      <a:extLst>
                        <a:ext uri="{FF2B5EF4-FFF2-40B4-BE49-F238E27FC236}">
                          <a16:creationId xmlns:a16="http://schemas.microsoft.com/office/drawing/2014/main" id="{4415D9AF-1EAB-49FC-8137-7090A69F3A75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232" name="Freeform 123">
                      <a:extLst>
                        <a:ext uri="{FF2B5EF4-FFF2-40B4-BE49-F238E27FC236}">
                          <a16:creationId xmlns:a16="http://schemas.microsoft.com/office/drawing/2014/main" id="{F5384E10-AF1F-47E1-80F7-57845289F30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 dirty="0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225" name="กลุ่ม 224">
                    <a:extLst>
                      <a:ext uri="{FF2B5EF4-FFF2-40B4-BE49-F238E27FC236}">
                        <a16:creationId xmlns:a16="http://schemas.microsoft.com/office/drawing/2014/main" id="{929E9819-5BB1-4702-A085-E984B03F33A7}"/>
                      </a:ext>
                    </a:extLst>
                  </p:cNvPr>
                  <p:cNvGrpSpPr/>
                  <p:nvPr/>
                </p:nvGrpSpPr>
                <p:grpSpPr>
                  <a:xfrm>
                    <a:off x="3009908" y="2629315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229" name="Freeform 114">
                      <a:extLst>
                        <a:ext uri="{FF2B5EF4-FFF2-40B4-BE49-F238E27FC236}">
                          <a16:creationId xmlns:a16="http://schemas.microsoft.com/office/drawing/2014/main" id="{D6F957D1-A528-42BE-8FFE-B59D9156F98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230" name="Freeform 123">
                      <a:extLst>
                        <a:ext uri="{FF2B5EF4-FFF2-40B4-BE49-F238E27FC236}">
                          <a16:creationId xmlns:a16="http://schemas.microsoft.com/office/drawing/2014/main" id="{922DDA0D-4FEE-4B1B-8578-AF4346777FD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226" name="กลุ่ม 225">
                    <a:extLst>
                      <a:ext uri="{FF2B5EF4-FFF2-40B4-BE49-F238E27FC236}">
                        <a16:creationId xmlns:a16="http://schemas.microsoft.com/office/drawing/2014/main" id="{AED0F902-A46B-4AEB-BC25-FAD6BEF119D3}"/>
                      </a:ext>
                    </a:extLst>
                  </p:cNvPr>
                  <p:cNvGrpSpPr/>
                  <p:nvPr/>
                </p:nvGrpSpPr>
                <p:grpSpPr>
                  <a:xfrm rot="3907596">
                    <a:off x="2833748" y="2533501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227" name="Freeform 114">
                      <a:extLst>
                        <a:ext uri="{FF2B5EF4-FFF2-40B4-BE49-F238E27FC236}">
                          <a16:creationId xmlns:a16="http://schemas.microsoft.com/office/drawing/2014/main" id="{ECEF0A8D-4511-4FB6-8AA4-933D527541F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228" name="Freeform 123">
                      <a:extLst>
                        <a:ext uri="{FF2B5EF4-FFF2-40B4-BE49-F238E27FC236}">
                          <a16:creationId xmlns:a16="http://schemas.microsoft.com/office/drawing/2014/main" id="{88E7989D-B786-4968-B94B-2217EB72E2F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</p:grpSp>
          </p:grpSp>
          <p:grpSp>
            <p:nvGrpSpPr>
              <p:cNvPr id="37" name="กลุ่ม 36">
                <a:extLst>
                  <a:ext uri="{FF2B5EF4-FFF2-40B4-BE49-F238E27FC236}">
                    <a16:creationId xmlns:a16="http://schemas.microsoft.com/office/drawing/2014/main" id="{CCB5FB46-FEDE-4E52-80D9-E9D2BB610109}"/>
                  </a:ext>
                </a:extLst>
              </p:cNvPr>
              <p:cNvGrpSpPr/>
              <p:nvPr/>
            </p:nvGrpSpPr>
            <p:grpSpPr>
              <a:xfrm rot="489024">
                <a:off x="5963772" y="2549403"/>
                <a:ext cx="661484" cy="568692"/>
                <a:chOff x="2549626" y="2389544"/>
                <a:chExt cx="803995" cy="843257"/>
              </a:xfrm>
            </p:grpSpPr>
            <p:sp>
              <p:nvSpPr>
                <p:cNvPr id="183" name="Freeform 18">
                  <a:extLst>
                    <a:ext uri="{FF2B5EF4-FFF2-40B4-BE49-F238E27FC236}">
                      <a16:creationId xmlns:a16="http://schemas.microsoft.com/office/drawing/2014/main" id="{11310C6E-49D4-41AE-9A19-5B54C06052A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49626" y="2519437"/>
                  <a:ext cx="262473" cy="201085"/>
                </a:xfrm>
                <a:custGeom>
                  <a:avLst/>
                  <a:gdLst/>
                  <a:ahLst/>
                  <a:cxnLst>
                    <a:cxn ang="0">
                      <a:pos x="416" y="308"/>
                    </a:cxn>
                    <a:cxn ang="0">
                      <a:pos x="441" y="310"/>
                    </a:cxn>
                    <a:cxn ang="0">
                      <a:pos x="459" y="309"/>
                    </a:cxn>
                    <a:cxn ang="0">
                      <a:pos x="471" y="299"/>
                    </a:cxn>
                    <a:cxn ang="0">
                      <a:pos x="475" y="273"/>
                    </a:cxn>
                    <a:cxn ang="0">
                      <a:pos x="469" y="240"/>
                    </a:cxn>
                    <a:cxn ang="0">
                      <a:pos x="436" y="169"/>
                    </a:cxn>
                    <a:cxn ang="0">
                      <a:pos x="387" y="106"/>
                    </a:cxn>
                    <a:cxn ang="0">
                      <a:pos x="363" y="83"/>
                    </a:cxn>
                    <a:cxn ang="0">
                      <a:pos x="341" y="69"/>
                    </a:cxn>
                    <a:cxn ang="0">
                      <a:pos x="157" y="16"/>
                    </a:cxn>
                    <a:cxn ang="0">
                      <a:pos x="147" y="62"/>
                    </a:cxn>
                    <a:cxn ang="0">
                      <a:pos x="123" y="101"/>
                    </a:cxn>
                    <a:cxn ang="0">
                      <a:pos x="91" y="135"/>
                    </a:cxn>
                    <a:cxn ang="0">
                      <a:pos x="51" y="166"/>
                    </a:cxn>
                    <a:cxn ang="0">
                      <a:pos x="19" y="255"/>
                    </a:cxn>
                    <a:cxn ang="0">
                      <a:pos x="15" y="284"/>
                    </a:cxn>
                    <a:cxn ang="0">
                      <a:pos x="4" y="251"/>
                    </a:cxn>
                    <a:cxn ang="0">
                      <a:pos x="13" y="220"/>
                    </a:cxn>
                    <a:cxn ang="0">
                      <a:pos x="38" y="157"/>
                    </a:cxn>
                    <a:cxn ang="0">
                      <a:pos x="111" y="91"/>
                    </a:cxn>
                    <a:cxn ang="0">
                      <a:pos x="133" y="55"/>
                    </a:cxn>
                    <a:cxn ang="0">
                      <a:pos x="152" y="6"/>
                    </a:cxn>
                    <a:cxn ang="0">
                      <a:pos x="255" y="26"/>
                    </a:cxn>
                    <a:cxn ang="0">
                      <a:pos x="348" y="55"/>
                    </a:cxn>
                    <a:cxn ang="0">
                      <a:pos x="373" y="71"/>
                    </a:cxn>
                    <a:cxn ang="0">
                      <a:pos x="426" y="126"/>
                    </a:cxn>
                    <a:cxn ang="0">
                      <a:pos x="470" y="199"/>
                    </a:cxn>
                    <a:cxn ang="0">
                      <a:pos x="484" y="236"/>
                    </a:cxn>
                    <a:cxn ang="0">
                      <a:pos x="490" y="273"/>
                    </a:cxn>
                    <a:cxn ang="0">
                      <a:pos x="484" y="306"/>
                    </a:cxn>
                    <a:cxn ang="0">
                      <a:pos x="466" y="322"/>
                    </a:cxn>
                    <a:cxn ang="0">
                      <a:pos x="442" y="325"/>
                    </a:cxn>
                    <a:cxn ang="0">
                      <a:pos x="394" y="325"/>
                    </a:cxn>
                  </a:cxnLst>
                  <a:rect l="0" t="0" r="r" b="b"/>
                  <a:pathLst>
                    <a:path w="491" h="325">
                      <a:moveTo>
                        <a:pt x="393" y="309"/>
                      </a:moveTo>
                      <a:lnTo>
                        <a:pt x="416" y="308"/>
                      </a:lnTo>
                      <a:lnTo>
                        <a:pt x="443" y="309"/>
                      </a:lnTo>
                      <a:lnTo>
                        <a:pt x="441" y="310"/>
                      </a:lnTo>
                      <a:lnTo>
                        <a:pt x="463" y="307"/>
                      </a:lnTo>
                      <a:lnTo>
                        <a:pt x="459" y="309"/>
                      </a:lnTo>
                      <a:lnTo>
                        <a:pt x="473" y="295"/>
                      </a:lnTo>
                      <a:lnTo>
                        <a:pt x="471" y="299"/>
                      </a:lnTo>
                      <a:lnTo>
                        <a:pt x="475" y="270"/>
                      </a:lnTo>
                      <a:lnTo>
                        <a:pt x="475" y="273"/>
                      </a:lnTo>
                      <a:lnTo>
                        <a:pt x="469" y="239"/>
                      </a:lnTo>
                      <a:lnTo>
                        <a:pt x="469" y="240"/>
                      </a:lnTo>
                      <a:lnTo>
                        <a:pt x="455" y="204"/>
                      </a:lnTo>
                      <a:lnTo>
                        <a:pt x="436" y="169"/>
                      </a:lnTo>
                      <a:lnTo>
                        <a:pt x="413" y="135"/>
                      </a:lnTo>
                      <a:lnTo>
                        <a:pt x="387" y="106"/>
                      </a:lnTo>
                      <a:lnTo>
                        <a:pt x="362" y="82"/>
                      </a:lnTo>
                      <a:lnTo>
                        <a:pt x="363" y="83"/>
                      </a:lnTo>
                      <a:lnTo>
                        <a:pt x="339" y="68"/>
                      </a:lnTo>
                      <a:lnTo>
                        <a:pt x="341" y="69"/>
                      </a:lnTo>
                      <a:lnTo>
                        <a:pt x="250" y="41"/>
                      </a:lnTo>
                      <a:lnTo>
                        <a:pt x="157" y="16"/>
                      </a:lnTo>
                      <a:lnTo>
                        <a:pt x="167" y="11"/>
                      </a:lnTo>
                      <a:lnTo>
                        <a:pt x="147" y="62"/>
                      </a:lnTo>
                      <a:cubicBezTo>
                        <a:pt x="147" y="63"/>
                        <a:pt x="147" y="63"/>
                        <a:pt x="146" y="64"/>
                      </a:cubicBezTo>
                      <a:lnTo>
                        <a:pt x="123" y="101"/>
                      </a:lnTo>
                      <a:cubicBezTo>
                        <a:pt x="123" y="101"/>
                        <a:pt x="123" y="102"/>
                        <a:pt x="122" y="102"/>
                      </a:cubicBezTo>
                      <a:lnTo>
                        <a:pt x="91" y="135"/>
                      </a:lnTo>
                      <a:lnTo>
                        <a:pt x="49" y="170"/>
                      </a:lnTo>
                      <a:lnTo>
                        <a:pt x="51" y="166"/>
                      </a:lnTo>
                      <a:lnTo>
                        <a:pt x="28" y="225"/>
                      </a:lnTo>
                      <a:lnTo>
                        <a:pt x="19" y="255"/>
                      </a:lnTo>
                      <a:lnTo>
                        <a:pt x="19" y="253"/>
                      </a:lnTo>
                      <a:lnTo>
                        <a:pt x="15" y="284"/>
                      </a:lnTo>
                      <a:lnTo>
                        <a:pt x="0" y="282"/>
                      </a:lnTo>
                      <a:lnTo>
                        <a:pt x="4" y="251"/>
                      </a:lnTo>
                      <a:cubicBezTo>
                        <a:pt x="4" y="251"/>
                        <a:pt x="4" y="251"/>
                        <a:pt x="4" y="250"/>
                      </a:cubicBezTo>
                      <a:lnTo>
                        <a:pt x="13" y="220"/>
                      </a:lnTo>
                      <a:lnTo>
                        <a:pt x="36" y="161"/>
                      </a:lnTo>
                      <a:cubicBezTo>
                        <a:pt x="37" y="159"/>
                        <a:pt x="37" y="158"/>
                        <a:pt x="38" y="157"/>
                      </a:cubicBezTo>
                      <a:lnTo>
                        <a:pt x="80" y="124"/>
                      </a:lnTo>
                      <a:lnTo>
                        <a:pt x="111" y="91"/>
                      </a:lnTo>
                      <a:lnTo>
                        <a:pt x="110" y="92"/>
                      </a:lnTo>
                      <a:lnTo>
                        <a:pt x="133" y="55"/>
                      </a:lnTo>
                      <a:lnTo>
                        <a:pt x="132" y="57"/>
                      </a:lnTo>
                      <a:lnTo>
                        <a:pt x="152" y="6"/>
                      </a:lnTo>
                      <a:cubicBezTo>
                        <a:pt x="153" y="2"/>
                        <a:pt x="158" y="0"/>
                        <a:pt x="162" y="1"/>
                      </a:cubicBezTo>
                      <a:lnTo>
                        <a:pt x="255" y="26"/>
                      </a:lnTo>
                      <a:lnTo>
                        <a:pt x="346" y="54"/>
                      </a:lnTo>
                      <a:cubicBezTo>
                        <a:pt x="346" y="54"/>
                        <a:pt x="347" y="54"/>
                        <a:pt x="348" y="55"/>
                      </a:cubicBezTo>
                      <a:lnTo>
                        <a:pt x="372" y="70"/>
                      </a:lnTo>
                      <a:cubicBezTo>
                        <a:pt x="372" y="70"/>
                        <a:pt x="373" y="70"/>
                        <a:pt x="373" y="71"/>
                      </a:cubicBezTo>
                      <a:lnTo>
                        <a:pt x="400" y="95"/>
                      </a:lnTo>
                      <a:lnTo>
                        <a:pt x="426" y="126"/>
                      </a:lnTo>
                      <a:lnTo>
                        <a:pt x="451" y="162"/>
                      </a:lnTo>
                      <a:lnTo>
                        <a:pt x="470" y="199"/>
                      </a:lnTo>
                      <a:lnTo>
                        <a:pt x="484" y="235"/>
                      </a:lnTo>
                      <a:cubicBezTo>
                        <a:pt x="484" y="235"/>
                        <a:pt x="484" y="236"/>
                        <a:pt x="484" y="236"/>
                      </a:cubicBezTo>
                      <a:lnTo>
                        <a:pt x="490" y="270"/>
                      </a:lnTo>
                      <a:cubicBezTo>
                        <a:pt x="490" y="271"/>
                        <a:pt x="491" y="272"/>
                        <a:pt x="490" y="273"/>
                      </a:cubicBezTo>
                      <a:lnTo>
                        <a:pt x="486" y="302"/>
                      </a:lnTo>
                      <a:cubicBezTo>
                        <a:pt x="486" y="303"/>
                        <a:pt x="485" y="305"/>
                        <a:pt x="484" y="306"/>
                      </a:cubicBezTo>
                      <a:lnTo>
                        <a:pt x="470" y="320"/>
                      </a:lnTo>
                      <a:cubicBezTo>
                        <a:pt x="469" y="321"/>
                        <a:pt x="467" y="322"/>
                        <a:pt x="466" y="322"/>
                      </a:cubicBezTo>
                      <a:lnTo>
                        <a:pt x="444" y="325"/>
                      </a:lnTo>
                      <a:cubicBezTo>
                        <a:pt x="443" y="325"/>
                        <a:pt x="443" y="325"/>
                        <a:pt x="442" y="325"/>
                      </a:cubicBezTo>
                      <a:lnTo>
                        <a:pt x="417" y="324"/>
                      </a:lnTo>
                      <a:lnTo>
                        <a:pt x="394" y="325"/>
                      </a:lnTo>
                      <a:lnTo>
                        <a:pt x="393" y="30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184" name="Freeform 76">
                  <a:extLst>
                    <a:ext uri="{FF2B5EF4-FFF2-40B4-BE49-F238E27FC236}">
                      <a16:creationId xmlns:a16="http://schemas.microsoft.com/office/drawing/2014/main" id="{34095542-ACDA-44BC-82AE-12628B10972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20049970">
                  <a:off x="2814585" y="2389544"/>
                  <a:ext cx="143637" cy="163979"/>
                </a:xfrm>
                <a:custGeom>
                  <a:avLst/>
                  <a:gdLst/>
                  <a:ahLst/>
                  <a:cxnLst>
                    <a:cxn ang="0">
                      <a:pos x="269" y="11"/>
                    </a:cxn>
                    <a:cxn ang="0">
                      <a:pos x="251" y="30"/>
                    </a:cxn>
                    <a:cxn ang="0">
                      <a:pos x="231" y="52"/>
                    </a:cxn>
                    <a:cxn ang="0">
                      <a:pos x="214" y="74"/>
                    </a:cxn>
                    <a:cxn ang="0">
                      <a:pos x="215" y="73"/>
                    </a:cxn>
                    <a:cxn ang="0">
                      <a:pos x="204" y="95"/>
                    </a:cxn>
                    <a:cxn ang="0">
                      <a:pos x="204" y="93"/>
                    </a:cxn>
                    <a:cxn ang="0">
                      <a:pos x="200" y="120"/>
                    </a:cxn>
                    <a:cxn ang="0">
                      <a:pos x="200" y="118"/>
                    </a:cxn>
                    <a:cxn ang="0">
                      <a:pos x="202" y="147"/>
                    </a:cxn>
                    <a:cxn ang="0">
                      <a:pos x="202" y="148"/>
                    </a:cxn>
                    <a:cxn ang="0">
                      <a:pos x="200" y="174"/>
                    </a:cxn>
                    <a:cxn ang="0">
                      <a:pos x="199" y="178"/>
                    </a:cxn>
                    <a:cxn ang="0">
                      <a:pos x="186" y="197"/>
                    </a:cxn>
                    <a:cxn ang="0">
                      <a:pos x="183" y="200"/>
                    </a:cxn>
                    <a:cxn ang="0">
                      <a:pos x="147" y="215"/>
                    </a:cxn>
                    <a:cxn ang="0">
                      <a:pos x="144" y="215"/>
                    </a:cxn>
                    <a:cxn ang="0">
                      <a:pos x="105" y="218"/>
                    </a:cxn>
                    <a:cxn ang="0">
                      <a:pos x="64" y="216"/>
                    </a:cxn>
                    <a:cxn ang="0">
                      <a:pos x="25" y="217"/>
                    </a:cxn>
                    <a:cxn ang="0">
                      <a:pos x="32" y="212"/>
                    </a:cxn>
                    <a:cxn ang="0">
                      <a:pos x="27" y="227"/>
                    </a:cxn>
                    <a:cxn ang="0">
                      <a:pos x="22" y="244"/>
                    </a:cxn>
                    <a:cxn ang="0">
                      <a:pos x="17" y="258"/>
                    </a:cxn>
                    <a:cxn ang="0">
                      <a:pos x="15" y="264"/>
                    </a:cxn>
                    <a:cxn ang="0">
                      <a:pos x="0" y="259"/>
                    </a:cxn>
                    <a:cxn ang="0">
                      <a:pos x="2" y="253"/>
                    </a:cxn>
                    <a:cxn ang="0">
                      <a:pos x="7" y="239"/>
                    </a:cxn>
                    <a:cxn ang="0">
                      <a:pos x="12" y="222"/>
                    </a:cxn>
                    <a:cxn ang="0">
                      <a:pos x="17" y="207"/>
                    </a:cxn>
                    <a:cxn ang="0">
                      <a:pos x="24" y="201"/>
                    </a:cxn>
                    <a:cxn ang="0">
                      <a:pos x="65" y="200"/>
                    </a:cxn>
                    <a:cxn ang="0">
                      <a:pos x="104" y="202"/>
                    </a:cxn>
                    <a:cxn ang="0">
                      <a:pos x="143" y="199"/>
                    </a:cxn>
                    <a:cxn ang="0">
                      <a:pos x="140" y="200"/>
                    </a:cxn>
                    <a:cxn ang="0">
                      <a:pos x="176" y="185"/>
                    </a:cxn>
                    <a:cxn ang="0">
                      <a:pos x="173" y="188"/>
                    </a:cxn>
                    <a:cxn ang="0">
                      <a:pos x="186" y="169"/>
                    </a:cxn>
                    <a:cxn ang="0">
                      <a:pos x="184" y="173"/>
                    </a:cxn>
                    <a:cxn ang="0">
                      <a:pos x="186" y="147"/>
                    </a:cxn>
                    <a:cxn ang="0">
                      <a:pos x="186" y="148"/>
                    </a:cxn>
                    <a:cxn ang="0">
                      <a:pos x="184" y="119"/>
                    </a:cxn>
                    <a:cxn ang="0">
                      <a:pos x="185" y="117"/>
                    </a:cxn>
                    <a:cxn ang="0">
                      <a:pos x="189" y="90"/>
                    </a:cxn>
                    <a:cxn ang="0">
                      <a:pos x="189" y="88"/>
                    </a:cxn>
                    <a:cxn ang="0">
                      <a:pos x="200" y="66"/>
                    </a:cxn>
                    <a:cxn ang="0">
                      <a:pos x="201" y="65"/>
                    </a:cxn>
                    <a:cxn ang="0">
                      <a:pos x="220" y="41"/>
                    </a:cxn>
                    <a:cxn ang="0">
                      <a:pos x="240" y="19"/>
                    </a:cxn>
                    <a:cxn ang="0">
                      <a:pos x="258" y="0"/>
                    </a:cxn>
                    <a:cxn ang="0">
                      <a:pos x="269" y="11"/>
                    </a:cxn>
                  </a:cxnLst>
                  <a:rect l="0" t="0" r="r" b="b"/>
                  <a:pathLst>
                    <a:path w="269" h="264">
                      <a:moveTo>
                        <a:pt x="269" y="11"/>
                      </a:moveTo>
                      <a:lnTo>
                        <a:pt x="251" y="30"/>
                      </a:lnTo>
                      <a:lnTo>
                        <a:pt x="231" y="52"/>
                      </a:lnTo>
                      <a:lnTo>
                        <a:pt x="214" y="74"/>
                      </a:lnTo>
                      <a:lnTo>
                        <a:pt x="215" y="73"/>
                      </a:lnTo>
                      <a:lnTo>
                        <a:pt x="204" y="95"/>
                      </a:lnTo>
                      <a:lnTo>
                        <a:pt x="204" y="93"/>
                      </a:lnTo>
                      <a:lnTo>
                        <a:pt x="200" y="120"/>
                      </a:lnTo>
                      <a:lnTo>
                        <a:pt x="200" y="118"/>
                      </a:lnTo>
                      <a:lnTo>
                        <a:pt x="202" y="147"/>
                      </a:lnTo>
                      <a:cubicBezTo>
                        <a:pt x="202" y="147"/>
                        <a:pt x="202" y="148"/>
                        <a:pt x="202" y="148"/>
                      </a:cubicBezTo>
                      <a:lnTo>
                        <a:pt x="200" y="174"/>
                      </a:lnTo>
                      <a:cubicBezTo>
                        <a:pt x="200" y="175"/>
                        <a:pt x="200" y="177"/>
                        <a:pt x="199" y="178"/>
                      </a:cubicBezTo>
                      <a:lnTo>
                        <a:pt x="186" y="197"/>
                      </a:lnTo>
                      <a:cubicBezTo>
                        <a:pt x="185" y="198"/>
                        <a:pt x="184" y="199"/>
                        <a:pt x="183" y="200"/>
                      </a:cubicBezTo>
                      <a:lnTo>
                        <a:pt x="147" y="215"/>
                      </a:lnTo>
                      <a:cubicBezTo>
                        <a:pt x="146" y="215"/>
                        <a:pt x="145" y="215"/>
                        <a:pt x="144" y="215"/>
                      </a:cubicBezTo>
                      <a:lnTo>
                        <a:pt x="105" y="218"/>
                      </a:lnTo>
                      <a:lnTo>
                        <a:pt x="64" y="216"/>
                      </a:lnTo>
                      <a:lnTo>
                        <a:pt x="25" y="217"/>
                      </a:lnTo>
                      <a:lnTo>
                        <a:pt x="32" y="212"/>
                      </a:lnTo>
                      <a:lnTo>
                        <a:pt x="27" y="227"/>
                      </a:lnTo>
                      <a:lnTo>
                        <a:pt x="22" y="244"/>
                      </a:lnTo>
                      <a:lnTo>
                        <a:pt x="17" y="258"/>
                      </a:lnTo>
                      <a:lnTo>
                        <a:pt x="15" y="264"/>
                      </a:lnTo>
                      <a:lnTo>
                        <a:pt x="0" y="259"/>
                      </a:lnTo>
                      <a:lnTo>
                        <a:pt x="2" y="253"/>
                      </a:lnTo>
                      <a:lnTo>
                        <a:pt x="7" y="239"/>
                      </a:lnTo>
                      <a:lnTo>
                        <a:pt x="12" y="222"/>
                      </a:lnTo>
                      <a:lnTo>
                        <a:pt x="17" y="207"/>
                      </a:lnTo>
                      <a:cubicBezTo>
                        <a:pt x="18" y="204"/>
                        <a:pt x="21" y="202"/>
                        <a:pt x="24" y="201"/>
                      </a:cubicBezTo>
                      <a:lnTo>
                        <a:pt x="65" y="200"/>
                      </a:lnTo>
                      <a:lnTo>
                        <a:pt x="104" y="202"/>
                      </a:lnTo>
                      <a:lnTo>
                        <a:pt x="143" y="199"/>
                      </a:lnTo>
                      <a:lnTo>
                        <a:pt x="140" y="200"/>
                      </a:lnTo>
                      <a:lnTo>
                        <a:pt x="176" y="185"/>
                      </a:lnTo>
                      <a:lnTo>
                        <a:pt x="173" y="188"/>
                      </a:lnTo>
                      <a:lnTo>
                        <a:pt x="186" y="169"/>
                      </a:lnTo>
                      <a:lnTo>
                        <a:pt x="184" y="173"/>
                      </a:lnTo>
                      <a:lnTo>
                        <a:pt x="186" y="147"/>
                      </a:lnTo>
                      <a:lnTo>
                        <a:pt x="186" y="148"/>
                      </a:lnTo>
                      <a:lnTo>
                        <a:pt x="184" y="119"/>
                      </a:lnTo>
                      <a:cubicBezTo>
                        <a:pt x="184" y="118"/>
                        <a:pt x="184" y="118"/>
                        <a:pt x="185" y="117"/>
                      </a:cubicBezTo>
                      <a:lnTo>
                        <a:pt x="189" y="90"/>
                      </a:lnTo>
                      <a:cubicBezTo>
                        <a:pt x="189" y="89"/>
                        <a:pt x="189" y="89"/>
                        <a:pt x="189" y="88"/>
                      </a:cubicBezTo>
                      <a:lnTo>
                        <a:pt x="200" y="66"/>
                      </a:lnTo>
                      <a:cubicBezTo>
                        <a:pt x="201" y="65"/>
                        <a:pt x="201" y="65"/>
                        <a:pt x="201" y="65"/>
                      </a:cubicBezTo>
                      <a:lnTo>
                        <a:pt x="220" y="41"/>
                      </a:lnTo>
                      <a:lnTo>
                        <a:pt x="240" y="19"/>
                      </a:lnTo>
                      <a:lnTo>
                        <a:pt x="258" y="0"/>
                      </a:lnTo>
                      <a:lnTo>
                        <a:pt x="269" y="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185" name="Freeform 118">
                  <a:extLst>
                    <a:ext uri="{FF2B5EF4-FFF2-40B4-BE49-F238E27FC236}">
                      <a16:creationId xmlns:a16="http://schemas.microsoft.com/office/drawing/2014/main" id="{9602E10E-A1FA-4347-8055-5F7C8FC90A39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2685052" y="2557197"/>
                  <a:ext cx="556962" cy="512846"/>
                </a:xfrm>
                <a:custGeom>
                  <a:avLst/>
                  <a:gdLst/>
                  <a:ahLst/>
                  <a:cxnLst>
                    <a:cxn ang="0">
                      <a:pos x="52" y="91"/>
                    </a:cxn>
                    <a:cxn ang="0">
                      <a:pos x="95" y="42"/>
                    </a:cxn>
                    <a:cxn ang="0">
                      <a:pos x="160" y="33"/>
                    </a:cxn>
                    <a:cxn ang="0">
                      <a:pos x="198" y="24"/>
                    </a:cxn>
                    <a:cxn ang="0">
                      <a:pos x="251" y="11"/>
                    </a:cxn>
                    <a:cxn ang="0">
                      <a:pos x="285" y="29"/>
                    </a:cxn>
                    <a:cxn ang="0">
                      <a:pos x="322" y="2"/>
                    </a:cxn>
                    <a:cxn ang="0">
                      <a:pos x="369" y="7"/>
                    </a:cxn>
                    <a:cxn ang="0">
                      <a:pos x="400" y="7"/>
                    </a:cxn>
                    <a:cxn ang="0">
                      <a:pos x="452" y="3"/>
                    </a:cxn>
                    <a:cxn ang="0">
                      <a:pos x="494" y="45"/>
                    </a:cxn>
                    <a:cxn ang="0">
                      <a:pos x="539" y="78"/>
                    </a:cxn>
                    <a:cxn ang="0">
                      <a:pos x="545" y="129"/>
                    </a:cxn>
                    <a:cxn ang="0">
                      <a:pos x="557" y="159"/>
                    </a:cxn>
                    <a:cxn ang="0">
                      <a:pos x="547" y="222"/>
                    </a:cxn>
                    <a:cxn ang="0">
                      <a:pos x="486" y="255"/>
                    </a:cxn>
                    <a:cxn ang="0">
                      <a:pos x="461" y="306"/>
                    </a:cxn>
                    <a:cxn ang="0">
                      <a:pos x="403" y="324"/>
                    </a:cxn>
                    <a:cxn ang="0">
                      <a:pos x="356" y="340"/>
                    </a:cxn>
                    <a:cxn ang="0">
                      <a:pos x="295" y="368"/>
                    </a:cxn>
                    <a:cxn ang="0">
                      <a:pos x="230" y="351"/>
                    </a:cxn>
                    <a:cxn ang="0">
                      <a:pos x="179" y="346"/>
                    </a:cxn>
                    <a:cxn ang="0">
                      <a:pos x="103" y="328"/>
                    </a:cxn>
                    <a:cxn ang="0">
                      <a:pos x="81" y="303"/>
                    </a:cxn>
                    <a:cxn ang="0">
                      <a:pos x="35" y="292"/>
                    </a:cxn>
                    <a:cxn ang="0">
                      <a:pos x="12" y="253"/>
                    </a:cxn>
                    <a:cxn ang="0">
                      <a:pos x="29" y="222"/>
                    </a:cxn>
                    <a:cxn ang="0">
                      <a:pos x="1" y="186"/>
                    </a:cxn>
                    <a:cxn ang="0">
                      <a:pos x="10" y="143"/>
                    </a:cxn>
                    <a:cxn ang="0">
                      <a:pos x="51" y="120"/>
                    </a:cxn>
                    <a:cxn ang="0">
                      <a:pos x="35" y="140"/>
                    </a:cxn>
                    <a:cxn ang="0">
                      <a:pos x="16" y="169"/>
                    </a:cxn>
                    <a:cxn ang="0">
                      <a:pos x="26" y="199"/>
                    </a:cxn>
                    <a:cxn ang="0">
                      <a:pos x="29" y="238"/>
                    </a:cxn>
                    <a:cxn ang="0">
                      <a:pos x="34" y="270"/>
                    </a:cxn>
                    <a:cxn ang="0">
                      <a:pos x="63" y="287"/>
                    </a:cxn>
                    <a:cxn ang="0">
                      <a:pos x="90" y="294"/>
                    </a:cxn>
                    <a:cxn ang="0">
                      <a:pos x="145" y="329"/>
                    </a:cxn>
                    <a:cxn ang="0">
                      <a:pos x="213" y="319"/>
                    </a:cxn>
                    <a:cxn ang="0">
                      <a:pos x="265" y="350"/>
                    </a:cxn>
                    <a:cxn ang="0">
                      <a:pos x="324" y="344"/>
                    </a:cxn>
                    <a:cxn ang="0">
                      <a:pos x="361" y="302"/>
                    </a:cxn>
                    <a:cxn ang="0">
                      <a:pos x="432" y="304"/>
                    </a:cxn>
                    <a:cxn ang="0">
                      <a:pos x="466" y="274"/>
                    </a:cxn>
                    <a:cxn ang="0">
                      <a:pos x="516" y="231"/>
                    </a:cxn>
                    <a:cxn ang="0">
                      <a:pos x="544" y="186"/>
                    </a:cxn>
                    <a:cxn ang="0">
                      <a:pos x="527" y="136"/>
                    </a:cxn>
                    <a:cxn ang="0">
                      <a:pos x="531" y="101"/>
                    </a:cxn>
                    <a:cxn ang="0">
                      <a:pos x="509" y="69"/>
                    </a:cxn>
                    <a:cxn ang="0">
                      <a:pos x="463" y="25"/>
                    </a:cxn>
                    <a:cxn ang="0">
                      <a:pos x="425" y="16"/>
                    </a:cxn>
                    <a:cxn ang="0">
                      <a:pos x="388" y="34"/>
                    </a:cxn>
                    <a:cxn ang="0">
                      <a:pos x="342" y="16"/>
                    </a:cxn>
                    <a:cxn ang="0">
                      <a:pos x="308" y="27"/>
                    </a:cxn>
                    <a:cxn ang="0">
                      <a:pos x="271" y="31"/>
                    </a:cxn>
                    <a:cxn ang="0">
                      <a:pos x="225" y="28"/>
                    </a:cxn>
                    <a:cxn ang="0">
                      <a:pos x="190" y="55"/>
                    </a:cxn>
                    <a:cxn ang="0">
                      <a:pos x="129" y="47"/>
                    </a:cxn>
                    <a:cxn ang="0">
                      <a:pos x="78" y="75"/>
                    </a:cxn>
                    <a:cxn ang="0">
                      <a:pos x="65" y="125"/>
                    </a:cxn>
                  </a:cxnLst>
                  <a:rect l="0" t="0" r="r" b="b"/>
                  <a:pathLst>
                    <a:path w="560" h="369">
                      <a:moveTo>
                        <a:pt x="52" y="119"/>
                      </a:moveTo>
                      <a:lnTo>
                        <a:pt x="49" y="124"/>
                      </a:lnTo>
                      <a:lnTo>
                        <a:pt x="51" y="94"/>
                      </a:lnTo>
                      <a:cubicBezTo>
                        <a:pt x="52" y="93"/>
                        <a:pt x="52" y="92"/>
                        <a:pt x="52" y="91"/>
                      </a:cubicBezTo>
                      <a:lnTo>
                        <a:pt x="66" y="65"/>
                      </a:lnTo>
                      <a:cubicBezTo>
                        <a:pt x="67" y="64"/>
                        <a:pt x="68" y="63"/>
                        <a:pt x="68" y="62"/>
                      </a:cubicBezTo>
                      <a:lnTo>
                        <a:pt x="92" y="43"/>
                      </a:lnTo>
                      <a:cubicBezTo>
                        <a:pt x="93" y="43"/>
                        <a:pt x="94" y="42"/>
                        <a:pt x="95" y="42"/>
                      </a:cubicBezTo>
                      <a:lnTo>
                        <a:pt x="127" y="32"/>
                      </a:lnTo>
                      <a:cubicBezTo>
                        <a:pt x="128" y="32"/>
                        <a:pt x="129" y="31"/>
                        <a:pt x="130" y="31"/>
                      </a:cubicBezTo>
                      <a:lnTo>
                        <a:pt x="158" y="32"/>
                      </a:lnTo>
                      <a:cubicBezTo>
                        <a:pt x="159" y="32"/>
                        <a:pt x="159" y="33"/>
                        <a:pt x="160" y="33"/>
                      </a:cubicBezTo>
                      <a:lnTo>
                        <a:pt x="187" y="42"/>
                      </a:lnTo>
                      <a:lnTo>
                        <a:pt x="179" y="44"/>
                      </a:lnTo>
                      <a:lnTo>
                        <a:pt x="196" y="26"/>
                      </a:lnTo>
                      <a:cubicBezTo>
                        <a:pt x="196" y="25"/>
                        <a:pt x="197" y="25"/>
                        <a:pt x="198" y="24"/>
                      </a:cubicBezTo>
                      <a:lnTo>
                        <a:pt x="221" y="13"/>
                      </a:lnTo>
                      <a:cubicBezTo>
                        <a:pt x="222" y="13"/>
                        <a:pt x="223" y="13"/>
                        <a:pt x="224" y="12"/>
                      </a:cubicBezTo>
                      <a:lnTo>
                        <a:pt x="249" y="10"/>
                      </a:lnTo>
                      <a:cubicBezTo>
                        <a:pt x="250" y="10"/>
                        <a:pt x="250" y="10"/>
                        <a:pt x="251" y="11"/>
                      </a:cubicBezTo>
                      <a:lnTo>
                        <a:pt x="277" y="17"/>
                      </a:lnTo>
                      <a:cubicBezTo>
                        <a:pt x="278" y="17"/>
                        <a:pt x="279" y="17"/>
                        <a:pt x="280" y="18"/>
                      </a:cubicBezTo>
                      <a:lnTo>
                        <a:pt x="295" y="28"/>
                      </a:lnTo>
                      <a:lnTo>
                        <a:pt x="285" y="29"/>
                      </a:lnTo>
                      <a:lnTo>
                        <a:pt x="299" y="14"/>
                      </a:lnTo>
                      <a:cubicBezTo>
                        <a:pt x="299" y="13"/>
                        <a:pt x="300" y="13"/>
                        <a:pt x="301" y="12"/>
                      </a:cubicBezTo>
                      <a:lnTo>
                        <a:pt x="319" y="3"/>
                      </a:lnTo>
                      <a:cubicBezTo>
                        <a:pt x="320" y="3"/>
                        <a:pt x="321" y="3"/>
                        <a:pt x="322" y="2"/>
                      </a:cubicBezTo>
                      <a:lnTo>
                        <a:pt x="343" y="0"/>
                      </a:lnTo>
                      <a:cubicBezTo>
                        <a:pt x="344" y="0"/>
                        <a:pt x="344" y="0"/>
                        <a:pt x="345" y="1"/>
                      </a:cubicBezTo>
                      <a:lnTo>
                        <a:pt x="366" y="6"/>
                      </a:lnTo>
                      <a:cubicBezTo>
                        <a:pt x="367" y="6"/>
                        <a:pt x="368" y="6"/>
                        <a:pt x="369" y="7"/>
                      </a:cubicBezTo>
                      <a:lnTo>
                        <a:pt x="388" y="21"/>
                      </a:lnTo>
                      <a:lnTo>
                        <a:pt x="379" y="21"/>
                      </a:lnTo>
                      <a:lnTo>
                        <a:pt x="398" y="8"/>
                      </a:lnTo>
                      <a:cubicBezTo>
                        <a:pt x="399" y="7"/>
                        <a:pt x="400" y="7"/>
                        <a:pt x="400" y="7"/>
                      </a:cubicBezTo>
                      <a:lnTo>
                        <a:pt x="423" y="1"/>
                      </a:lnTo>
                      <a:cubicBezTo>
                        <a:pt x="424" y="0"/>
                        <a:pt x="425" y="0"/>
                        <a:pt x="426" y="0"/>
                      </a:cubicBezTo>
                      <a:lnTo>
                        <a:pt x="449" y="2"/>
                      </a:lnTo>
                      <a:cubicBezTo>
                        <a:pt x="450" y="3"/>
                        <a:pt x="451" y="3"/>
                        <a:pt x="452" y="3"/>
                      </a:cubicBezTo>
                      <a:lnTo>
                        <a:pt x="473" y="13"/>
                      </a:lnTo>
                      <a:cubicBezTo>
                        <a:pt x="474" y="14"/>
                        <a:pt x="475" y="15"/>
                        <a:pt x="476" y="16"/>
                      </a:cubicBezTo>
                      <a:lnTo>
                        <a:pt x="497" y="48"/>
                      </a:lnTo>
                      <a:lnTo>
                        <a:pt x="494" y="45"/>
                      </a:lnTo>
                      <a:lnTo>
                        <a:pt x="518" y="56"/>
                      </a:lnTo>
                      <a:cubicBezTo>
                        <a:pt x="519" y="57"/>
                        <a:pt x="519" y="57"/>
                        <a:pt x="520" y="58"/>
                      </a:cubicBezTo>
                      <a:lnTo>
                        <a:pt x="537" y="75"/>
                      </a:lnTo>
                      <a:cubicBezTo>
                        <a:pt x="538" y="76"/>
                        <a:pt x="539" y="77"/>
                        <a:pt x="539" y="78"/>
                      </a:cubicBezTo>
                      <a:lnTo>
                        <a:pt x="547" y="99"/>
                      </a:lnTo>
                      <a:cubicBezTo>
                        <a:pt x="547" y="100"/>
                        <a:pt x="548" y="101"/>
                        <a:pt x="547" y="102"/>
                      </a:cubicBezTo>
                      <a:lnTo>
                        <a:pt x="545" y="126"/>
                      </a:lnTo>
                      <a:cubicBezTo>
                        <a:pt x="545" y="127"/>
                        <a:pt x="545" y="128"/>
                        <a:pt x="545" y="129"/>
                      </a:cubicBezTo>
                      <a:lnTo>
                        <a:pt x="542" y="136"/>
                      </a:lnTo>
                      <a:lnTo>
                        <a:pt x="541" y="129"/>
                      </a:lnTo>
                      <a:lnTo>
                        <a:pt x="556" y="156"/>
                      </a:lnTo>
                      <a:cubicBezTo>
                        <a:pt x="557" y="157"/>
                        <a:pt x="557" y="158"/>
                        <a:pt x="557" y="159"/>
                      </a:cubicBezTo>
                      <a:lnTo>
                        <a:pt x="559" y="188"/>
                      </a:lnTo>
                      <a:cubicBezTo>
                        <a:pt x="560" y="189"/>
                        <a:pt x="559" y="190"/>
                        <a:pt x="559" y="191"/>
                      </a:cubicBezTo>
                      <a:lnTo>
                        <a:pt x="549" y="219"/>
                      </a:lnTo>
                      <a:cubicBezTo>
                        <a:pt x="549" y="220"/>
                        <a:pt x="548" y="221"/>
                        <a:pt x="547" y="222"/>
                      </a:cubicBezTo>
                      <a:lnTo>
                        <a:pt x="524" y="244"/>
                      </a:lnTo>
                      <a:cubicBezTo>
                        <a:pt x="523" y="245"/>
                        <a:pt x="522" y="246"/>
                        <a:pt x="521" y="246"/>
                      </a:cubicBezTo>
                      <a:lnTo>
                        <a:pt x="481" y="261"/>
                      </a:lnTo>
                      <a:lnTo>
                        <a:pt x="486" y="255"/>
                      </a:lnTo>
                      <a:lnTo>
                        <a:pt x="480" y="280"/>
                      </a:lnTo>
                      <a:cubicBezTo>
                        <a:pt x="480" y="281"/>
                        <a:pt x="480" y="282"/>
                        <a:pt x="479" y="283"/>
                      </a:cubicBezTo>
                      <a:lnTo>
                        <a:pt x="464" y="303"/>
                      </a:lnTo>
                      <a:cubicBezTo>
                        <a:pt x="463" y="304"/>
                        <a:pt x="462" y="305"/>
                        <a:pt x="461" y="306"/>
                      </a:cubicBezTo>
                      <a:lnTo>
                        <a:pt x="437" y="319"/>
                      </a:lnTo>
                      <a:cubicBezTo>
                        <a:pt x="437" y="319"/>
                        <a:pt x="436" y="319"/>
                        <a:pt x="435" y="319"/>
                      </a:cubicBezTo>
                      <a:lnTo>
                        <a:pt x="407" y="324"/>
                      </a:lnTo>
                      <a:cubicBezTo>
                        <a:pt x="406" y="325"/>
                        <a:pt x="405" y="325"/>
                        <a:pt x="403" y="324"/>
                      </a:cubicBezTo>
                      <a:lnTo>
                        <a:pt x="365" y="314"/>
                      </a:lnTo>
                      <a:lnTo>
                        <a:pt x="374" y="311"/>
                      </a:lnTo>
                      <a:lnTo>
                        <a:pt x="358" y="338"/>
                      </a:lnTo>
                      <a:cubicBezTo>
                        <a:pt x="358" y="338"/>
                        <a:pt x="357" y="339"/>
                        <a:pt x="356" y="340"/>
                      </a:cubicBezTo>
                      <a:lnTo>
                        <a:pt x="331" y="358"/>
                      </a:lnTo>
                      <a:cubicBezTo>
                        <a:pt x="330" y="358"/>
                        <a:pt x="330" y="359"/>
                        <a:pt x="329" y="359"/>
                      </a:cubicBezTo>
                      <a:lnTo>
                        <a:pt x="298" y="368"/>
                      </a:lnTo>
                      <a:cubicBezTo>
                        <a:pt x="297" y="368"/>
                        <a:pt x="296" y="369"/>
                        <a:pt x="295" y="368"/>
                      </a:cubicBezTo>
                      <a:lnTo>
                        <a:pt x="261" y="365"/>
                      </a:lnTo>
                      <a:cubicBezTo>
                        <a:pt x="260" y="365"/>
                        <a:pt x="259" y="365"/>
                        <a:pt x="258" y="365"/>
                      </a:cubicBezTo>
                      <a:lnTo>
                        <a:pt x="232" y="353"/>
                      </a:lnTo>
                      <a:cubicBezTo>
                        <a:pt x="231" y="352"/>
                        <a:pt x="231" y="352"/>
                        <a:pt x="230" y="351"/>
                      </a:cubicBezTo>
                      <a:lnTo>
                        <a:pt x="210" y="332"/>
                      </a:lnTo>
                      <a:lnTo>
                        <a:pt x="218" y="334"/>
                      </a:lnTo>
                      <a:lnTo>
                        <a:pt x="182" y="346"/>
                      </a:lnTo>
                      <a:cubicBezTo>
                        <a:pt x="181" y="346"/>
                        <a:pt x="180" y="347"/>
                        <a:pt x="179" y="346"/>
                      </a:cubicBezTo>
                      <a:lnTo>
                        <a:pt x="141" y="344"/>
                      </a:lnTo>
                      <a:cubicBezTo>
                        <a:pt x="140" y="344"/>
                        <a:pt x="139" y="344"/>
                        <a:pt x="138" y="344"/>
                      </a:cubicBezTo>
                      <a:lnTo>
                        <a:pt x="105" y="330"/>
                      </a:lnTo>
                      <a:cubicBezTo>
                        <a:pt x="104" y="329"/>
                        <a:pt x="104" y="329"/>
                        <a:pt x="103" y="328"/>
                      </a:cubicBezTo>
                      <a:lnTo>
                        <a:pt x="77" y="303"/>
                      </a:lnTo>
                      <a:cubicBezTo>
                        <a:pt x="76" y="303"/>
                        <a:pt x="76" y="302"/>
                        <a:pt x="75" y="301"/>
                      </a:cubicBezTo>
                      <a:lnTo>
                        <a:pt x="74" y="299"/>
                      </a:lnTo>
                      <a:lnTo>
                        <a:pt x="81" y="303"/>
                      </a:lnTo>
                      <a:lnTo>
                        <a:pt x="59" y="302"/>
                      </a:lnTo>
                      <a:cubicBezTo>
                        <a:pt x="58" y="302"/>
                        <a:pt x="57" y="302"/>
                        <a:pt x="56" y="302"/>
                      </a:cubicBezTo>
                      <a:lnTo>
                        <a:pt x="37" y="294"/>
                      </a:lnTo>
                      <a:cubicBezTo>
                        <a:pt x="36" y="293"/>
                        <a:pt x="36" y="293"/>
                        <a:pt x="35" y="292"/>
                      </a:cubicBezTo>
                      <a:lnTo>
                        <a:pt x="21" y="278"/>
                      </a:lnTo>
                      <a:cubicBezTo>
                        <a:pt x="20" y="277"/>
                        <a:pt x="19" y="276"/>
                        <a:pt x="19" y="275"/>
                      </a:cubicBezTo>
                      <a:lnTo>
                        <a:pt x="13" y="256"/>
                      </a:lnTo>
                      <a:cubicBezTo>
                        <a:pt x="13" y="255"/>
                        <a:pt x="12" y="254"/>
                        <a:pt x="12" y="253"/>
                      </a:cubicBezTo>
                      <a:lnTo>
                        <a:pt x="14" y="233"/>
                      </a:lnTo>
                      <a:cubicBezTo>
                        <a:pt x="15" y="231"/>
                        <a:pt x="15" y="230"/>
                        <a:pt x="16" y="229"/>
                      </a:cubicBezTo>
                      <a:lnTo>
                        <a:pt x="28" y="211"/>
                      </a:lnTo>
                      <a:lnTo>
                        <a:pt x="29" y="222"/>
                      </a:lnTo>
                      <a:lnTo>
                        <a:pt x="13" y="209"/>
                      </a:lnTo>
                      <a:cubicBezTo>
                        <a:pt x="13" y="208"/>
                        <a:pt x="12" y="207"/>
                        <a:pt x="11" y="206"/>
                      </a:cubicBezTo>
                      <a:lnTo>
                        <a:pt x="2" y="189"/>
                      </a:lnTo>
                      <a:cubicBezTo>
                        <a:pt x="2" y="188"/>
                        <a:pt x="2" y="187"/>
                        <a:pt x="1" y="186"/>
                      </a:cubicBezTo>
                      <a:lnTo>
                        <a:pt x="0" y="167"/>
                      </a:lnTo>
                      <a:cubicBezTo>
                        <a:pt x="0" y="166"/>
                        <a:pt x="1" y="165"/>
                        <a:pt x="1" y="164"/>
                      </a:cubicBezTo>
                      <a:lnTo>
                        <a:pt x="8" y="146"/>
                      </a:lnTo>
                      <a:cubicBezTo>
                        <a:pt x="8" y="144"/>
                        <a:pt x="9" y="143"/>
                        <a:pt x="10" y="143"/>
                      </a:cubicBezTo>
                      <a:lnTo>
                        <a:pt x="27" y="127"/>
                      </a:lnTo>
                      <a:cubicBezTo>
                        <a:pt x="28" y="126"/>
                        <a:pt x="29" y="125"/>
                        <a:pt x="30" y="125"/>
                      </a:cubicBezTo>
                      <a:lnTo>
                        <a:pt x="54" y="118"/>
                      </a:lnTo>
                      <a:lnTo>
                        <a:pt x="51" y="120"/>
                      </a:lnTo>
                      <a:lnTo>
                        <a:pt x="52" y="119"/>
                      </a:lnTo>
                      <a:close/>
                      <a:moveTo>
                        <a:pt x="62" y="131"/>
                      </a:moveTo>
                      <a:cubicBezTo>
                        <a:pt x="61" y="132"/>
                        <a:pt x="60" y="133"/>
                        <a:pt x="59" y="133"/>
                      </a:cubicBezTo>
                      <a:lnTo>
                        <a:pt x="35" y="140"/>
                      </a:lnTo>
                      <a:lnTo>
                        <a:pt x="38" y="138"/>
                      </a:lnTo>
                      <a:lnTo>
                        <a:pt x="21" y="154"/>
                      </a:lnTo>
                      <a:lnTo>
                        <a:pt x="23" y="151"/>
                      </a:lnTo>
                      <a:lnTo>
                        <a:pt x="16" y="169"/>
                      </a:lnTo>
                      <a:lnTo>
                        <a:pt x="16" y="166"/>
                      </a:lnTo>
                      <a:lnTo>
                        <a:pt x="17" y="185"/>
                      </a:lnTo>
                      <a:lnTo>
                        <a:pt x="17" y="182"/>
                      </a:lnTo>
                      <a:lnTo>
                        <a:pt x="26" y="199"/>
                      </a:lnTo>
                      <a:lnTo>
                        <a:pt x="24" y="196"/>
                      </a:lnTo>
                      <a:lnTo>
                        <a:pt x="40" y="209"/>
                      </a:lnTo>
                      <a:cubicBezTo>
                        <a:pt x="43" y="212"/>
                        <a:pt x="43" y="216"/>
                        <a:pt x="41" y="220"/>
                      </a:cubicBezTo>
                      <a:lnTo>
                        <a:pt x="29" y="238"/>
                      </a:lnTo>
                      <a:lnTo>
                        <a:pt x="30" y="234"/>
                      </a:lnTo>
                      <a:lnTo>
                        <a:pt x="28" y="254"/>
                      </a:lnTo>
                      <a:lnTo>
                        <a:pt x="28" y="251"/>
                      </a:lnTo>
                      <a:lnTo>
                        <a:pt x="34" y="270"/>
                      </a:lnTo>
                      <a:lnTo>
                        <a:pt x="32" y="267"/>
                      </a:lnTo>
                      <a:lnTo>
                        <a:pt x="46" y="281"/>
                      </a:lnTo>
                      <a:lnTo>
                        <a:pt x="44" y="279"/>
                      </a:lnTo>
                      <a:lnTo>
                        <a:pt x="63" y="287"/>
                      </a:lnTo>
                      <a:lnTo>
                        <a:pt x="60" y="286"/>
                      </a:lnTo>
                      <a:lnTo>
                        <a:pt x="82" y="287"/>
                      </a:lnTo>
                      <a:cubicBezTo>
                        <a:pt x="85" y="288"/>
                        <a:pt x="87" y="289"/>
                        <a:pt x="89" y="292"/>
                      </a:cubicBezTo>
                      <a:lnTo>
                        <a:pt x="90" y="294"/>
                      </a:lnTo>
                      <a:lnTo>
                        <a:pt x="88" y="292"/>
                      </a:lnTo>
                      <a:lnTo>
                        <a:pt x="114" y="317"/>
                      </a:lnTo>
                      <a:lnTo>
                        <a:pt x="112" y="315"/>
                      </a:lnTo>
                      <a:lnTo>
                        <a:pt x="145" y="329"/>
                      </a:lnTo>
                      <a:lnTo>
                        <a:pt x="142" y="328"/>
                      </a:lnTo>
                      <a:lnTo>
                        <a:pt x="180" y="330"/>
                      </a:lnTo>
                      <a:lnTo>
                        <a:pt x="177" y="331"/>
                      </a:lnTo>
                      <a:lnTo>
                        <a:pt x="213" y="319"/>
                      </a:lnTo>
                      <a:cubicBezTo>
                        <a:pt x="216" y="318"/>
                        <a:pt x="219" y="319"/>
                        <a:pt x="221" y="321"/>
                      </a:cubicBezTo>
                      <a:lnTo>
                        <a:pt x="241" y="340"/>
                      </a:lnTo>
                      <a:lnTo>
                        <a:pt x="239" y="338"/>
                      </a:lnTo>
                      <a:lnTo>
                        <a:pt x="265" y="350"/>
                      </a:lnTo>
                      <a:lnTo>
                        <a:pt x="262" y="349"/>
                      </a:lnTo>
                      <a:lnTo>
                        <a:pt x="296" y="352"/>
                      </a:lnTo>
                      <a:lnTo>
                        <a:pt x="293" y="353"/>
                      </a:lnTo>
                      <a:lnTo>
                        <a:pt x="324" y="344"/>
                      </a:lnTo>
                      <a:lnTo>
                        <a:pt x="322" y="345"/>
                      </a:lnTo>
                      <a:lnTo>
                        <a:pt x="347" y="327"/>
                      </a:lnTo>
                      <a:lnTo>
                        <a:pt x="345" y="329"/>
                      </a:lnTo>
                      <a:lnTo>
                        <a:pt x="361" y="302"/>
                      </a:lnTo>
                      <a:cubicBezTo>
                        <a:pt x="362" y="299"/>
                        <a:pt x="366" y="298"/>
                        <a:pt x="370" y="299"/>
                      </a:cubicBezTo>
                      <a:lnTo>
                        <a:pt x="408" y="309"/>
                      </a:lnTo>
                      <a:lnTo>
                        <a:pt x="404" y="309"/>
                      </a:lnTo>
                      <a:lnTo>
                        <a:pt x="432" y="304"/>
                      </a:lnTo>
                      <a:lnTo>
                        <a:pt x="430" y="304"/>
                      </a:lnTo>
                      <a:lnTo>
                        <a:pt x="454" y="291"/>
                      </a:lnTo>
                      <a:lnTo>
                        <a:pt x="451" y="294"/>
                      </a:lnTo>
                      <a:lnTo>
                        <a:pt x="466" y="274"/>
                      </a:lnTo>
                      <a:lnTo>
                        <a:pt x="465" y="277"/>
                      </a:lnTo>
                      <a:lnTo>
                        <a:pt x="471" y="252"/>
                      </a:lnTo>
                      <a:cubicBezTo>
                        <a:pt x="471" y="249"/>
                        <a:pt x="473" y="247"/>
                        <a:pt x="476" y="246"/>
                      </a:cubicBezTo>
                      <a:lnTo>
                        <a:pt x="516" y="231"/>
                      </a:lnTo>
                      <a:lnTo>
                        <a:pt x="513" y="233"/>
                      </a:lnTo>
                      <a:lnTo>
                        <a:pt x="536" y="211"/>
                      </a:lnTo>
                      <a:lnTo>
                        <a:pt x="534" y="214"/>
                      </a:lnTo>
                      <a:lnTo>
                        <a:pt x="544" y="186"/>
                      </a:lnTo>
                      <a:lnTo>
                        <a:pt x="543" y="189"/>
                      </a:lnTo>
                      <a:lnTo>
                        <a:pt x="541" y="160"/>
                      </a:lnTo>
                      <a:lnTo>
                        <a:pt x="542" y="163"/>
                      </a:lnTo>
                      <a:lnTo>
                        <a:pt x="527" y="136"/>
                      </a:lnTo>
                      <a:cubicBezTo>
                        <a:pt x="526" y="134"/>
                        <a:pt x="526" y="132"/>
                        <a:pt x="527" y="129"/>
                      </a:cubicBezTo>
                      <a:lnTo>
                        <a:pt x="530" y="122"/>
                      </a:lnTo>
                      <a:lnTo>
                        <a:pt x="529" y="125"/>
                      </a:lnTo>
                      <a:lnTo>
                        <a:pt x="531" y="101"/>
                      </a:lnTo>
                      <a:lnTo>
                        <a:pt x="532" y="104"/>
                      </a:lnTo>
                      <a:lnTo>
                        <a:pt x="524" y="83"/>
                      </a:lnTo>
                      <a:lnTo>
                        <a:pt x="526" y="86"/>
                      </a:lnTo>
                      <a:lnTo>
                        <a:pt x="509" y="69"/>
                      </a:lnTo>
                      <a:lnTo>
                        <a:pt x="511" y="71"/>
                      </a:lnTo>
                      <a:lnTo>
                        <a:pt x="487" y="60"/>
                      </a:lnTo>
                      <a:cubicBezTo>
                        <a:pt x="486" y="59"/>
                        <a:pt x="485" y="58"/>
                        <a:pt x="484" y="57"/>
                      </a:cubicBezTo>
                      <a:lnTo>
                        <a:pt x="463" y="25"/>
                      </a:lnTo>
                      <a:lnTo>
                        <a:pt x="466" y="28"/>
                      </a:lnTo>
                      <a:lnTo>
                        <a:pt x="445" y="18"/>
                      </a:lnTo>
                      <a:lnTo>
                        <a:pt x="448" y="18"/>
                      </a:lnTo>
                      <a:lnTo>
                        <a:pt x="425" y="16"/>
                      </a:lnTo>
                      <a:lnTo>
                        <a:pt x="427" y="16"/>
                      </a:lnTo>
                      <a:lnTo>
                        <a:pt x="404" y="22"/>
                      </a:lnTo>
                      <a:lnTo>
                        <a:pt x="407" y="21"/>
                      </a:lnTo>
                      <a:lnTo>
                        <a:pt x="388" y="34"/>
                      </a:lnTo>
                      <a:cubicBezTo>
                        <a:pt x="385" y="36"/>
                        <a:pt x="381" y="36"/>
                        <a:pt x="379" y="34"/>
                      </a:cubicBezTo>
                      <a:lnTo>
                        <a:pt x="360" y="20"/>
                      </a:lnTo>
                      <a:lnTo>
                        <a:pt x="363" y="21"/>
                      </a:lnTo>
                      <a:lnTo>
                        <a:pt x="342" y="16"/>
                      </a:lnTo>
                      <a:lnTo>
                        <a:pt x="344" y="16"/>
                      </a:lnTo>
                      <a:lnTo>
                        <a:pt x="323" y="18"/>
                      </a:lnTo>
                      <a:lnTo>
                        <a:pt x="326" y="18"/>
                      </a:lnTo>
                      <a:lnTo>
                        <a:pt x="308" y="27"/>
                      </a:lnTo>
                      <a:lnTo>
                        <a:pt x="310" y="25"/>
                      </a:lnTo>
                      <a:lnTo>
                        <a:pt x="296" y="40"/>
                      </a:lnTo>
                      <a:cubicBezTo>
                        <a:pt x="294" y="43"/>
                        <a:pt x="289" y="43"/>
                        <a:pt x="286" y="41"/>
                      </a:cubicBezTo>
                      <a:lnTo>
                        <a:pt x="271" y="31"/>
                      </a:lnTo>
                      <a:lnTo>
                        <a:pt x="274" y="32"/>
                      </a:lnTo>
                      <a:lnTo>
                        <a:pt x="248" y="26"/>
                      </a:lnTo>
                      <a:lnTo>
                        <a:pt x="250" y="26"/>
                      </a:lnTo>
                      <a:lnTo>
                        <a:pt x="225" y="28"/>
                      </a:lnTo>
                      <a:lnTo>
                        <a:pt x="228" y="28"/>
                      </a:lnTo>
                      <a:lnTo>
                        <a:pt x="205" y="39"/>
                      </a:lnTo>
                      <a:lnTo>
                        <a:pt x="207" y="37"/>
                      </a:lnTo>
                      <a:lnTo>
                        <a:pt x="190" y="55"/>
                      </a:lnTo>
                      <a:cubicBezTo>
                        <a:pt x="188" y="57"/>
                        <a:pt x="185" y="58"/>
                        <a:pt x="182" y="57"/>
                      </a:cubicBezTo>
                      <a:lnTo>
                        <a:pt x="155" y="48"/>
                      </a:lnTo>
                      <a:lnTo>
                        <a:pt x="157" y="48"/>
                      </a:lnTo>
                      <a:lnTo>
                        <a:pt x="129" y="47"/>
                      </a:lnTo>
                      <a:lnTo>
                        <a:pt x="132" y="47"/>
                      </a:lnTo>
                      <a:lnTo>
                        <a:pt x="100" y="57"/>
                      </a:lnTo>
                      <a:lnTo>
                        <a:pt x="102" y="56"/>
                      </a:lnTo>
                      <a:lnTo>
                        <a:pt x="78" y="75"/>
                      </a:lnTo>
                      <a:lnTo>
                        <a:pt x="81" y="72"/>
                      </a:lnTo>
                      <a:lnTo>
                        <a:pt x="67" y="98"/>
                      </a:lnTo>
                      <a:lnTo>
                        <a:pt x="67" y="95"/>
                      </a:lnTo>
                      <a:lnTo>
                        <a:pt x="65" y="125"/>
                      </a:lnTo>
                      <a:cubicBezTo>
                        <a:pt x="65" y="127"/>
                        <a:pt x="64" y="129"/>
                        <a:pt x="63" y="130"/>
                      </a:cubicBezTo>
                      <a:lnTo>
                        <a:pt x="62" y="131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186" name="Freeform 125">
                  <a:extLst>
                    <a:ext uri="{FF2B5EF4-FFF2-40B4-BE49-F238E27FC236}">
                      <a16:creationId xmlns:a16="http://schemas.microsoft.com/office/drawing/2014/main" id="{D1E48C37-2170-4BA9-A520-24A0631E633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35582" y="2546363"/>
                  <a:ext cx="218039" cy="195100"/>
                </a:xfrm>
                <a:custGeom>
                  <a:avLst/>
                  <a:gdLst/>
                  <a:ahLst/>
                  <a:cxnLst>
                    <a:cxn ang="0">
                      <a:pos x="5" y="284"/>
                    </a:cxn>
                    <a:cxn ang="0">
                      <a:pos x="10" y="267"/>
                    </a:cxn>
                    <a:cxn ang="0">
                      <a:pos x="21" y="255"/>
                    </a:cxn>
                    <a:cxn ang="0">
                      <a:pos x="50" y="241"/>
                    </a:cxn>
                    <a:cxn ang="0">
                      <a:pos x="110" y="224"/>
                    </a:cxn>
                    <a:cxn ang="0">
                      <a:pos x="121" y="223"/>
                    </a:cxn>
                    <a:cxn ang="0">
                      <a:pos x="122" y="222"/>
                    </a:cxn>
                    <a:cxn ang="0">
                      <a:pos x="141" y="198"/>
                    </a:cxn>
                    <a:cxn ang="0">
                      <a:pos x="158" y="176"/>
                    </a:cxn>
                    <a:cxn ang="0">
                      <a:pos x="183" y="130"/>
                    </a:cxn>
                    <a:cxn ang="0">
                      <a:pos x="208" y="45"/>
                    </a:cxn>
                    <a:cxn ang="0">
                      <a:pos x="227" y="1"/>
                    </a:cxn>
                    <a:cxn ang="0">
                      <a:pos x="294" y="18"/>
                    </a:cxn>
                    <a:cxn ang="0">
                      <a:pos x="323" y="39"/>
                    </a:cxn>
                    <a:cxn ang="0">
                      <a:pos x="347" y="62"/>
                    </a:cxn>
                    <a:cxn ang="0">
                      <a:pos x="371" y="79"/>
                    </a:cxn>
                    <a:cxn ang="0">
                      <a:pos x="406" y="102"/>
                    </a:cxn>
                    <a:cxn ang="0">
                      <a:pos x="365" y="93"/>
                    </a:cxn>
                    <a:cxn ang="0">
                      <a:pos x="337" y="74"/>
                    </a:cxn>
                    <a:cxn ang="0">
                      <a:pos x="287" y="32"/>
                    </a:cxn>
                    <a:cxn ang="0">
                      <a:pos x="257" y="23"/>
                    </a:cxn>
                    <a:cxn ang="0">
                      <a:pos x="233" y="11"/>
                    </a:cxn>
                    <a:cxn ang="0">
                      <a:pos x="215" y="82"/>
                    </a:cxn>
                    <a:cxn ang="0">
                      <a:pos x="198" y="136"/>
                    </a:cxn>
                    <a:cxn ang="0">
                      <a:pos x="172" y="184"/>
                    </a:cxn>
                    <a:cxn ang="0">
                      <a:pos x="130" y="235"/>
                    </a:cxn>
                    <a:cxn ang="0">
                      <a:pos x="124" y="238"/>
                    </a:cxn>
                    <a:cxn ang="0">
                      <a:pos x="113" y="239"/>
                    </a:cxn>
                    <a:cxn ang="0">
                      <a:pos x="88" y="246"/>
                    </a:cxn>
                    <a:cxn ang="0">
                      <a:pos x="56" y="256"/>
                    </a:cxn>
                    <a:cxn ang="0">
                      <a:pos x="31" y="267"/>
                    </a:cxn>
                    <a:cxn ang="0">
                      <a:pos x="24" y="275"/>
                    </a:cxn>
                    <a:cxn ang="0">
                      <a:pos x="15" y="314"/>
                    </a:cxn>
                  </a:cxnLst>
                  <a:rect l="0" t="0" r="r" b="b"/>
                  <a:pathLst>
                    <a:path w="409" h="314">
                      <a:moveTo>
                        <a:pt x="0" y="311"/>
                      </a:moveTo>
                      <a:lnTo>
                        <a:pt x="5" y="284"/>
                      </a:lnTo>
                      <a:lnTo>
                        <a:pt x="9" y="270"/>
                      </a:lnTo>
                      <a:cubicBezTo>
                        <a:pt x="9" y="269"/>
                        <a:pt x="10" y="268"/>
                        <a:pt x="10" y="267"/>
                      </a:cubicBezTo>
                      <a:lnTo>
                        <a:pt x="18" y="257"/>
                      </a:lnTo>
                      <a:cubicBezTo>
                        <a:pt x="19" y="257"/>
                        <a:pt x="20" y="256"/>
                        <a:pt x="21" y="255"/>
                      </a:cubicBezTo>
                      <a:lnTo>
                        <a:pt x="49" y="241"/>
                      </a:lnTo>
                      <a:cubicBezTo>
                        <a:pt x="49" y="241"/>
                        <a:pt x="50" y="241"/>
                        <a:pt x="50" y="241"/>
                      </a:cubicBezTo>
                      <a:lnTo>
                        <a:pt x="83" y="231"/>
                      </a:lnTo>
                      <a:lnTo>
                        <a:pt x="110" y="224"/>
                      </a:lnTo>
                      <a:cubicBezTo>
                        <a:pt x="111" y="224"/>
                        <a:pt x="111" y="224"/>
                        <a:pt x="112" y="224"/>
                      </a:cubicBezTo>
                      <a:lnTo>
                        <a:pt x="121" y="223"/>
                      </a:lnTo>
                      <a:lnTo>
                        <a:pt x="119" y="223"/>
                      </a:lnTo>
                      <a:lnTo>
                        <a:pt x="122" y="222"/>
                      </a:lnTo>
                      <a:lnTo>
                        <a:pt x="118" y="224"/>
                      </a:lnTo>
                      <a:lnTo>
                        <a:pt x="141" y="198"/>
                      </a:lnTo>
                      <a:lnTo>
                        <a:pt x="159" y="175"/>
                      </a:lnTo>
                      <a:lnTo>
                        <a:pt x="158" y="176"/>
                      </a:lnTo>
                      <a:lnTo>
                        <a:pt x="183" y="129"/>
                      </a:lnTo>
                      <a:lnTo>
                        <a:pt x="183" y="130"/>
                      </a:lnTo>
                      <a:lnTo>
                        <a:pt x="200" y="77"/>
                      </a:lnTo>
                      <a:lnTo>
                        <a:pt x="208" y="45"/>
                      </a:lnTo>
                      <a:lnTo>
                        <a:pt x="218" y="6"/>
                      </a:lnTo>
                      <a:cubicBezTo>
                        <a:pt x="219" y="2"/>
                        <a:pt x="223" y="0"/>
                        <a:pt x="227" y="1"/>
                      </a:cubicBezTo>
                      <a:lnTo>
                        <a:pt x="260" y="8"/>
                      </a:lnTo>
                      <a:lnTo>
                        <a:pt x="294" y="18"/>
                      </a:lnTo>
                      <a:cubicBezTo>
                        <a:pt x="295" y="18"/>
                        <a:pt x="295" y="18"/>
                        <a:pt x="296" y="19"/>
                      </a:cubicBezTo>
                      <a:lnTo>
                        <a:pt x="323" y="39"/>
                      </a:lnTo>
                      <a:lnTo>
                        <a:pt x="348" y="63"/>
                      </a:lnTo>
                      <a:lnTo>
                        <a:pt x="347" y="62"/>
                      </a:lnTo>
                      <a:lnTo>
                        <a:pt x="374" y="80"/>
                      </a:lnTo>
                      <a:lnTo>
                        <a:pt x="371" y="79"/>
                      </a:lnTo>
                      <a:lnTo>
                        <a:pt x="409" y="87"/>
                      </a:lnTo>
                      <a:lnTo>
                        <a:pt x="406" y="102"/>
                      </a:lnTo>
                      <a:lnTo>
                        <a:pt x="368" y="94"/>
                      </a:lnTo>
                      <a:cubicBezTo>
                        <a:pt x="367" y="94"/>
                        <a:pt x="366" y="94"/>
                        <a:pt x="365" y="93"/>
                      </a:cubicBezTo>
                      <a:lnTo>
                        <a:pt x="338" y="75"/>
                      </a:lnTo>
                      <a:cubicBezTo>
                        <a:pt x="338" y="75"/>
                        <a:pt x="337" y="75"/>
                        <a:pt x="337" y="74"/>
                      </a:cubicBezTo>
                      <a:lnTo>
                        <a:pt x="314" y="52"/>
                      </a:lnTo>
                      <a:lnTo>
                        <a:pt x="287" y="32"/>
                      </a:lnTo>
                      <a:lnTo>
                        <a:pt x="289" y="33"/>
                      </a:lnTo>
                      <a:lnTo>
                        <a:pt x="257" y="23"/>
                      </a:lnTo>
                      <a:lnTo>
                        <a:pt x="224" y="16"/>
                      </a:lnTo>
                      <a:lnTo>
                        <a:pt x="233" y="11"/>
                      </a:lnTo>
                      <a:lnTo>
                        <a:pt x="223" y="48"/>
                      </a:lnTo>
                      <a:lnTo>
                        <a:pt x="215" y="82"/>
                      </a:lnTo>
                      <a:lnTo>
                        <a:pt x="198" y="135"/>
                      </a:lnTo>
                      <a:cubicBezTo>
                        <a:pt x="198" y="135"/>
                        <a:pt x="198" y="136"/>
                        <a:pt x="198" y="136"/>
                      </a:cubicBezTo>
                      <a:lnTo>
                        <a:pt x="173" y="183"/>
                      </a:lnTo>
                      <a:cubicBezTo>
                        <a:pt x="172" y="184"/>
                        <a:pt x="172" y="184"/>
                        <a:pt x="172" y="184"/>
                      </a:cubicBezTo>
                      <a:lnTo>
                        <a:pt x="153" y="209"/>
                      </a:lnTo>
                      <a:lnTo>
                        <a:pt x="130" y="235"/>
                      </a:lnTo>
                      <a:cubicBezTo>
                        <a:pt x="130" y="236"/>
                        <a:pt x="128" y="237"/>
                        <a:pt x="127" y="237"/>
                      </a:cubicBezTo>
                      <a:lnTo>
                        <a:pt x="124" y="238"/>
                      </a:lnTo>
                      <a:cubicBezTo>
                        <a:pt x="123" y="238"/>
                        <a:pt x="123" y="238"/>
                        <a:pt x="122" y="238"/>
                      </a:cubicBezTo>
                      <a:lnTo>
                        <a:pt x="113" y="239"/>
                      </a:lnTo>
                      <a:lnTo>
                        <a:pt x="114" y="239"/>
                      </a:lnTo>
                      <a:lnTo>
                        <a:pt x="88" y="246"/>
                      </a:lnTo>
                      <a:lnTo>
                        <a:pt x="55" y="256"/>
                      </a:lnTo>
                      <a:lnTo>
                        <a:pt x="56" y="256"/>
                      </a:lnTo>
                      <a:lnTo>
                        <a:pt x="28" y="270"/>
                      </a:lnTo>
                      <a:lnTo>
                        <a:pt x="31" y="267"/>
                      </a:lnTo>
                      <a:lnTo>
                        <a:pt x="23" y="277"/>
                      </a:lnTo>
                      <a:lnTo>
                        <a:pt x="24" y="275"/>
                      </a:lnTo>
                      <a:lnTo>
                        <a:pt x="20" y="287"/>
                      </a:lnTo>
                      <a:lnTo>
                        <a:pt x="15" y="314"/>
                      </a:lnTo>
                      <a:lnTo>
                        <a:pt x="0" y="3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187" name="Freeform 126">
                  <a:extLst>
                    <a:ext uri="{FF2B5EF4-FFF2-40B4-BE49-F238E27FC236}">
                      <a16:creationId xmlns:a16="http://schemas.microsoft.com/office/drawing/2014/main" id="{E4961DE9-CE0C-488A-B1EB-5E45233F238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06395" y="2905822"/>
                  <a:ext cx="269707" cy="192706"/>
                </a:xfrm>
                <a:custGeom>
                  <a:avLst/>
                  <a:gdLst/>
                  <a:ahLst/>
                  <a:cxnLst>
                    <a:cxn ang="0">
                      <a:pos x="429" y="293"/>
                    </a:cxn>
                    <a:cxn ang="0">
                      <a:pos x="454" y="295"/>
                    </a:cxn>
                    <a:cxn ang="0">
                      <a:pos x="473" y="293"/>
                    </a:cxn>
                    <a:cxn ang="0">
                      <a:pos x="486" y="285"/>
                    </a:cxn>
                    <a:cxn ang="0">
                      <a:pos x="490" y="260"/>
                    </a:cxn>
                    <a:cxn ang="0">
                      <a:pos x="484" y="229"/>
                    </a:cxn>
                    <a:cxn ang="0">
                      <a:pos x="471" y="196"/>
                    </a:cxn>
                    <a:cxn ang="0">
                      <a:pos x="427" y="129"/>
                    </a:cxn>
                    <a:cxn ang="0">
                      <a:pos x="374" y="80"/>
                    </a:cxn>
                    <a:cxn ang="0">
                      <a:pos x="351" y="66"/>
                    </a:cxn>
                    <a:cxn ang="0">
                      <a:pos x="305" y="52"/>
                    </a:cxn>
                    <a:cxn ang="0">
                      <a:pos x="163" y="16"/>
                    </a:cxn>
                    <a:cxn ang="0">
                      <a:pos x="151" y="60"/>
                    </a:cxn>
                    <a:cxn ang="0">
                      <a:pos x="126" y="97"/>
                    </a:cxn>
                    <a:cxn ang="0">
                      <a:pos x="94" y="128"/>
                    </a:cxn>
                    <a:cxn ang="0">
                      <a:pos x="52" y="159"/>
                    </a:cxn>
                    <a:cxn ang="0">
                      <a:pos x="19" y="243"/>
                    </a:cxn>
                    <a:cxn ang="0">
                      <a:pos x="15" y="272"/>
                    </a:cxn>
                    <a:cxn ang="0">
                      <a:pos x="4" y="239"/>
                    </a:cxn>
                    <a:cxn ang="0">
                      <a:pos x="13" y="208"/>
                    </a:cxn>
                    <a:cxn ang="0">
                      <a:pos x="40" y="149"/>
                    </a:cxn>
                    <a:cxn ang="0">
                      <a:pos x="114" y="87"/>
                    </a:cxn>
                    <a:cxn ang="0">
                      <a:pos x="137" y="52"/>
                    </a:cxn>
                    <a:cxn ang="0">
                      <a:pos x="157" y="5"/>
                    </a:cxn>
                    <a:cxn ang="0">
                      <a:pos x="261" y="25"/>
                    </a:cxn>
                    <a:cxn ang="0">
                      <a:pos x="357" y="52"/>
                    </a:cxn>
                    <a:cxn ang="0">
                      <a:pos x="383" y="66"/>
                    </a:cxn>
                    <a:cxn ang="0">
                      <a:pos x="412" y="91"/>
                    </a:cxn>
                    <a:cxn ang="0">
                      <a:pos x="464" y="153"/>
                    </a:cxn>
                    <a:cxn ang="0">
                      <a:pos x="485" y="188"/>
                    </a:cxn>
                    <a:cxn ang="0">
                      <a:pos x="499" y="225"/>
                    </a:cxn>
                    <a:cxn ang="0">
                      <a:pos x="505" y="260"/>
                    </a:cxn>
                    <a:cxn ang="0">
                      <a:pos x="499" y="293"/>
                    </a:cxn>
                    <a:cxn ang="0">
                      <a:pos x="480" y="307"/>
                    </a:cxn>
                    <a:cxn ang="0">
                      <a:pos x="455" y="310"/>
                    </a:cxn>
                    <a:cxn ang="0">
                      <a:pos x="406" y="310"/>
                    </a:cxn>
                  </a:cxnLst>
                  <a:rect l="0" t="0" r="r" b="b"/>
                  <a:pathLst>
                    <a:path w="506" h="310">
                      <a:moveTo>
                        <a:pt x="405" y="294"/>
                      </a:moveTo>
                      <a:lnTo>
                        <a:pt x="429" y="293"/>
                      </a:lnTo>
                      <a:lnTo>
                        <a:pt x="456" y="294"/>
                      </a:lnTo>
                      <a:lnTo>
                        <a:pt x="454" y="295"/>
                      </a:lnTo>
                      <a:lnTo>
                        <a:pt x="477" y="292"/>
                      </a:lnTo>
                      <a:lnTo>
                        <a:pt x="473" y="293"/>
                      </a:lnTo>
                      <a:lnTo>
                        <a:pt x="488" y="280"/>
                      </a:lnTo>
                      <a:lnTo>
                        <a:pt x="486" y="285"/>
                      </a:lnTo>
                      <a:lnTo>
                        <a:pt x="490" y="257"/>
                      </a:lnTo>
                      <a:lnTo>
                        <a:pt x="490" y="260"/>
                      </a:lnTo>
                      <a:lnTo>
                        <a:pt x="484" y="228"/>
                      </a:lnTo>
                      <a:lnTo>
                        <a:pt x="484" y="229"/>
                      </a:lnTo>
                      <a:lnTo>
                        <a:pt x="470" y="194"/>
                      </a:lnTo>
                      <a:lnTo>
                        <a:pt x="471" y="196"/>
                      </a:lnTo>
                      <a:lnTo>
                        <a:pt x="451" y="162"/>
                      </a:lnTo>
                      <a:lnTo>
                        <a:pt x="427" y="129"/>
                      </a:lnTo>
                      <a:lnTo>
                        <a:pt x="401" y="102"/>
                      </a:lnTo>
                      <a:lnTo>
                        <a:pt x="374" y="80"/>
                      </a:lnTo>
                      <a:lnTo>
                        <a:pt x="376" y="80"/>
                      </a:lnTo>
                      <a:lnTo>
                        <a:pt x="351" y="66"/>
                      </a:lnTo>
                      <a:lnTo>
                        <a:pt x="352" y="67"/>
                      </a:lnTo>
                      <a:lnTo>
                        <a:pt x="305" y="52"/>
                      </a:lnTo>
                      <a:lnTo>
                        <a:pt x="258" y="40"/>
                      </a:lnTo>
                      <a:lnTo>
                        <a:pt x="163" y="16"/>
                      </a:lnTo>
                      <a:lnTo>
                        <a:pt x="172" y="12"/>
                      </a:lnTo>
                      <a:lnTo>
                        <a:pt x="151" y="60"/>
                      </a:lnTo>
                      <a:cubicBezTo>
                        <a:pt x="151" y="60"/>
                        <a:pt x="150" y="61"/>
                        <a:pt x="150" y="61"/>
                      </a:cubicBezTo>
                      <a:lnTo>
                        <a:pt x="126" y="97"/>
                      </a:lnTo>
                      <a:cubicBezTo>
                        <a:pt x="126" y="97"/>
                        <a:pt x="125" y="98"/>
                        <a:pt x="125" y="98"/>
                      </a:cubicBezTo>
                      <a:lnTo>
                        <a:pt x="94" y="128"/>
                      </a:lnTo>
                      <a:lnTo>
                        <a:pt x="49" y="162"/>
                      </a:lnTo>
                      <a:lnTo>
                        <a:pt x="52" y="159"/>
                      </a:lnTo>
                      <a:lnTo>
                        <a:pt x="28" y="215"/>
                      </a:lnTo>
                      <a:lnTo>
                        <a:pt x="19" y="243"/>
                      </a:lnTo>
                      <a:lnTo>
                        <a:pt x="19" y="242"/>
                      </a:lnTo>
                      <a:lnTo>
                        <a:pt x="15" y="272"/>
                      </a:lnTo>
                      <a:lnTo>
                        <a:pt x="0" y="269"/>
                      </a:lnTo>
                      <a:lnTo>
                        <a:pt x="4" y="239"/>
                      </a:lnTo>
                      <a:cubicBezTo>
                        <a:pt x="4" y="239"/>
                        <a:pt x="4" y="239"/>
                        <a:pt x="4" y="238"/>
                      </a:cubicBezTo>
                      <a:lnTo>
                        <a:pt x="13" y="208"/>
                      </a:lnTo>
                      <a:lnTo>
                        <a:pt x="37" y="152"/>
                      </a:lnTo>
                      <a:cubicBezTo>
                        <a:pt x="38" y="151"/>
                        <a:pt x="39" y="150"/>
                        <a:pt x="40" y="149"/>
                      </a:cubicBezTo>
                      <a:lnTo>
                        <a:pt x="83" y="117"/>
                      </a:lnTo>
                      <a:lnTo>
                        <a:pt x="114" y="87"/>
                      </a:lnTo>
                      <a:lnTo>
                        <a:pt x="113" y="88"/>
                      </a:lnTo>
                      <a:lnTo>
                        <a:pt x="137" y="52"/>
                      </a:lnTo>
                      <a:lnTo>
                        <a:pt x="136" y="53"/>
                      </a:lnTo>
                      <a:lnTo>
                        <a:pt x="157" y="5"/>
                      </a:lnTo>
                      <a:cubicBezTo>
                        <a:pt x="159" y="2"/>
                        <a:pt x="163" y="0"/>
                        <a:pt x="166" y="1"/>
                      </a:cubicBezTo>
                      <a:lnTo>
                        <a:pt x="261" y="25"/>
                      </a:lnTo>
                      <a:lnTo>
                        <a:pt x="310" y="37"/>
                      </a:lnTo>
                      <a:lnTo>
                        <a:pt x="357" y="52"/>
                      </a:lnTo>
                      <a:cubicBezTo>
                        <a:pt x="357" y="52"/>
                        <a:pt x="358" y="52"/>
                        <a:pt x="358" y="52"/>
                      </a:cubicBezTo>
                      <a:lnTo>
                        <a:pt x="383" y="66"/>
                      </a:lnTo>
                      <a:cubicBezTo>
                        <a:pt x="384" y="67"/>
                        <a:pt x="384" y="67"/>
                        <a:pt x="385" y="67"/>
                      </a:cubicBezTo>
                      <a:lnTo>
                        <a:pt x="412" y="91"/>
                      </a:lnTo>
                      <a:lnTo>
                        <a:pt x="440" y="120"/>
                      </a:lnTo>
                      <a:lnTo>
                        <a:pt x="464" y="153"/>
                      </a:lnTo>
                      <a:lnTo>
                        <a:pt x="484" y="187"/>
                      </a:lnTo>
                      <a:cubicBezTo>
                        <a:pt x="485" y="188"/>
                        <a:pt x="485" y="188"/>
                        <a:pt x="485" y="188"/>
                      </a:cubicBezTo>
                      <a:lnTo>
                        <a:pt x="499" y="223"/>
                      </a:lnTo>
                      <a:cubicBezTo>
                        <a:pt x="499" y="224"/>
                        <a:pt x="499" y="224"/>
                        <a:pt x="499" y="225"/>
                      </a:cubicBezTo>
                      <a:lnTo>
                        <a:pt x="505" y="257"/>
                      </a:lnTo>
                      <a:cubicBezTo>
                        <a:pt x="505" y="258"/>
                        <a:pt x="506" y="259"/>
                        <a:pt x="505" y="260"/>
                      </a:cubicBezTo>
                      <a:lnTo>
                        <a:pt x="501" y="288"/>
                      </a:lnTo>
                      <a:cubicBezTo>
                        <a:pt x="501" y="290"/>
                        <a:pt x="500" y="291"/>
                        <a:pt x="499" y="293"/>
                      </a:cubicBezTo>
                      <a:lnTo>
                        <a:pt x="484" y="306"/>
                      </a:lnTo>
                      <a:cubicBezTo>
                        <a:pt x="483" y="307"/>
                        <a:pt x="481" y="307"/>
                        <a:pt x="480" y="307"/>
                      </a:cubicBezTo>
                      <a:lnTo>
                        <a:pt x="457" y="310"/>
                      </a:lnTo>
                      <a:cubicBezTo>
                        <a:pt x="456" y="310"/>
                        <a:pt x="456" y="310"/>
                        <a:pt x="455" y="310"/>
                      </a:cubicBezTo>
                      <a:lnTo>
                        <a:pt x="430" y="309"/>
                      </a:lnTo>
                      <a:lnTo>
                        <a:pt x="406" y="310"/>
                      </a:lnTo>
                      <a:lnTo>
                        <a:pt x="405" y="29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188" name="Freeform 128">
                  <a:extLst>
                    <a:ext uri="{FF2B5EF4-FFF2-40B4-BE49-F238E27FC236}">
                      <a16:creationId xmlns:a16="http://schemas.microsoft.com/office/drawing/2014/main" id="{CF418856-EFE2-4FFD-9CB7-04EF94580BF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09156" y="2429840"/>
                  <a:ext cx="207705" cy="213054"/>
                </a:xfrm>
                <a:custGeom>
                  <a:avLst/>
                  <a:gdLst/>
                  <a:ahLst/>
                  <a:cxnLst>
                    <a:cxn ang="0">
                      <a:pos x="369" y="111"/>
                    </a:cxn>
                    <a:cxn ang="0">
                      <a:pos x="360" y="51"/>
                    </a:cxn>
                    <a:cxn ang="0">
                      <a:pos x="353" y="32"/>
                    </a:cxn>
                    <a:cxn ang="0">
                      <a:pos x="342" y="21"/>
                    </a:cxn>
                    <a:cxn ang="0">
                      <a:pos x="326" y="16"/>
                    </a:cxn>
                    <a:cxn ang="0">
                      <a:pos x="299" y="16"/>
                    </a:cxn>
                    <a:cxn ang="0">
                      <a:pos x="260" y="23"/>
                    </a:cxn>
                    <a:cxn ang="0">
                      <a:pos x="227" y="66"/>
                    </a:cxn>
                    <a:cxn ang="0">
                      <a:pos x="164" y="158"/>
                    </a:cxn>
                    <a:cxn ang="0">
                      <a:pos x="125" y="196"/>
                    </a:cxn>
                    <a:cxn ang="0">
                      <a:pos x="144" y="279"/>
                    </a:cxn>
                    <a:cxn ang="0">
                      <a:pos x="142" y="313"/>
                    </a:cxn>
                    <a:cxn ang="0">
                      <a:pos x="136" y="328"/>
                    </a:cxn>
                    <a:cxn ang="0">
                      <a:pos x="122" y="338"/>
                    </a:cxn>
                    <a:cxn ang="0">
                      <a:pos x="71" y="344"/>
                    </a:cxn>
                    <a:cxn ang="0">
                      <a:pos x="37" y="344"/>
                    </a:cxn>
                    <a:cxn ang="0">
                      <a:pos x="13" y="337"/>
                    </a:cxn>
                    <a:cxn ang="0">
                      <a:pos x="1" y="323"/>
                    </a:cxn>
                    <a:cxn ang="0">
                      <a:pos x="1" y="308"/>
                    </a:cxn>
                    <a:cxn ang="0">
                      <a:pos x="5" y="293"/>
                    </a:cxn>
                    <a:cxn ang="0">
                      <a:pos x="37" y="268"/>
                    </a:cxn>
                    <a:cxn ang="0">
                      <a:pos x="20" y="299"/>
                    </a:cxn>
                    <a:cxn ang="0">
                      <a:pos x="16" y="310"/>
                    </a:cxn>
                    <a:cxn ang="0">
                      <a:pos x="15" y="317"/>
                    </a:cxn>
                    <a:cxn ang="0">
                      <a:pos x="20" y="324"/>
                    </a:cxn>
                    <a:cxn ang="0">
                      <a:pos x="38" y="328"/>
                    </a:cxn>
                    <a:cxn ang="0">
                      <a:pos x="117" y="324"/>
                    </a:cxn>
                    <a:cxn ang="0">
                      <a:pos x="124" y="318"/>
                    </a:cxn>
                    <a:cxn ang="0">
                      <a:pos x="127" y="309"/>
                    </a:cxn>
                    <a:cxn ang="0">
                      <a:pos x="128" y="280"/>
                    </a:cxn>
                    <a:cxn ang="0">
                      <a:pos x="121" y="242"/>
                    </a:cxn>
                    <a:cxn ang="0">
                      <a:pos x="111" y="193"/>
                    </a:cxn>
                    <a:cxn ang="0">
                      <a:pos x="183" y="103"/>
                    </a:cxn>
                    <a:cxn ang="0">
                      <a:pos x="252" y="10"/>
                    </a:cxn>
                    <a:cxn ang="0">
                      <a:pos x="298" y="1"/>
                    </a:cxn>
                    <a:cxn ang="0">
                      <a:pos x="328" y="0"/>
                    </a:cxn>
                    <a:cxn ang="0">
                      <a:pos x="351" y="8"/>
                    </a:cxn>
                    <a:cxn ang="0">
                      <a:pos x="367" y="24"/>
                    </a:cxn>
                    <a:cxn ang="0">
                      <a:pos x="375" y="47"/>
                    </a:cxn>
                    <a:cxn ang="0">
                      <a:pos x="380" y="76"/>
                    </a:cxn>
                    <a:cxn ang="0">
                      <a:pos x="390" y="147"/>
                    </a:cxn>
                  </a:cxnLst>
                  <a:rect l="0" t="0" r="r" b="b"/>
                  <a:pathLst>
                    <a:path w="390" h="344">
                      <a:moveTo>
                        <a:pt x="375" y="150"/>
                      </a:moveTo>
                      <a:lnTo>
                        <a:pt x="369" y="111"/>
                      </a:lnTo>
                      <a:lnTo>
                        <a:pt x="365" y="77"/>
                      </a:lnTo>
                      <a:lnTo>
                        <a:pt x="360" y="51"/>
                      </a:lnTo>
                      <a:lnTo>
                        <a:pt x="360" y="52"/>
                      </a:lnTo>
                      <a:lnTo>
                        <a:pt x="353" y="32"/>
                      </a:lnTo>
                      <a:lnTo>
                        <a:pt x="354" y="35"/>
                      </a:lnTo>
                      <a:lnTo>
                        <a:pt x="342" y="21"/>
                      </a:lnTo>
                      <a:lnTo>
                        <a:pt x="346" y="23"/>
                      </a:lnTo>
                      <a:lnTo>
                        <a:pt x="326" y="16"/>
                      </a:lnTo>
                      <a:lnTo>
                        <a:pt x="328" y="16"/>
                      </a:lnTo>
                      <a:lnTo>
                        <a:pt x="299" y="16"/>
                      </a:lnTo>
                      <a:lnTo>
                        <a:pt x="301" y="16"/>
                      </a:lnTo>
                      <a:lnTo>
                        <a:pt x="260" y="23"/>
                      </a:lnTo>
                      <a:lnTo>
                        <a:pt x="265" y="21"/>
                      </a:lnTo>
                      <a:lnTo>
                        <a:pt x="227" y="66"/>
                      </a:lnTo>
                      <a:lnTo>
                        <a:pt x="196" y="112"/>
                      </a:lnTo>
                      <a:lnTo>
                        <a:pt x="164" y="158"/>
                      </a:lnTo>
                      <a:lnTo>
                        <a:pt x="123" y="204"/>
                      </a:lnTo>
                      <a:lnTo>
                        <a:pt x="125" y="196"/>
                      </a:lnTo>
                      <a:lnTo>
                        <a:pt x="136" y="237"/>
                      </a:lnTo>
                      <a:lnTo>
                        <a:pt x="144" y="279"/>
                      </a:lnTo>
                      <a:cubicBezTo>
                        <a:pt x="144" y="280"/>
                        <a:pt x="144" y="280"/>
                        <a:pt x="144" y="281"/>
                      </a:cubicBezTo>
                      <a:lnTo>
                        <a:pt x="142" y="313"/>
                      </a:lnTo>
                      <a:cubicBezTo>
                        <a:pt x="142" y="314"/>
                        <a:pt x="142" y="315"/>
                        <a:pt x="142" y="316"/>
                      </a:cubicBezTo>
                      <a:lnTo>
                        <a:pt x="136" y="328"/>
                      </a:lnTo>
                      <a:cubicBezTo>
                        <a:pt x="135" y="329"/>
                        <a:pt x="134" y="330"/>
                        <a:pt x="133" y="331"/>
                      </a:cubicBezTo>
                      <a:lnTo>
                        <a:pt x="122" y="338"/>
                      </a:lnTo>
                      <a:cubicBezTo>
                        <a:pt x="121" y="339"/>
                        <a:pt x="120" y="339"/>
                        <a:pt x="118" y="339"/>
                      </a:cubicBezTo>
                      <a:lnTo>
                        <a:pt x="71" y="344"/>
                      </a:lnTo>
                      <a:lnTo>
                        <a:pt x="38" y="344"/>
                      </a:lnTo>
                      <a:cubicBezTo>
                        <a:pt x="38" y="344"/>
                        <a:pt x="37" y="344"/>
                        <a:pt x="37" y="344"/>
                      </a:cubicBezTo>
                      <a:lnTo>
                        <a:pt x="17" y="339"/>
                      </a:lnTo>
                      <a:cubicBezTo>
                        <a:pt x="15" y="339"/>
                        <a:pt x="14" y="338"/>
                        <a:pt x="13" y="337"/>
                      </a:cubicBezTo>
                      <a:lnTo>
                        <a:pt x="4" y="328"/>
                      </a:lnTo>
                      <a:cubicBezTo>
                        <a:pt x="2" y="327"/>
                        <a:pt x="2" y="325"/>
                        <a:pt x="1" y="323"/>
                      </a:cubicBezTo>
                      <a:lnTo>
                        <a:pt x="0" y="311"/>
                      </a:lnTo>
                      <a:cubicBezTo>
                        <a:pt x="0" y="310"/>
                        <a:pt x="0" y="309"/>
                        <a:pt x="1" y="308"/>
                      </a:cubicBezTo>
                      <a:lnTo>
                        <a:pt x="5" y="294"/>
                      </a:lnTo>
                      <a:cubicBezTo>
                        <a:pt x="5" y="294"/>
                        <a:pt x="5" y="293"/>
                        <a:pt x="5" y="293"/>
                      </a:cubicBezTo>
                      <a:lnTo>
                        <a:pt x="22" y="261"/>
                      </a:lnTo>
                      <a:lnTo>
                        <a:pt x="37" y="268"/>
                      </a:lnTo>
                      <a:lnTo>
                        <a:pt x="20" y="300"/>
                      </a:lnTo>
                      <a:lnTo>
                        <a:pt x="20" y="299"/>
                      </a:lnTo>
                      <a:lnTo>
                        <a:pt x="16" y="313"/>
                      </a:lnTo>
                      <a:lnTo>
                        <a:pt x="16" y="310"/>
                      </a:lnTo>
                      <a:lnTo>
                        <a:pt x="17" y="322"/>
                      </a:lnTo>
                      <a:lnTo>
                        <a:pt x="15" y="317"/>
                      </a:lnTo>
                      <a:lnTo>
                        <a:pt x="24" y="326"/>
                      </a:lnTo>
                      <a:lnTo>
                        <a:pt x="20" y="324"/>
                      </a:lnTo>
                      <a:lnTo>
                        <a:pt x="40" y="329"/>
                      </a:lnTo>
                      <a:lnTo>
                        <a:pt x="38" y="328"/>
                      </a:lnTo>
                      <a:lnTo>
                        <a:pt x="70" y="329"/>
                      </a:lnTo>
                      <a:lnTo>
                        <a:pt x="117" y="324"/>
                      </a:lnTo>
                      <a:lnTo>
                        <a:pt x="113" y="325"/>
                      </a:lnTo>
                      <a:lnTo>
                        <a:pt x="124" y="318"/>
                      </a:lnTo>
                      <a:lnTo>
                        <a:pt x="121" y="321"/>
                      </a:lnTo>
                      <a:lnTo>
                        <a:pt x="127" y="309"/>
                      </a:lnTo>
                      <a:lnTo>
                        <a:pt x="126" y="312"/>
                      </a:lnTo>
                      <a:lnTo>
                        <a:pt x="128" y="280"/>
                      </a:lnTo>
                      <a:lnTo>
                        <a:pt x="129" y="282"/>
                      </a:lnTo>
                      <a:lnTo>
                        <a:pt x="121" y="242"/>
                      </a:lnTo>
                      <a:lnTo>
                        <a:pt x="110" y="201"/>
                      </a:lnTo>
                      <a:cubicBezTo>
                        <a:pt x="109" y="198"/>
                        <a:pt x="110" y="195"/>
                        <a:pt x="111" y="193"/>
                      </a:cubicBezTo>
                      <a:lnTo>
                        <a:pt x="151" y="149"/>
                      </a:lnTo>
                      <a:lnTo>
                        <a:pt x="183" y="103"/>
                      </a:lnTo>
                      <a:lnTo>
                        <a:pt x="214" y="55"/>
                      </a:lnTo>
                      <a:lnTo>
                        <a:pt x="252" y="10"/>
                      </a:lnTo>
                      <a:cubicBezTo>
                        <a:pt x="254" y="9"/>
                        <a:pt x="255" y="8"/>
                        <a:pt x="257" y="8"/>
                      </a:cubicBezTo>
                      <a:lnTo>
                        <a:pt x="298" y="1"/>
                      </a:lnTo>
                      <a:cubicBezTo>
                        <a:pt x="299" y="0"/>
                        <a:pt x="299" y="0"/>
                        <a:pt x="299" y="0"/>
                      </a:cubicBezTo>
                      <a:lnTo>
                        <a:pt x="328" y="0"/>
                      </a:lnTo>
                      <a:cubicBezTo>
                        <a:pt x="329" y="0"/>
                        <a:pt x="330" y="1"/>
                        <a:pt x="331" y="1"/>
                      </a:cubicBezTo>
                      <a:lnTo>
                        <a:pt x="351" y="8"/>
                      </a:lnTo>
                      <a:cubicBezTo>
                        <a:pt x="352" y="8"/>
                        <a:pt x="354" y="9"/>
                        <a:pt x="355" y="10"/>
                      </a:cubicBezTo>
                      <a:lnTo>
                        <a:pt x="367" y="24"/>
                      </a:lnTo>
                      <a:cubicBezTo>
                        <a:pt x="367" y="25"/>
                        <a:pt x="368" y="26"/>
                        <a:pt x="368" y="27"/>
                      </a:cubicBezTo>
                      <a:lnTo>
                        <a:pt x="375" y="47"/>
                      </a:lnTo>
                      <a:cubicBezTo>
                        <a:pt x="375" y="47"/>
                        <a:pt x="375" y="48"/>
                        <a:pt x="375" y="48"/>
                      </a:cubicBezTo>
                      <a:lnTo>
                        <a:pt x="380" y="76"/>
                      </a:lnTo>
                      <a:lnTo>
                        <a:pt x="384" y="108"/>
                      </a:lnTo>
                      <a:lnTo>
                        <a:pt x="390" y="147"/>
                      </a:lnTo>
                      <a:lnTo>
                        <a:pt x="375" y="15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 dirty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189" name="Freeform 129">
                  <a:extLst>
                    <a:ext uri="{FF2B5EF4-FFF2-40B4-BE49-F238E27FC236}">
                      <a16:creationId xmlns:a16="http://schemas.microsoft.com/office/drawing/2014/main" id="{2DF6BA27-428B-486F-B566-61B75029560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34605" y="2985940"/>
                  <a:ext cx="63035" cy="179539"/>
                </a:xfrm>
                <a:custGeom>
                  <a:avLst/>
                  <a:gdLst/>
                  <a:ahLst/>
                  <a:cxnLst>
                    <a:cxn ang="0">
                      <a:pos x="15" y="0"/>
                    </a:cxn>
                    <a:cxn ang="0">
                      <a:pos x="26" y="96"/>
                    </a:cxn>
                    <a:cxn ang="0">
                      <a:pos x="34" y="142"/>
                    </a:cxn>
                    <a:cxn ang="0">
                      <a:pos x="34" y="141"/>
                    </a:cxn>
                    <a:cxn ang="0">
                      <a:pos x="49" y="185"/>
                    </a:cxn>
                    <a:cxn ang="0">
                      <a:pos x="46" y="181"/>
                    </a:cxn>
                    <a:cxn ang="0">
                      <a:pos x="58" y="190"/>
                    </a:cxn>
                    <a:cxn ang="0">
                      <a:pos x="54" y="188"/>
                    </a:cxn>
                    <a:cxn ang="0">
                      <a:pos x="72" y="189"/>
                    </a:cxn>
                    <a:cxn ang="0">
                      <a:pos x="90" y="189"/>
                    </a:cxn>
                    <a:cxn ang="0">
                      <a:pos x="94" y="190"/>
                    </a:cxn>
                    <a:cxn ang="0">
                      <a:pos x="108" y="197"/>
                    </a:cxn>
                    <a:cxn ang="0">
                      <a:pos x="112" y="203"/>
                    </a:cxn>
                    <a:cxn ang="0">
                      <a:pos x="116" y="222"/>
                    </a:cxn>
                    <a:cxn ang="0">
                      <a:pos x="116" y="226"/>
                    </a:cxn>
                    <a:cxn ang="0">
                      <a:pos x="110" y="247"/>
                    </a:cxn>
                    <a:cxn ang="0">
                      <a:pos x="101" y="269"/>
                    </a:cxn>
                    <a:cxn ang="0">
                      <a:pos x="101" y="268"/>
                    </a:cxn>
                    <a:cxn ang="0">
                      <a:pos x="96" y="290"/>
                    </a:cxn>
                    <a:cxn ang="0">
                      <a:pos x="81" y="287"/>
                    </a:cxn>
                    <a:cxn ang="0">
                      <a:pos x="86" y="265"/>
                    </a:cxn>
                    <a:cxn ang="0">
                      <a:pos x="86" y="263"/>
                    </a:cxn>
                    <a:cxn ang="0">
                      <a:pos x="95" y="242"/>
                    </a:cxn>
                    <a:cxn ang="0">
                      <a:pos x="101" y="221"/>
                    </a:cxn>
                    <a:cxn ang="0">
                      <a:pos x="101" y="225"/>
                    </a:cxn>
                    <a:cxn ang="0">
                      <a:pos x="97" y="206"/>
                    </a:cxn>
                    <a:cxn ang="0">
                      <a:pos x="101" y="212"/>
                    </a:cxn>
                    <a:cxn ang="0">
                      <a:pos x="87" y="205"/>
                    </a:cxn>
                    <a:cxn ang="0">
                      <a:pos x="90" y="205"/>
                    </a:cxn>
                    <a:cxn ang="0">
                      <a:pos x="71" y="205"/>
                    </a:cxn>
                    <a:cxn ang="0">
                      <a:pos x="53" y="204"/>
                    </a:cxn>
                    <a:cxn ang="0">
                      <a:pos x="49" y="203"/>
                    </a:cxn>
                    <a:cxn ang="0">
                      <a:pos x="37" y="194"/>
                    </a:cxn>
                    <a:cxn ang="0">
                      <a:pos x="34" y="190"/>
                    </a:cxn>
                    <a:cxn ang="0">
                      <a:pos x="19" y="146"/>
                    </a:cxn>
                    <a:cxn ang="0">
                      <a:pos x="19" y="145"/>
                    </a:cxn>
                    <a:cxn ang="0">
                      <a:pos x="11" y="97"/>
                    </a:cxn>
                    <a:cxn ang="0">
                      <a:pos x="0" y="1"/>
                    </a:cxn>
                    <a:cxn ang="0">
                      <a:pos x="15" y="0"/>
                    </a:cxn>
                  </a:cxnLst>
                  <a:rect l="0" t="0" r="r" b="b"/>
                  <a:pathLst>
                    <a:path w="117" h="290">
                      <a:moveTo>
                        <a:pt x="15" y="0"/>
                      </a:moveTo>
                      <a:lnTo>
                        <a:pt x="26" y="96"/>
                      </a:lnTo>
                      <a:lnTo>
                        <a:pt x="34" y="142"/>
                      </a:lnTo>
                      <a:lnTo>
                        <a:pt x="34" y="141"/>
                      </a:lnTo>
                      <a:lnTo>
                        <a:pt x="49" y="185"/>
                      </a:lnTo>
                      <a:lnTo>
                        <a:pt x="46" y="181"/>
                      </a:lnTo>
                      <a:lnTo>
                        <a:pt x="58" y="190"/>
                      </a:lnTo>
                      <a:lnTo>
                        <a:pt x="54" y="188"/>
                      </a:lnTo>
                      <a:lnTo>
                        <a:pt x="72" y="189"/>
                      </a:lnTo>
                      <a:lnTo>
                        <a:pt x="90" y="189"/>
                      </a:lnTo>
                      <a:cubicBezTo>
                        <a:pt x="92" y="189"/>
                        <a:pt x="93" y="190"/>
                        <a:pt x="94" y="190"/>
                      </a:cubicBezTo>
                      <a:lnTo>
                        <a:pt x="108" y="197"/>
                      </a:lnTo>
                      <a:cubicBezTo>
                        <a:pt x="110" y="198"/>
                        <a:pt x="112" y="200"/>
                        <a:pt x="112" y="203"/>
                      </a:cubicBezTo>
                      <a:lnTo>
                        <a:pt x="116" y="222"/>
                      </a:lnTo>
                      <a:cubicBezTo>
                        <a:pt x="117" y="223"/>
                        <a:pt x="117" y="224"/>
                        <a:pt x="116" y="226"/>
                      </a:cubicBezTo>
                      <a:lnTo>
                        <a:pt x="110" y="247"/>
                      </a:lnTo>
                      <a:lnTo>
                        <a:pt x="101" y="269"/>
                      </a:lnTo>
                      <a:lnTo>
                        <a:pt x="101" y="268"/>
                      </a:lnTo>
                      <a:lnTo>
                        <a:pt x="96" y="290"/>
                      </a:lnTo>
                      <a:lnTo>
                        <a:pt x="81" y="287"/>
                      </a:lnTo>
                      <a:lnTo>
                        <a:pt x="86" y="265"/>
                      </a:lnTo>
                      <a:cubicBezTo>
                        <a:pt x="86" y="264"/>
                        <a:pt x="86" y="264"/>
                        <a:pt x="86" y="263"/>
                      </a:cubicBezTo>
                      <a:lnTo>
                        <a:pt x="95" y="242"/>
                      </a:lnTo>
                      <a:lnTo>
                        <a:pt x="101" y="221"/>
                      </a:lnTo>
                      <a:lnTo>
                        <a:pt x="101" y="225"/>
                      </a:lnTo>
                      <a:lnTo>
                        <a:pt x="97" y="206"/>
                      </a:lnTo>
                      <a:lnTo>
                        <a:pt x="101" y="212"/>
                      </a:lnTo>
                      <a:lnTo>
                        <a:pt x="87" y="205"/>
                      </a:lnTo>
                      <a:lnTo>
                        <a:pt x="90" y="205"/>
                      </a:lnTo>
                      <a:lnTo>
                        <a:pt x="71" y="205"/>
                      </a:lnTo>
                      <a:lnTo>
                        <a:pt x="53" y="204"/>
                      </a:lnTo>
                      <a:cubicBezTo>
                        <a:pt x="51" y="204"/>
                        <a:pt x="50" y="204"/>
                        <a:pt x="49" y="203"/>
                      </a:cubicBezTo>
                      <a:lnTo>
                        <a:pt x="37" y="194"/>
                      </a:lnTo>
                      <a:cubicBezTo>
                        <a:pt x="35" y="193"/>
                        <a:pt x="34" y="192"/>
                        <a:pt x="34" y="190"/>
                      </a:cubicBezTo>
                      <a:lnTo>
                        <a:pt x="19" y="146"/>
                      </a:lnTo>
                      <a:cubicBezTo>
                        <a:pt x="19" y="146"/>
                        <a:pt x="19" y="145"/>
                        <a:pt x="19" y="145"/>
                      </a:cubicBezTo>
                      <a:lnTo>
                        <a:pt x="11" y="97"/>
                      </a:lnTo>
                      <a:lnTo>
                        <a:pt x="0" y="1"/>
                      </a:lnTo>
                      <a:lnTo>
                        <a:pt x="15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190" name="Freeform 130">
                  <a:extLst>
                    <a:ext uri="{FF2B5EF4-FFF2-40B4-BE49-F238E27FC236}">
                      <a16:creationId xmlns:a16="http://schemas.microsoft.com/office/drawing/2014/main" id="{4904CE90-C799-4D8A-9755-856BE6C1F10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49735" y="2883680"/>
                  <a:ext cx="143637" cy="162783"/>
                </a:xfrm>
                <a:custGeom>
                  <a:avLst/>
                  <a:gdLst/>
                  <a:ahLst/>
                  <a:cxnLst>
                    <a:cxn ang="0">
                      <a:pos x="269" y="11"/>
                    </a:cxn>
                    <a:cxn ang="0">
                      <a:pos x="251" y="30"/>
                    </a:cxn>
                    <a:cxn ang="0">
                      <a:pos x="231" y="52"/>
                    </a:cxn>
                    <a:cxn ang="0">
                      <a:pos x="214" y="74"/>
                    </a:cxn>
                    <a:cxn ang="0">
                      <a:pos x="215" y="73"/>
                    </a:cxn>
                    <a:cxn ang="0">
                      <a:pos x="204" y="95"/>
                    </a:cxn>
                    <a:cxn ang="0">
                      <a:pos x="204" y="93"/>
                    </a:cxn>
                    <a:cxn ang="0">
                      <a:pos x="200" y="120"/>
                    </a:cxn>
                    <a:cxn ang="0">
                      <a:pos x="200" y="118"/>
                    </a:cxn>
                    <a:cxn ang="0">
                      <a:pos x="202" y="147"/>
                    </a:cxn>
                    <a:cxn ang="0">
                      <a:pos x="202" y="148"/>
                    </a:cxn>
                    <a:cxn ang="0">
                      <a:pos x="200" y="174"/>
                    </a:cxn>
                    <a:cxn ang="0">
                      <a:pos x="199" y="178"/>
                    </a:cxn>
                    <a:cxn ang="0">
                      <a:pos x="186" y="197"/>
                    </a:cxn>
                    <a:cxn ang="0">
                      <a:pos x="183" y="200"/>
                    </a:cxn>
                    <a:cxn ang="0">
                      <a:pos x="147" y="215"/>
                    </a:cxn>
                    <a:cxn ang="0">
                      <a:pos x="144" y="215"/>
                    </a:cxn>
                    <a:cxn ang="0">
                      <a:pos x="105" y="218"/>
                    </a:cxn>
                    <a:cxn ang="0">
                      <a:pos x="64" y="216"/>
                    </a:cxn>
                    <a:cxn ang="0">
                      <a:pos x="25" y="217"/>
                    </a:cxn>
                    <a:cxn ang="0">
                      <a:pos x="32" y="212"/>
                    </a:cxn>
                    <a:cxn ang="0">
                      <a:pos x="27" y="227"/>
                    </a:cxn>
                    <a:cxn ang="0">
                      <a:pos x="22" y="244"/>
                    </a:cxn>
                    <a:cxn ang="0">
                      <a:pos x="17" y="258"/>
                    </a:cxn>
                    <a:cxn ang="0">
                      <a:pos x="15" y="264"/>
                    </a:cxn>
                    <a:cxn ang="0">
                      <a:pos x="0" y="259"/>
                    </a:cxn>
                    <a:cxn ang="0">
                      <a:pos x="2" y="253"/>
                    </a:cxn>
                    <a:cxn ang="0">
                      <a:pos x="7" y="239"/>
                    </a:cxn>
                    <a:cxn ang="0">
                      <a:pos x="12" y="222"/>
                    </a:cxn>
                    <a:cxn ang="0">
                      <a:pos x="17" y="207"/>
                    </a:cxn>
                    <a:cxn ang="0">
                      <a:pos x="24" y="201"/>
                    </a:cxn>
                    <a:cxn ang="0">
                      <a:pos x="65" y="200"/>
                    </a:cxn>
                    <a:cxn ang="0">
                      <a:pos x="104" y="202"/>
                    </a:cxn>
                    <a:cxn ang="0">
                      <a:pos x="143" y="199"/>
                    </a:cxn>
                    <a:cxn ang="0">
                      <a:pos x="140" y="200"/>
                    </a:cxn>
                    <a:cxn ang="0">
                      <a:pos x="176" y="185"/>
                    </a:cxn>
                    <a:cxn ang="0">
                      <a:pos x="173" y="188"/>
                    </a:cxn>
                    <a:cxn ang="0">
                      <a:pos x="186" y="169"/>
                    </a:cxn>
                    <a:cxn ang="0">
                      <a:pos x="184" y="173"/>
                    </a:cxn>
                    <a:cxn ang="0">
                      <a:pos x="186" y="147"/>
                    </a:cxn>
                    <a:cxn ang="0">
                      <a:pos x="186" y="148"/>
                    </a:cxn>
                    <a:cxn ang="0">
                      <a:pos x="184" y="119"/>
                    </a:cxn>
                    <a:cxn ang="0">
                      <a:pos x="185" y="117"/>
                    </a:cxn>
                    <a:cxn ang="0">
                      <a:pos x="189" y="90"/>
                    </a:cxn>
                    <a:cxn ang="0">
                      <a:pos x="189" y="88"/>
                    </a:cxn>
                    <a:cxn ang="0">
                      <a:pos x="200" y="66"/>
                    </a:cxn>
                    <a:cxn ang="0">
                      <a:pos x="201" y="65"/>
                    </a:cxn>
                    <a:cxn ang="0">
                      <a:pos x="220" y="41"/>
                    </a:cxn>
                    <a:cxn ang="0">
                      <a:pos x="240" y="19"/>
                    </a:cxn>
                    <a:cxn ang="0">
                      <a:pos x="258" y="0"/>
                    </a:cxn>
                    <a:cxn ang="0">
                      <a:pos x="269" y="11"/>
                    </a:cxn>
                  </a:cxnLst>
                  <a:rect l="0" t="0" r="r" b="b"/>
                  <a:pathLst>
                    <a:path w="269" h="264">
                      <a:moveTo>
                        <a:pt x="269" y="11"/>
                      </a:moveTo>
                      <a:lnTo>
                        <a:pt x="251" y="30"/>
                      </a:lnTo>
                      <a:lnTo>
                        <a:pt x="231" y="52"/>
                      </a:lnTo>
                      <a:lnTo>
                        <a:pt x="214" y="74"/>
                      </a:lnTo>
                      <a:lnTo>
                        <a:pt x="215" y="73"/>
                      </a:lnTo>
                      <a:lnTo>
                        <a:pt x="204" y="95"/>
                      </a:lnTo>
                      <a:lnTo>
                        <a:pt x="204" y="93"/>
                      </a:lnTo>
                      <a:lnTo>
                        <a:pt x="200" y="120"/>
                      </a:lnTo>
                      <a:lnTo>
                        <a:pt x="200" y="118"/>
                      </a:lnTo>
                      <a:lnTo>
                        <a:pt x="202" y="147"/>
                      </a:lnTo>
                      <a:cubicBezTo>
                        <a:pt x="202" y="147"/>
                        <a:pt x="202" y="148"/>
                        <a:pt x="202" y="148"/>
                      </a:cubicBezTo>
                      <a:lnTo>
                        <a:pt x="200" y="174"/>
                      </a:lnTo>
                      <a:cubicBezTo>
                        <a:pt x="200" y="175"/>
                        <a:pt x="200" y="177"/>
                        <a:pt x="199" y="178"/>
                      </a:cubicBezTo>
                      <a:lnTo>
                        <a:pt x="186" y="197"/>
                      </a:lnTo>
                      <a:cubicBezTo>
                        <a:pt x="185" y="198"/>
                        <a:pt x="184" y="199"/>
                        <a:pt x="183" y="200"/>
                      </a:cubicBezTo>
                      <a:lnTo>
                        <a:pt x="147" y="215"/>
                      </a:lnTo>
                      <a:cubicBezTo>
                        <a:pt x="146" y="215"/>
                        <a:pt x="145" y="215"/>
                        <a:pt x="144" y="215"/>
                      </a:cubicBezTo>
                      <a:lnTo>
                        <a:pt x="105" y="218"/>
                      </a:lnTo>
                      <a:lnTo>
                        <a:pt x="64" y="216"/>
                      </a:lnTo>
                      <a:lnTo>
                        <a:pt x="25" y="217"/>
                      </a:lnTo>
                      <a:lnTo>
                        <a:pt x="32" y="212"/>
                      </a:lnTo>
                      <a:lnTo>
                        <a:pt x="27" y="227"/>
                      </a:lnTo>
                      <a:lnTo>
                        <a:pt x="22" y="244"/>
                      </a:lnTo>
                      <a:lnTo>
                        <a:pt x="17" y="258"/>
                      </a:lnTo>
                      <a:lnTo>
                        <a:pt x="15" y="264"/>
                      </a:lnTo>
                      <a:lnTo>
                        <a:pt x="0" y="259"/>
                      </a:lnTo>
                      <a:lnTo>
                        <a:pt x="2" y="253"/>
                      </a:lnTo>
                      <a:lnTo>
                        <a:pt x="7" y="239"/>
                      </a:lnTo>
                      <a:lnTo>
                        <a:pt x="12" y="222"/>
                      </a:lnTo>
                      <a:lnTo>
                        <a:pt x="17" y="207"/>
                      </a:lnTo>
                      <a:cubicBezTo>
                        <a:pt x="18" y="204"/>
                        <a:pt x="21" y="202"/>
                        <a:pt x="24" y="201"/>
                      </a:cubicBezTo>
                      <a:lnTo>
                        <a:pt x="65" y="200"/>
                      </a:lnTo>
                      <a:lnTo>
                        <a:pt x="104" y="202"/>
                      </a:lnTo>
                      <a:lnTo>
                        <a:pt x="143" y="199"/>
                      </a:lnTo>
                      <a:lnTo>
                        <a:pt x="140" y="200"/>
                      </a:lnTo>
                      <a:lnTo>
                        <a:pt x="176" y="185"/>
                      </a:lnTo>
                      <a:lnTo>
                        <a:pt x="173" y="188"/>
                      </a:lnTo>
                      <a:lnTo>
                        <a:pt x="186" y="169"/>
                      </a:lnTo>
                      <a:lnTo>
                        <a:pt x="184" y="173"/>
                      </a:lnTo>
                      <a:lnTo>
                        <a:pt x="186" y="147"/>
                      </a:lnTo>
                      <a:lnTo>
                        <a:pt x="186" y="148"/>
                      </a:lnTo>
                      <a:lnTo>
                        <a:pt x="184" y="119"/>
                      </a:lnTo>
                      <a:cubicBezTo>
                        <a:pt x="184" y="118"/>
                        <a:pt x="184" y="118"/>
                        <a:pt x="185" y="117"/>
                      </a:cubicBezTo>
                      <a:lnTo>
                        <a:pt x="189" y="90"/>
                      </a:lnTo>
                      <a:cubicBezTo>
                        <a:pt x="189" y="89"/>
                        <a:pt x="189" y="89"/>
                        <a:pt x="189" y="88"/>
                      </a:cubicBezTo>
                      <a:lnTo>
                        <a:pt x="200" y="66"/>
                      </a:lnTo>
                      <a:cubicBezTo>
                        <a:pt x="201" y="65"/>
                        <a:pt x="201" y="65"/>
                        <a:pt x="201" y="65"/>
                      </a:cubicBezTo>
                      <a:lnTo>
                        <a:pt x="220" y="41"/>
                      </a:lnTo>
                      <a:lnTo>
                        <a:pt x="240" y="19"/>
                      </a:lnTo>
                      <a:lnTo>
                        <a:pt x="258" y="0"/>
                      </a:lnTo>
                      <a:lnTo>
                        <a:pt x="269" y="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191" name="Freeform 131">
                  <a:extLst>
                    <a:ext uri="{FF2B5EF4-FFF2-40B4-BE49-F238E27FC236}">
                      <a16:creationId xmlns:a16="http://schemas.microsoft.com/office/drawing/2014/main" id="{2C021175-527A-4B91-8DF5-378DA6BDD2E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92066" y="3022141"/>
                  <a:ext cx="76469" cy="210660"/>
                </a:xfrm>
                <a:custGeom>
                  <a:avLst/>
                  <a:gdLst/>
                  <a:ahLst/>
                  <a:cxnLst>
                    <a:cxn ang="0">
                      <a:pos x="72" y="341"/>
                    </a:cxn>
                    <a:cxn ang="0">
                      <a:pos x="65" y="272"/>
                    </a:cxn>
                    <a:cxn ang="0">
                      <a:pos x="58" y="215"/>
                    </a:cxn>
                    <a:cxn ang="0">
                      <a:pos x="58" y="216"/>
                    </a:cxn>
                    <a:cxn ang="0">
                      <a:pos x="39" y="163"/>
                    </a:cxn>
                    <a:cxn ang="0">
                      <a:pos x="40" y="165"/>
                    </a:cxn>
                    <a:cxn ang="0">
                      <a:pos x="24" y="140"/>
                    </a:cxn>
                    <a:cxn ang="0">
                      <a:pos x="2" y="115"/>
                    </a:cxn>
                    <a:cxn ang="0">
                      <a:pos x="1" y="108"/>
                    </a:cxn>
                    <a:cxn ang="0">
                      <a:pos x="6" y="102"/>
                    </a:cxn>
                    <a:cxn ang="0">
                      <a:pos x="49" y="85"/>
                    </a:cxn>
                    <a:cxn ang="0">
                      <a:pos x="47" y="86"/>
                    </a:cxn>
                    <a:cxn ang="0">
                      <a:pos x="81" y="65"/>
                    </a:cxn>
                    <a:cxn ang="0">
                      <a:pos x="80" y="66"/>
                    </a:cxn>
                    <a:cxn ang="0">
                      <a:pos x="107" y="37"/>
                    </a:cxn>
                    <a:cxn ang="0">
                      <a:pos x="106" y="38"/>
                    </a:cxn>
                    <a:cxn ang="0">
                      <a:pos x="130" y="0"/>
                    </a:cxn>
                    <a:cxn ang="0">
                      <a:pos x="143" y="9"/>
                    </a:cxn>
                    <a:cxn ang="0">
                      <a:pos x="119" y="47"/>
                    </a:cxn>
                    <a:cxn ang="0">
                      <a:pos x="118" y="48"/>
                    </a:cxn>
                    <a:cxn ang="0">
                      <a:pos x="91" y="77"/>
                    </a:cxn>
                    <a:cxn ang="0">
                      <a:pos x="90" y="78"/>
                    </a:cxn>
                    <a:cxn ang="0">
                      <a:pos x="56" y="99"/>
                    </a:cxn>
                    <a:cxn ang="0">
                      <a:pos x="54" y="100"/>
                    </a:cxn>
                    <a:cxn ang="0">
                      <a:pos x="11" y="117"/>
                    </a:cxn>
                    <a:cxn ang="0">
                      <a:pos x="15" y="104"/>
                    </a:cxn>
                    <a:cxn ang="0">
                      <a:pos x="37" y="131"/>
                    </a:cxn>
                    <a:cxn ang="0">
                      <a:pos x="53" y="156"/>
                    </a:cxn>
                    <a:cxn ang="0">
                      <a:pos x="54" y="158"/>
                    </a:cxn>
                    <a:cxn ang="0">
                      <a:pos x="73" y="211"/>
                    </a:cxn>
                    <a:cxn ang="0">
                      <a:pos x="73" y="212"/>
                    </a:cxn>
                    <a:cxn ang="0">
                      <a:pos x="81" y="271"/>
                    </a:cxn>
                    <a:cxn ang="0">
                      <a:pos x="88" y="340"/>
                    </a:cxn>
                    <a:cxn ang="0">
                      <a:pos x="72" y="341"/>
                    </a:cxn>
                  </a:cxnLst>
                  <a:rect l="0" t="0" r="r" b="b"/>
                  <a:pathLst>
                    <a:path w="143" h="341">
                      <a:moveTo>
                        <a:pt x="72" y="341"/>
                      </a:moveTo>
                      <a:lnTo>
                        <a:pt x="65" y="272"/>
                      </a:lnTo>
                      <a:lnTo>
                        <a:pt x="58" y="215"/>
                      </a:lnTo>
                      <a:lnTo>
                        <a:pt x="58" y="216"/>
                      </a:lnTo>
                      <a:lnTo>
                        <a:pt x="39" y="163"/>
                      </a:lnTo>
                      <a:lnTo>
                        <a:pt x="40" y="165"/>
                      </a:lnTo>
                      <a:lnTo>
                        <a:pt x="24" y="140"/>
                      </a:lnTo>
                      <a:lnTo>
                        <a:pt x="2" y="115"/>
                      </a:lnTo>
                      <a:cubicBezTo>
                        <a:pt x="1" y="113"/>
                        <a:pt x="0" y="110"/>
                        <a:pt x="1" y="108"/>
                      </a:cubicBezTo>
                      <a:cubicBezTo>
                        <a:pt x="1" y="105"/>
                        <a:pt x="3" y="103"/>
                        <a:pt x="6" y="102"/>
                      </a:cubicBezTo>
                      <a:lnTo>
                        <a:pt x="49" y="85"/>
                      </a:lnTo>
                      <a:lnTo>
                        <a:pt x="47" y="86"/>
                      </a:lnTo>
                      <a:lnTo>
                        <a:pt x="81" y="65"/>
                      </a:lnTo>
                      <a:lnTo>
                        <a:pt x="80" y="66"/>
                      </a:lnTo>
                      <a:lnTo>
                        <a:pt x="107" y="37"/>
                      </a:lnTo>
                      <a:lnTo>
                        <a:pt x="106" y="38"/>
                      </a:lnTo>
                      <a:lnTo>
                        <a:pt x="130" y="0"/>
                      </a:lnTo>
                      <a:lnTo>
                        <a:pt x="143" y="9"/>
                      </a:lnTo>
                      <a:lnTo>
                        <a:pt x="119" y="47"/>
                      </a:lnTo>
                      <a:cubicBezTo>
                        <a:pt x="119" y="47"/>
                        <a:pt x="119" y="48"/>
                        <a:pt x="118" y="48"/>
                      </a:cubicBezTo>
                      <a:lnTo>
                        <a:pt x="91" y="77"/>
                      </a:lnTo>
                      <a:cubicBezTo>
                        <a:pt x="91" y="77"/>
                        <a:pt x="90" y="78"/>
                        <a:pt x="90" y="78"/>
                      </a:cubicBezTo>
                      <a:lnTo>
                        <a:pt x="56" y="99"/>
                      </a:lnTo>
                      <a:cubicBezTo>
                        <a:pt x="55" y="100"/>
                        <a:pt x="55" y="100"/>
                        <a:pt x="54" y="100"/>
                      </a:cubicBezTo>
                      <a:lnTo>
                        <a:pt x="11" y="117"/>
                      </a:lnTo>
                      <a:lnTo>
                        <a:pt x="15" y="104"/>
                      </a:lnTo>
                      <a:lnTo>
                        <a:pt x="37" y="131"/>
                      </a:lnTo>
                      <a:lnTo>
                        <a:pt x="53" y="156"/>
                      </a:lnTo>
                      <a:cubicBezTo>
                        <a:pt x="54" y="157"/>
                        <a:pt x="54" y="157"/>
                        <a:pt x="54" y="158"/>
                      </a:cubicBezTo>
                      <a:lnTo>
                        <a:pt x="73" y="211"/>
                      </a:lnTo>
                      <a:cubicBezTo>
                        <a:pt x="73" y="211"/>
                        <a:pt x="73" y="212"/>
                        <a:pt x="73" y="212"/>
                      </a:cubicBezTo>
                      <a:lnTo>
                        <a:pt x="81" y="271"/>
                      </a:lnTo>
                      <a:lnTo>
                        <a:pt x="88" y="340"/>
                      </a:lnTo>
                      <a:lnTo>
                        <a:pt x="72" y="34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grpSp>
              <p:nvGrpSpPr>
                <p:cNvPr id="192" name="กลุ่ม 191">
                  <a:extLst>
                    <a:ext uri="{FF2B5EF4-FFF2-40B4-BE49-F238E27FC236}">
                      <a16:creationId xmlns:a16="http://schemas.microsoft.com/office/drawing/2014/main" id="{D7AA33F3-B7D1-4AB3-AF4A-2AB25FCA47D0}"/>
                    </a:ext>
                  </a:extLst>
                </p:cNvPr>
                <p:cNvGrpSpPr/>
                <p:nvPr/>
              </p:nvGrpSpPr>
              <p:grpSpPr>
                <a:xfrm>
                  <a:off x="2678699" y="2528583"/>
                  <a:ext cx="538914" cy="481611"/>
                  <a:chOff x="2678699" y="2528583"/>
                  <a:chExt cx="538914" cy="481611"/>
                </a:xfrm>
              </p:grpSpPr>
              <p:grpSp>
                <p:nvGrpSpPr>
                  <p:cNvPr id="193" name="กลุ่ม 192">
                    <a:extLst>
                      <a:ext uri="{FF2B5EF4-FFF2-40B4-BE49-F238E27FC236}">
                        <a16:creationId xmlns:a16="http://schemas.microsoft.com/office/drawing/2014/main" id="{703C886C-90D6-4F2F-8BF7-A03857636C34}"/>
                      </a:ext>
                    </a:extLst>
                  </p:cNvPr>
                  <p:cNvGrpSpPr/>
                  <p:nvPr/>
                </p:nvGrpSpPr>
                <p:grpSpPr>
                  <a:xfrm>
                    <a:off x="2678699" y="2636736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209" name="Freeform 114">
                      <a:extLst>
                        <a:ext uri="{FF2B5EF4-FFF2-40B4-BE49-F238E27FC236}">
                          <a16:creationId xmlns:a16="http://schemas.microsoft.com/office/drawing/2014/main" id="{436AEBF6-6438-4CD5-AECA-D46F66505BF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210" name="Freeform 123">
                      <a:extLst>
                        <a:ext uri="{FF2B5EF4-FFF2-40B4-BE49-F238E27FC236}">
                          <a16:creationId xmlns:a16="http://schemas.microsoft.com/office/drawing/2014/main" id="{02B24B1B-9826-432E-B82C-220BDE02C34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194" name="กลุ่ม 193">
                    <a:extLst>
                      <a:ext uri="{FF2B5EF4-FFF2-40B4-BE49-F238E27FC236}">
                        <a16:creationId xmlns:a16="http://schemas.microsoft.com/office/drawing/2014/main" id="{6A431932-DD47-432E-BB4C-19042CFCCA5B}"/>
                      </a:ext>
                    </a:extLst>
                  </p:cNvPr>
                  <p:cNvGrpSpPr/>
                  <p:nvPr/>
                </p:nvGrpSpPr>
                <p:grpSpPr>
                  <a:xfrm rot="8663594">
                    <a:off x="2751587" y="2789136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207" name="Freeform 114">
                      <a:extLst>
                        <a:ext uri="{FF2B5EF4-FFF2-40B4-BE49-F238E27FC236}">
                          <a16:creationId xmlns:a16="http://schemas.microsoft.com/office/drawing/2014/main" id="{FA59B3E4-96A5-419F-B854-E704F0F5CAF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208" name="Freeform 123">
                      <a:extLst>
                        <a:ext uri="{FF2B5EF4-FFF2-40B4-BE49-F238E27FC236}">
                          <a16:creationId xmlns:a16="http://schemas.microsoft.com/office/drawing/2014/main" id="{62FFC2CC-69F1-4233-8B61-E673F7EC4A57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195" name="กลุ่ม 194">
                    <a:extLst>
                      <a:ext uri="{FF2B5EF4-FFF2-40B4-BE49-F238E27FC236}">
                        <a16:creationId xmlns:a16="http://schemas.microsoft.com/office/drawing/2014/main" id="{D8172A2D-F1B0-4754-A968-D37167C27BAB}"/>
                      </a:ext>
                    </a:extLst>
                  </p:cNvPr>
                  <p:cNvGrpSpPr/>
                  <p:nvPr/>
                </p:nvGrpSpPr>
                <p:grpSpPr>
                  <a:xfrm>
                    <a:off x="2952524" y="2812324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205" name="Freeform 114">
                      <a:extLst>
                        <a:ext uri="{FF2B5EF4-FFF2-40B4-BE49-F238E27FC236}">
                          <a16:creationId xmlns:a16="http://schemas.microsoft.com/office/drawing/2014/main" id="{F531B574-6400-4C6D-AC16-7A56230691C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206" name="Freeform 123">
                      <a:extLst>
                        <a:ext uri="{FF2B5EF4-FFF2-40B4-BE49-F238E27FC236}">
                          <a16:creationId xmlns:a16="http://schemas.microsoft.com/office/drawing/2014/main" id="{8EEF6B62-F280-407C-9745-396B0F31735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196" name="กลุ่ม 195">
                    <a:extLst>
                      <a:ext uri="{FF2B5EF4-FFF2-40B4-BE49-F238E27FC236}">
                        <a16:creationId xmlns:a16="http://schemas.microsoft.com/office/drawing/2014/main" id="{524DB9B4-2591-443F-BAA6-3AE4AA4EE8E8}"/>
                      </a:ext>
                    </a:extLst>
                  </p:cNvPr>
                  <p:cNvGrpSpPr/>
                  <p:nvPr/>
                </p:nvGrpSpPr>
                <p:grpSpPr>
                  <a:xfrm>
                    <a:off x="2866274" y="2668027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203" name="Freeform 114">
                      <a:extLst>
                        <a:ext uri="{FF2B5EF4-FFF2-40B4-BE49-F238E27FC236}">
                          <a16:creationId xmlns:a16="http://schemas.microsoft.com/office/drawing/2014/main" id="{D396D315-A93E-4A42-B75B-3D8FD8F61EA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204" name="Freeform 123">
                      <a:extLst>
                        <a:ext uri="{FF2B5EF4-FFF2-40B4-BE49-F238E27FC236}">
                          <a16:creationId xmlns:a16="http://schemas.microsoft.com/office/drawing/2014/main" id="{07CBB3DA-B532-45FA-AD1D-DBA4AC2286B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 dirty="0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197" name="กลุ่ม 196">
                    <a:extLst>
                      <a:ext uri="{FF2B5EF4-FFF2-40B4-BE49-F238E27FC236}">
                        <a16:creationId xmlns:a16="http://schemas.microsoft.com/office/drawing/2014/main" id="{CAC44539-3472-434A-8BC7-F813F98611D9}"/>
                      </a:ext>
                    </a:extLst>
                  </p:cNvPr>
                  <p:cNvGrpSpPr/>
                  <p:nvPr/>
                </p:nvGrpSpPr>
                <p:grpSpPr>
                  <a:xfrm>
                    <a:off x="3009908" y="2629315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201" name="Freeform 114">
                      <a:extLst>
                        <a:ext uri="{FF2B5EF4-FFF2-40B4-BE49-F238E27FC236}">
                          <a16:creationId xmlns:a16="http://schemas.microsoft.com/office/drawing/2014/main" id="{D7633827-C4F1-43B8-A71A-48B2A73C7FF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202" name="Freeform 123">
                      <a:extLst>
                        <a:ext uri="{FF2B5EF4-FFF2-40B4-BE49-F238E27FC236}">
                          <a16:creationId xmlns:a16="http://schemas.microsoft.com/office/drawing/2014/main" id="{A15AC169-2CF6-41EC-AA3F-51695314AA2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198" name="กลุ่ม 197">
                    <a:extLst>
                      <a:ext uri="{FF2B5EF4-FFF2-40B4-BE49-F238E27FC236}">
                        <a16:creationId xmlns:a16="http://schemas.microsoft.com/office/drawing/2014/main" id="{9FFCA626-8C01-4671-8E6F-FD575223D1C4}"/>
                      </a:ext>
                    </a:extLst>
                  </p:cNvPr>
                  <p:cNvGrpSpPr/>
                  <p:nvPr/>
                </p:nvGrpSpPr>
                <p:grpSpPr>
                  <a:xfrm rot="3907596">
                    <a:off x="2833748" y="2533501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199" name="Freeform 114">
                      <a:extLst>
                        <a:ext uri="{FF2B5EF4-FFF2-40B4-BE49-F238E27FC236}">
                          <a16:creationId xmlns:a16="http://schemas.microsoft.com/office/drawing/2014/main" id="{A3BD779C-1945-4B49-87D5-4B090B22D25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200" name="Freeform 123">
                      <a:extLst>
                        <a:ext uri="{FF2B5EF4-FFF2-40B4-BE49-F238E27FC236}">
                          <a16:creationId xmlns:a16="http://schemas.microsoft.com/office/drawing/2014/main" id="{581D5BEB-A512-4C49-B345-D3D8206275B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</p:grpSp>
          </p:grpSp>
          <p:grpSp>
            <p:nvGrpSpPr>
              <p:cNvPr id="38" name="กลุ่ม 37">
                <a:extLst>
                  <a:ext uri="{FF2B5EF4-FFF2-40B4-BE49-F238E27FC236}">
                    <a16:creationId xmlns:a16="http://schemas.microsoft.com/office/drawing/2014/main" id="{7F9B26FB-CBB8-415D-884D-EDE39D3C7D12}"/>
                  </a:ext>
                </a:extLst>
              </p:cNvPr>
              <p:cNvGrpSpPr/>
              <p:nvPr/>
            </p:nvGrpSpPr>
            <p:grpSpPr>
              <a:xfrm rot="489024">
                <a:off x="5798180" y="3485485"/>
                <a:ext cx="661484" cy="568692"/>
                <a:chOff x="2549626" y="2389544"/>
                <a:chExt cx="803995" cy="843257"/>
              </a:xfrm>
            </p:grpSpPr>
            <p:sp>
              <p:nvSpPr>
                <p:cNvPr id="155" name="Freeform 18">
                  <a:extLst>
                    <a:ext uri="{FF2B5EF4-FFF2-40B4-BE49-F238E27FC236}">
                      <a16:creationId xmlns:a16="http://schemas.microsoft.com/office/drawing/2014/main" id="{1887A3E5-2E8A-46C3-80BC-8A71A8AA52C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49626" y="2519437"/>
                  <a:ext cx="262473" cy="201085"/>
                </a:xfrm>
                <a:custGeom>
                  <a:avLst/>
                  <a:gdLst/>
                  <a:ahLst/>
                  <a:cxnLst>
                    <a:cxn ang="0">
                      <a:pos x="416" y="308"/>
                    </a:cxn>
                    <a:cxn ang="0">
                      <a:pos x="441" y="310"/>
                    </a:cxn>
                    <a:cxn ang="0">
                      <a:pos x="459" y="309"/>
                    </a:cxn>
                    <a:cxn ang="0">
                      <a:pos x="471" y="299"/>
                    </a:cxn>
                    <a:cxn ang="0">
                      <a:pos x="475" y="273"/>
                    </a:cxn>
                    <a:cxn ang="0">
                      <a:pos x="469" y="240"/>
                    </a:cxn>
                    <a:cxn ang="0">
                      <a:pos x="436" y="169"/>
                    </a:cxn>
                    <a:cxn ang="0">
                      <a:pos x="387" y="106"/>
                    </a:cxn>
                    <a:cxn ang="0">
                      <a:pos x="363" y="83"/>
                    </a:cxn>
                    <a:cxn ang="0">
                      <a:pos x="341" y="69"/>
                    </a:cxn>
                    <a:cxn ang="0">
                      <a:pos x="157" y="16"/>
                    </a:cxn>
                    <a:cxn ang="0">
                      <a:pos x="147" y="62"/>
                    </a:cxn>
                    <a:cxn ang="0">
                      <a:pos x="123" y="101"/>
                    </a:cxn>
                    <a:cxn ang="0">
                      <a:pos x="91" y="135"/>
                    </a:cxn>
                    <a:cxn ang="0">
                      <a:pos x="51" y="166"/>
                    </a:cxn>
                    <a:cxn ang="0">
                      <a:pos x="19" y="255"/>
                    </a:cxn>
                    <a:cxn ang="0">
                      <a:pos x="15" y="284"/>
                    </a:cxn>
                    <a:cxn ang="0">
                      <a:pos x="4" y="251"/>
                    </a:cxn>
                    <a:cxn ang="0">
                      <a:pos x="13" y="220"/>
                    </a:cxn>
                    <a:cxn ang="0">
                      <a:pos x="38" y="157"/>
                    </a:cxn>
                    <a:cxn ang="0">
                      <a:pos x="111" y="91"/>
                    </a:cxn>
                    <a:cxn ang="0">
                      <a:pos x="133" y="55"/>
                    </a:cxn>
                    <a:cxn ang="0">
                      <a:pos x="152" y="6"/>
                    </a:cxn>
                    <a:cxn ang="0">
                      <a:pos x="255" y="26"/>
                    </a:cxn>
                    <a:cxn ang="0">
                      <a:pos x="348" y="55"/>
                    </a:cxn>
                    <a:cxn ang="0">
                      <a:pos x="373" y="71"/>
                    </a:cxn>
                    <a:cxn ang="0">
                      <a:pos x="426" y="126"/>
                    </a:cxn>
                    <a:cxn ang="0">
                      <a:pos x="470" y="199"/>
                    </a:cxn>
                    <a:cxn ang="0">
                      <a:pos x="484" y="236"/>
                    </a:cxn>
                    <a:cxn ang="0">
                      <a:pos x="490" y="273"/>
                    </a:cxn>
                    <a:cxn ang="0">
                      <a:pos x="484" y="306"/>
                    </a:cxn>
                    <a:cxn ang="0">
                      <a:pos x="466" y="322"/>
                    </a:cxn>
                    <a:cxn ang="0">
                      <a:pos x="442" y="325"/>
                    </a:cxn>
                    <a:cxn ang="0">
                      <a:pos x="394" y="325"/>
                    </a:cxn>
                  </a:cxnLst>
                  <a:rect l="0" t="0" r="r" b="b"/>
                  <a:pathLst>
                    <a:path w="491" h="325">
                      <a:moveTo>
                        <a:pt x="393" y="309"/>
                      </a:moveTo>
                      <a:lnTo>
                        <a:pt x="416" y="308"/>
                      </a:lnTo>
                      <a:lnTo>
                        <a:pt x="443" y="309"/>
                      </a:lnTo>
                      <a:lnTo>
                        <a:pt x="441" y="310"/>
                      </a:lnTo>
                      <a:lnTo>
                        <a:pt x="463" y="307"/>
                      </a:lnTo>
                      <a:lnTo>
                        <a:pt x="459" y="309"/>
                      </a:lnTo>
                      <a:lnTo>
                        <a:pt x="473" y="295"/>
                      </a:lnTo>
                      <a:lnTo>
                        <a:pt x="471" y="299"/>
                      </a:lnTo>
                      <a:lnTo>
                        <a:pt x="475" y="270"/>
                      </a:lnTo>
                      <a:lnTo>
                        <a:pt x="475" y="273"/>
                      </a:lnTo>
                      <a:lnTo>
                        <a:pt x="469" y="239"/>
                      </a:lnTo>
                      <a:lnTo>
                        <a:pt x="469" y="240"/>
                      </a:lnTo>
                      <a:lnTo>
                        <a:pt x="455" y="204"/>
                      </a:lnTo>
                      <a:lnTo>
                        <a:pt x="436" y="169"/>
                      </a:lnTo>
                      <a:lnTo>
                        <a:pt x="413" y="135"/>
                      </a:lnTo>
                      <a:lnTo>
                        <a:pt x="387" y="106"/>
                      </a:lnTo>
                      <a:lnTo>
                        <a:pt x="362" y="82"/>
                      </a:lnTo>
                      <a:lnTo>
                        <a:pt x="363" y="83"/>
                      </a:lnTo>
                      <a:lnTo>
                        <a:pt x="339" y="68"/>
                      </a:lnTo>
                      <a:lnTo>
                        <a:pt x="341" y="69"/>
                      </a:lnTo>
                      <a:lnTo>
                        <a:pt x="250" y="41"/>
                      </a:lnTo>
                      <a:lnTo>
                        <a:pt x="157" y="16"/>
                      </a:lnTo>
                      <a:lnTo>
                        <a:pt x="167" y="11"/>
                      </a:lnTo>
                      <a:lnTo>
                        <a:pt x="147" y="62"/>
                      </a:lnTo>
                      <a:cubicBezTo>
                        <a:pt x="147" y="63"/>
                        <a:pt x="147" y="63"/>
                        <a:pt x="146" y="64"/>
                      </a:cubicBezTo>
                      <a:lnTo>
                        <a:pt x="123" y="101"/>
                      </a:lnTo>
                      <a:cubicBezTo>
                        <a:pt x="123" y="101"/>
                        <a:pt x="123" y="102"/>
                        <a:pt x="122" y="102"/>
                      </a:cubicBezTo>
                      <a:lnTo>
                        <a:pt x="91" y="135"/>
                      </a:lnTo>
                      <a:lnTo>
                        <a:pt x="49" y="170"/>
                      </a:lnTo>
                      <a:lnTo>
                        <a:pt x="51" y="166"/>
                      </a:lnTo>
                      <a:lnTo>
                        <a:pt x="28" y="225"/>
                      </a:lnTo>
                      <a:lnTo>
                        <a:pt x="19" y="255"/>
                      </a:lnTo>
                      <a:lnTo>
                        <a:pt x="19" y="253"/>
                      </a:lnTo>
                      <a:lnTo>
                        <a:pt x="15" y="284"/>
                      </a:lnTo>
                      <a:lnTo>
                        <a:pt x="0" y="282"/>
                      </a:lnTo>
                      <a:lnTo>
                        <a:pt x="4" y="251"/>
                      </a:lnTo>
                      <a:cubicBezTo>
                        <a:pt x="4" y="251"/>
                        <a:pt x="4" y="251"/>
                        <a:pt x="4" y="250"/>
                      </a:cubicBezTo>
                      <a:lnTo>
                        <a:pt x="13" y="220"/>
                      </a:lnTo>
                      <a:lnTo>
                        <a:pt x="36" y="161"/>
                      </a:lnTo>
                      <a:cubicBezTo>
                        <a:pt x="37" y="159"/>
                        <a:pt x="37" y="158"/>
                        <a:pt x="38" y="157"/>
                      </a:cubicBezTo>
                      <a:lnTo>
                        <a:pt x="80" y="124"/>
                      </a:lnTo>
                      <a:lnTo>
                        <a:pt x="111" y="91"/>
                      </a:lnTo>
                      <a:lnTo>
                        <a:pt x="110" y="92"/>
                      </a:lnTo>
                      <a:lnTo>
                        <a:pt x="133" y="55"/>
                      </a:lnTo>
                      <a:lnTo>
                        <a:pt x="132" y="57"/>
                      </a:lnTo>
                      <a:lnTo>
                        <a:pt x="152" y="6"/>
                      </a:lnTo>
                      <a:cubicBezTo>
                        <a:pt x="153" y="2"/>
                        <a:pt x="158" y="0"/>
                        <a:pt x="162" y="1"/>
                      </a:cubicBezTo>
                      <a:lnTo>
                        <a:pt x="255" y="26"/>
                      </a:lnTo>
                      <a:lnTo>
                        <a:pt x="346" y="54"/>
                      </a:lnTo>
                      <a:cubicBezTo>
                        <a:pt x="346" y="54"/>
                        <a:pt x="347" y="54"/>
                        <a:pt x="348" y="55"/>
                      </a:cubicBezTo>
                      <a:lnTo>
                        <a:pt x="372" y="70"/>
                      </a:lnTo>
                      <a:cubicBezTo>
                        <a:pt x="372" y="70"/>
                        <a:pt x="373" y="70"/>
                        <a:pt x="373" y="71"/>
                      </a:cubicBezTo>
                      <a:lnTo>
                        <a:pt x="400" y="95"/>
                      </a:lnTo>
                      <a:lnTo>
                        <a:pt x="426" y="126"/>
                      </a:lnTo>
                      <a:lnTo>
                        <a:pt x="451" y="162"/>
                      </a:lnTo>
                      <a:lnTo>
                        <a:pt x="470" y="199"/>
                      </a:lnTo>
                      <a:lnTo>
                        <a:pt x="484" y="235"/>
                      </a:lnTo>
                      <a:cubicBezTo>
                        <a:pt x="484" y="235"/>
                        <a:pt x="484" y="236"/>
                        <a:pt x="484" y="236"/>
                      </a:cubicBezTo>
                      <a:lnTo>
                        <a:pt x="490" y="270"/>
                      </a:lnTo>
                      <a:cubicBezTo>
                        <a:pt x="490" y="271"/>
                        <a:pt x="491" y="272"/>
                        <a:pt x="490" y="273"/>
                      </a:cubicBezTo>
                      <a:lnTo>
                        <a:pt x="486" y="302"/>
                      </a:lnTo>
                      <a:cubicBezTo>
                        <a:pt x="486" y="303"/>
                        <a:pt x="485" y="305"/>
                        <a:pt x="484" y="306"/>
                      </a:cubicBezTo>
                      <a:lnTo>
                        <a:pt x="470" y="320"/>
                      </a:lnTo>
                      <a:cubicBezTo>
                        <a:pt x="469" y="321"/>
                        <a:pt x="467" y="322"/>
                        <a:pt x="466" y="322"/>
                      </a:cubicBezTo>
                      <a:lnTo>
                        <a:pt x="444" y="325"/>
                      </a:lnTo>
                      <a:cubicBezTo>
                        <a:pt x="443" y="325"/>
                        <a:pt x="443" y="325"/>
                        <a:pt x="442" y="325"/>
                      </a:cubicBezTo>
                      <a:lnTo>
                        <a:pt x="417" y="324"/>
                      </a:lnTo>
                      <a:lnTo>
                        <a:pt x="394" y="325"/>
                      </a:lnTo>
                      <a:lnTo>
                        <a:pt x="393" y="30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156" name="Freeform 76">
                  <a:extLst>
                    <a:ext uri="{FF2B5EF4-FFF2-40B4-BE49-F238E27FC236}">
                      <a16:creationId xmlns:a16="http://schemas.microsoft.com/office/drawing/2014/main" id="{53E901B2-A8FF-49B2-90F2-1D28FB041DB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20049970">
                  <a:off x="2814585" y="2389544"/>
                  <a:ext cx="143637" cy="163979"/>
                </a:xfrm>
                <a:custGeom>
                  <a:avLst/>
                  <a:gdLst/>
                  <a:ahLst/>
                  <a:cxnLst>
                    <a:cxn ang="0">
                      <a:pos x="269" y="11"/>
                    </a:cxn>
                    <a:cxn ang="0">
                      <a:pos x="251" y="30"/>
                    </a:cxn>
                    <a:cxn ang="0">
                      <a:pos x="231" y="52"/>
                    </a:cxn>
                    <a:cxn ang="0">
                      <a:pos x="214" y="74"/>
                    </a:cxn>
                    <a:cxn ang="0">
                      <a:pos x="215" y="73"/>
                    </a:cxn>
                    <a:cxn ang="0">
                      <a:pos x="204" y="95"/>
                    </a:cxn>
                    <a:cxn ang="0">
                      <a:pos x="204" y="93"/>
                    </a:cxn>
                    <a:cxn ang="0">
                      <a:pos x="200" y="120"/>
                    </a:cxn>
                    <a:cxn ang="0">
                      <a:pos x="200" y="118"/>
                    </a:cxn>
                    <a:cxn ang="0">
                      <a:pos x="202" y="147"/>
                    </a:cxn>
                    <a:cxn ang="0">
                      <a:pos x="202" y="148"/>
                    </a:cxn>
                    <a:cxn ang="0">
                      <a:pos x="200" y="174"/>
                    </a:cxn>
                    <a:cxn ang="0">
                      <a:pos x="199" y="178"/>
                    </a:cxn>
                    <a:cxn ang="0">
                      <a:pos x="186" y="197"/>
                    </a:cxn>
                    <a:cxn ang="0">
                      <a:pos x="183" y="200"/>
                    </a:cxn>
                    <a:cxn ang="0">
                      <a:pos x="147" y="215"/>
                    </a:cxn>
                    <a:cxn ang="0">
                      <a:pos x="144" y="215"/>
                    </a:cxn>
                    <a:cxn ang="0">
                      <a:pos x="105" y="218"/>
                    </a:cxn>
                    <a:cxn ang="0">
                      <a:pos x="64" y="216"/>
                    </a:cxn>
                    <a:cxn ang="0">
                      <a:pos x="25" y="217"/>
                    </a:cxn>
                    <a:cxn ang="0">
                      <a:pos x="32" y="212"/>
                    </a:cxn>
                    <a:cxn ang="0">
                      <a:pos x="27" y="227"/>
                    </a:cxn>
                    <a:cxn ang="0">
                      <a:pos x="22" y="244"/>
                    </a:cxn>
                    <a:cxn ang="0">
                      <a:pos x="17" y="258"/>
                    </a:cxn>
                    <a:cxn ang="0">
                      <a:pos x="15" y="264"/>
                    </a:cxn>
                    <a:cxn ang="0">
                      <a:pos x="0" y="259"/>
                    </a:cxn>
                    <a:cxn ang="0">
                      <a:pos x="2" y="253"/>
                    </a:cxn>
                    <a:cxn ang="0">
                      <a:pos x="7" y="239"/>
                    </a:cxn>
                    <a:cxn ang="0">
                      <a:pos x="12" y="222"/>
                    </a:cxn>
                    <a:cxn ang="0">
                      <a:pos x="17" y="207"/>
                    </a:cxn>
                    <a:cxn ang="0">
                      <a:pos x="24" y="201"/>
                    </a:cxn>
                    <a:cxn ang="0">
                      <a:pos x="65" y="200"/>
                    </a:cxn>
                    <a:cxn ang="0">
                      <a:pos x="104" y="202"/>
                    </a:cxn>
                    <a:cxn ang="0">
                      <a:pos x="143" y="199"/>
                    </a:cxn>
                    <a:cxn ang="0">
                      <a:pos x="140" y="200"/>
                    </a:cxn>
                    <a:cxn ang="0">
                      <a:pos x="176" y="185"/>
                    </a:cxn>
                    <a:cxn ang="0">
                      <a:pos x="173" y="188"/>
                    </a:cxn>
                    <a:cxn ang="0">
                      <a:pos x="186" y="169"/>
                    </a:cxn>
                    <a:cxn ang="0">
                      <a:pos x="184" y="173"/>
                    </a:cxn>
                    <a:cxn ang="0">
                      <a:pos x="186" y="147"/>
                    </a:cxn>
                    <a:cxn ang="0">
                      <a:pos x="186" y="148"/>
                    </a:cxn>
                    <a:cxn ang="0">
                      <a:pos x="184" y="119"/>
                    </a:cxn>
                    <a:cxn ang="0">
                      <a:pos x="185" y="117"/>
                    </a:cxn>
                    <a:cxn ang="0">
                      <a:pos x="189" y="90"/>
                    </a:cxn>
                    <a:cxn ang="0">
                      <a:pos x="189" y="88"/>
                    </a:cxn>
                    <a:cxn ang="0">
                      <a:pos x="200" y="66"/>
                    </a:cxn>
                    <a:cxn ang="0">
                      <a:pos x="201" y="65"/>
                    </a:cxn>
                    <a:cxn ang="0">
                      <a:pos x="220" y="41"/>
                    </a:cxn>
                    <a:cxn ang="0">
                      <a:pos x="240" y="19"/>
                    </a:cxn>
                    <a:cxn ang="0">
                      <a:pos x="258" y="0"/>
                    </a:cxn>
                    <a:cxn ang="0">
                      <a:pos x="269" y="11"/>
                    </a:cxn>
                  </a:cxnLst>
                  <a:rect l="0" t="0" r="r" b="b"/>
                  <a:pathLst>
                    <a:path w="269" h="264">
                      <a:moveTo>
                        <a:pt x="269" y="11"/>
                      </a:moveTo>
                      <a:lnTo>
                        <a:pt x="251" y="30"/>
                      </a:lnTo>
                      <a:lnTo>
                        <a:pt x="231" y="52"/>
                      </a:lnTo>
                      <a:lnTo>
                        <a:pt x="214" y="74"/>
                      </a:lnTo>
                      <a:lnTo>
                        <a:pt x="215" y="73"/>
                      </a:lnTo>
                      <a:lnTo>
                        <a:pt x="204" y="95"/>
                      </a:lnTo>
                      <a:lnTo>
                        <a:pt x="204" y="93"/>
                      </a:lnTo>
                      <a:lnTo>
                        <a:pt x="200" y="120"/>
                      </a:lnTo>
                      <a:lnTo>
                        <a:pt x="200" y="118"/>
                      </a:lnTo>
                      <a:lnTo>
                        <a:pt x="202" y="147"/>
                      </a:lnTo>
                      <a:cubicBezTo>
                        <a:pt x="202" y="147"/>
                        <a:pt x="202" y="148"/>
                        <a:pt x="202" y="148"/>
                      </a:cubicBezTo>
                      <a:lnTo>
                        <a:pt x="200" y="174"/>
                      </a:lnTo>
                      <a:cubicBezTo>
                        <a:pt x="200" y="175"/>
                        <a:pt x="200" y="177"/>
                        <a:pt x="199" y="178"/>
                      </a:cubicBezTo>
                      <a:lnTo>
                        <a:pt x="186" y="197"/>
                      </a:lnTo>
                      <a:cubicBezTo>
                        <a:pt x="185" y="198"/>
                        <a:pt x="184" y="199"/>
                        <a:pt x="183" y="200"/>
                      </a:cubicBezTo>
                      <a:lnTo>
                        <a:pt x="147" y="215"/>
                      </a:lnTo>
                      <a:cubicBezTo>
                        <a:pt x="146" y="215"/>
                        <a:pt x="145" y="215"/>
                        <a:pt x="144" y="215"/>
                      </a:cubicBezTo>
                      <a:lnTo>
                        <a:pt x="105" y="218"/>
                      </a:lnTo>
                      <a:lnTo>
                        <a:pt x="64" y="216"/>
                      </a:lnTo>
                      <a:lnTo>
                        <a:pt x="25" y="217"/>
                      </a:lnTo>
                      <a:lnTo>
                        <a:pt x="32" y="212"/>
                      </a:lnTo>
                      <a:lnTo>
                        <a:pt x="27" y="227"/>
                      </a:lnTo>
                      <a:lnTo>
                        <a:pt x="22" y="244"/>
                      </a:lnTo>
                      <a:lnTo>
                        <a:pt x="17" y="258"/>
                      </a:lnTo>
                      <a:lnTo>
                        <a:pt x="15" y="264"/>
                      </a:lnTo>
                      <a:lnTo>
                        <a:pt x="0" y="259"/>
                      </a:lnTo>
                      <a:lnTo>
                        <a:pt x="2" y="253"/>
                      </a:lnTo>
                      <a:lnTo>
                        <a:pt x="7" y="239"/>
                      </a:lnTo>
                      <a:lnTo>
                        <a:pt x="12" y="222"/>
                      </a:lnTo>
                      <a:lnTo>
                        <a:pt x="17" y="207"/>
                      </a:lnTo>
                      <a:cubicBezTo>
                        <a:pt x="18" y="204"/>
                        <a:pt x="21" y="202"/>
                        <a:pt x="24" y="201"/>
                      </a:cubicBezTo>
                      <a:lnTo>
                        <a:pt x="65" y="200"/>
                      </a:lnTo>
                      <a:lnTo>
                        <a:pt x="104" y="202"/>
                      </a:lnTo>
                      <a:lnTo>
                        <a:pt x="143" y="199"/>
                      </a:lnTo>
                      <a:lnTo>
                        <a:pt x="140" y="200"/>
                      </a:lnTo>
                      <a:lnTo>
                        <a:pt x="176" y="185"/>
                      </a:lnTo>
                      <a:lnTo>
                        <a:pt x="173" y="188"/>
                      </a:lnTo>
                      <a:lnTo>
                        <a:pt x="186" y="169"/>
                      </a:lnTo>
                      <a:lnTo>
                        <a:pt x="184" y="173"/>
                      </a:lnTo>
                      <a:lnTo>
                        <a:pt x="186" y="147"/>
                      </a:lnTo>
                      <a:lnTo>
                        <a:pt x="186" y="148"/>
                      </a:lnTo>
                      <a:lnTo>
                        <a:pt x="184" y="119"/>
                      </a:lnTo>
                      <a:cubicBezTo>
                        <a:pt x="184" y="118"/>
                        <a:pt x="184" y="118"/>
                        <a:pt x="185" y="117"/>
                      </a:cubicBezTo>
                      <a:lnTo>
                        <a:pt x="189" y="90"/>
                      </a:lnTo>
                      <a:cubicBezTo>
                        <a:pt x="189" y="89"/>
                        <a:pt x="189" y="89"/>
                        <a:pt x="189" y="88"/>
                      </a:cubicBezTo>
                      <a:lnTo>
                        <a:pt x="200" y="66"/>
                      </a:lnTo>
                      <a:cubicBezTo>
                        <a:pt x="201" y="65"/>
                        <a:pt x="201" y="65"/>
                        <a:pt x="201" y="65"/>
                      </a:cubicBezTo>
                      <a:lnTo>
                        <a:pt x="220" y="41"/>
                      </a:lnTo>
                      <a:lnTo>
                        <a:pt x="240" y="19"/>
                      </a:lnTo>
                      <a:lnTo>
                        <a:pt x="258" y="0"/>
                      </a:lnTo>
                      <a:lnTo>
                        <a:pt x="269" y="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157" name="Freeform 118">
                  <a:extLst>
                    <a:ext uri="{FF2B5EF4-FFF2-40B4-BE49-F238E27FC236}">
                      <a16:creationId xmlns:a16="http://schemas.microsoft.com/office/drawing/2014/main" id="{57F8A61E-89B3-44B3-A142-3B473FA267A7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2685052" y="2557197"/>
                  <a:ext cx="556962" cy="512846"/>
                </a:xfrm>
                <a:custGeom>
                  <a:avLst/>
                  <a:gdLst/>
                  <a:ahLst/>
                  <a:cxnLst>
                    <a:cxn ang="0">
                      <a:pos x="52" y="91"/>
                    </a:cxn>
                    <a:cxn ang="0">
                      <a:pos x="95" y="42"/>
                    </a:cxn>
                    <a:cxn ang="0">
                      <a:pos x="160" y="33"/>
                    </a:cxn>
                    <a:cxn ang="0">
                      <a:pos x="198" y="24"/>
                    </a:cxn>
                    <a:cxn ang="0">
                      <a:pos x="251" y="11"/>
                    </a:cxn>
                    <a:cxn ang="0">
                      <a:pos x="285" y="29"/>
                    </a:cxn>
                    <a:cxn ang="0">
                      <a:pos x="322" y="2"/>
                    </a:cxn>
                    <a:cxn ang="0">
                      <a:pos x="369" y="7"/>
                    </a:cxn>
                    <a:cxn ang="0">
                      <a:pos x="400" y="7"/>
                    </a:cxn>
                    <a:cxn ang="0">
                      <a:pos x="452" y="3"/>
                    </a:cxn>
                    <a:cxn ang="0">
                      <a:pos x="494" y="45"/>
                    </a:cxn>
                    <a:cxn ang="0">
                      <a:pos x="539" y="78"/>
                    </a:cxn>
                    <a:cxn ang="0">
                      <a:pos x="545" y="129"/>
                    </a:cxn>
                    <a:cxn ang="0">
                      <a:pos x="557" y="159"/>
                    </a:cxn>
                    <a:cxn ang="0">
                      <a:pos x="547" y="222"/>
                    </a:cxn>
                    <a:cxn ang="0">
                      <a:pos x="486" y="255"/>
                    </a:cxn>
                    <a:cxn ang="0">
                      <a:pos x="461" y="306"/>
                    </a:cxn>
                    <a:cxn ang="0">
                      <a:pos x="403" y="324"/>
                    </a:cxn>
                    <a:cxn ang="0">
                      <a:pos x="356" y="340"/>
                    </a:cxn>
                    <a:cxn ang="0">
                      <a:pos x="295" y="368"/>
                    </a:cxn>
                    <a:cxn ang="0">
                      <a:pos x="230" y="351"/>
                    </a:cxn>
                    <a:cxn ang="0">
                      <a:pos x="179" y="346"/>
                    </a:cxn>
                    <a:cxn ang="0">
                      <a:pos x="103" y="328"/>
                    </a:cxn>
                    <a:cxn ang="0">
                      <a:pos x="81" y="303"/>
                    </a:cxn>
                    <a:cxn ang="0">
                      <a:pos x="35" y="292"/>
                    </a:cxn>
                    <a:cxn ang="0">
                      <a:pos x="12" y="253"/>
                    </a:cxn>
                    <a:cxn ang="0">
                      <a:pos x="29" y="222"/>
                    </a:cxn>
                    <a:cxn ang="0">
                      <a:pos x="1" y="186"/>
                    </a:cxn>
                    <a:cxn ang="0">
                      <a:pos x="10" y="143"/>
                    </a:cxn>
                    <a:cxn ang="0">
                      <a:pos x="51" y="120"/>
                    </a:cxn>
                    <a:cxn ang="0">
                      <a:pos x="35" y="140"/>
                    </a:cxn>
                    <a:cxn ang="0">
                      <a:pos x="16" y="169"/>
                    </a:cxn>
                    <a:cxn ang="0">
                      <a:pos x="26" y="199"/>
                    </a:cxn>
                    <a:cxn ang="0">
                      <a:pos x="29" y="238"/>
                    </a:cxn>
                    <a:cxn ang="0">
                      <a:pos x="34" y="270"/>
                    </a:cxn>
                    <a:cxn ang="0">
                      <a:pos x="63" y="287"/>
                    </a:cxn>
                    <a:cxn ang="0">
                      <a:pos x="90" y="294"/>
                    </a:cxn>
                    <a:cxn ang="0">
                      <a:pos x="145" y="329"/>
                    </a:cxn>
                    <a:cxn ang="0">
                      <a:pos x="213" y="319"/>
                    </a:cxn>
                    <a:cxn ang="0">
                      <a:pos x="265" y="350"/>
                    </a:cxn>
                    <a:cxn ang="0">
                      <a:pos x="324" y="344"/>
                    </a:cxn>
                    <a:cxn ang="0">
                      <a:pos x="361" y="302"/>
                    </a:cxn>
                    <a:cxn ang="0">
                      <a:pos x="432" y="304"/>
                    </a:cxn>
                    <a:cxn ang="0">
                      <a:pos x="466" y="274"/>
                    </a:cxn>
                    <a:cxn ang="0">
                      <a:pos x="516" y="231"/>
                    </a:cxn>
                    <a:cxn ang="0">
                      <a:pos x="544" y="186"/>
                    </a:cxn>
                    <a:cxn ang="0">
                      <a:pos x="527" y="136"/>
                    </a:cxn>
                    <a:cxn ang="0">
                      <a:pos x="531" y="101"/>
                    </a:cxn>
                    <a:cxn ang="0">
                      <a:pos x="509" y="69"/>
                    </a:cxn>
                    <a:cxn ang="0">
                      <a:pos x="463" y="25"/>
                    </a:cxn>
                    <a:cxn ang="0">
                      <a:pos x="425" y="16"/>
                    </a:cxn>
                    <a:cxn ang="0">
                      <a:pos x="388" y="34"/>
                    </a:cxn>
                    <a:cxn ang="0">
                      <a:pos x="342" y="16"/>
                    </a:cxn>
                    <a:cxn ang="0">
                      <a:pos x="308" y="27"/>
                    </a:cxn>
                    <a:cxn ang="0">
                      <a:pos x="271" y="31"/>
                    </a:cxn>
                    <a:cxn ang="0">
                      <a:pos x="225" y="28"/>
                    </a:cxn>
                    <a:cxn ang="0">
                      <a:pos x="190" y="55"/>
                    </a:cxn>
                    <a:cxn ang="0">
                      <a:pos x="129" y="47"/>
                    </a:cxn>
                    <a:cxn ang="0">
                      <a:pos x="78" y="75"/>
                    </a:cxn>
                    <a:cxn ang="0">
                      <a:pos x="65" y="125"/>
                    </a:cxn>
                  </a:cxnLst>
                  <a:rect l="0" t="0" r="r" b="b"/>
                  <a:pathLst>
                    <a:path w="560" h="369">
                      <a:moveTo>
                        <a:pt x="52" y="119"/>
                      </a:moveTo>
                      <a:lnTo>
                        <a:pt x="49" y="124"/>
                      </a:lnTo>
                      <a:lnTo>
                        <a:pt x="51" y="94"/>
                      </a:lnTo>
                      <a:cubicBezTo>
                        <a:pt x="52" y="93"/>
                        <a:pt x="52" y="92"/>
                        <a:pt x="52" y="91"/>
                      </a:cubicBezTo>
                      <a:lnTo>
                        <a:pt x="66" y="65"/>
                      </a:lnTo>
                      <a:cubicBezTo>
                        <a:pt x="67" y="64"/>
                        <a:pt x="68" y="63"/>
                        <a:pt x="68" y="62"/>
                      </a:cubicBezTo>
                      <a:lnTo>
                        <a:pt x="92" y="43"/>
                      </a:lnTo>
                      <a:cubicBezTo>
                        <a:pt x="93" y="43"/>
                        <a:pt x="94" y="42"/>
                        <a:pt x="95" y="42"/>
                      </a:cubicBezTo>
                      <a:lnTo>
                        <a:pt x="127" y="32"/>
                      </a:lnTo>
                      <a:cubicBezTo>
                        <a:pt x="128" y="32"/>
                        <a:pt x="129" y="31"/>
                        <a:pt x="130" y="31"/>
                      </a:cubicBezTo>
                      <a:lnTo>
                        <a:pt x="158" y="32"/>
                      </a:lnTo>
                      <a:cubicBezTo>
                        <a:pt x="159" y="32"/>
                        <a:pt x="159" y="33"/>
                        <a:pt x="160" y="33"/>
                      </a:cubicBezTo>
                      <a:lnTo>
                        <a:pt x="187" y="42"/>
                      </a:lnTo>
                      <a:lnTo>
                        <a:pt x="179" y="44"/>
                      </a:lnTo>
                      <a:lnTo>
                        <a:pt x="196" y="26"/>
                      </a:lnTo>
                      <a:cubicBezTo>
                        <a:pt x="196" y="25"/>
                        <a:pt x="197" y="25"/>
                        <a:pt x="198" y="24"/>
                      </a:cubicBezTo>
                      <a:lnTo>
                        <a:pt x="221" y="13"/>
                      </a:lnTo>
                      <a:cubicBezTo>
                        <a:pt x="222" y="13"/>
                        <a:pt x="223" y="13"/>
                        <a:pt x="224" y="12"/>
                      </a:cubicBezTo>
                      <a:lnTo>
                        <a:pt x="249" y="10"/>
                      </a:lnTo>
                      <a:cubicBezTo>
                        <a:pt x="250" y="10"/>
                        <a:pt x="250" y="10"/>
                        <a:pt x="251" y="11"/>
                      </a:cubicBezTo>
                      <a:lnTo>
                        <a:pt x="277" y="17"/>
                      </a:lnTo>
                      <a:cubicBezTo>
                        <a:pt x="278" y="17"/>
                        <a:pt x="279" y="17"/>
                        <a:pt x="280" y="18"/>
                      </a:cubicBezTo>
                      <a:lnTo>
                        <a:pt x="295" y="28"/>
                      </a:lnTo>
                      <a:lnTo>
                        <a:pt x="285" y="29"/>
                      </a:lnTo>
                      <a:lnTo>
                        <a:pt x="299" y="14"/>
                      </a:lnTo>
                      <a:cubicBezTo>
                        <a:pt x="299" y="13"/>
                        <a:pt x="300" y="13"/>
                        <a:pt x="301" y="12"/>
                      </a:cubicBezTo>
                      <a:lnTo>
                        <a:pt x="319" y="3"/>
                      </a:lnTo>
                      <a:cubicBezTo>
                        <a:pt x="320" y="3"/>
                        <a:pt x="321" y="3"/>
                        <a:pt x="322" y="2"/>
                      </a:cubicBezTo>
                      <a:lnTo>
                        <a:pt x="343" y="0"/>
                      </a:lnTo>
                      <a:cubicBezTo>
                        <a:pt x="344" y="0"/>
                        <a:pt x="344" y="0"/>
                        <a:pt x="345" y="1"/>
                      </a:cubicBezTo>
                      <a:lnTo>
                        <a:pt x="366" y="6"/>
                      </a:lnTo>
                      <a:cubicBezTo>
                        <a:pt x="367" y="6"/>
                        <a:pt x="368" y="6"/>
                        <a:pt x="369" y="7"/>
                      </a:cubicBezTo>
                      <a:lnTo>
                        <a:pt x="388" y="21"/>
                      </a:lnTo>
                      <a:lnTo>
                        <a:pt x="379" y="21"/>
                      </a:lnTo>
                      <a:lnTo>
                        <a:pt x="398" y="8"/>
                      </a:lnTo>
                      <a:cubicBezTo>
                        <a:pt x="399" y="7"/>
                        <a:pt x="400" y="7"/>
                        <a:pt x="400" y="7"/>
                      </a:cubicBezTo>
                      <a:lnTo>
                        <a:pt x="423" y="1"/>
                      </a:lnTo>
                      <a:cubicBezTo>
                        <a:pt x="424" y="0"/>
                        <a:pt x="425" y="0"/>
                        <a:pt x="426" y="0"/>
                      </a:cubicBezTo>
                      <a:lnTo>
                        <a:pt x="449" y="2"/>
                      </a:lnTo>
                      <a:cubicBezTo>
                        <a:pt x="450" y="3"/>
                        <a:pt x="451" y="3"/>
                        <a:pt x="452" y="3"/>
                      </a:cubicBezTo>
                      <a:lnTo>
                        <a:pt x="473" y="13"/>
                      </a:lnTo>
                      <a:cubicBezTo>
                        <a:pt x="474" y="14"/>
                        <a:pt x="475" y="15"/>
                        <a:pt x="476" y="16"/>
                      </a:cubicBezTo>
                      <a:lnTo>
                        <a:pt x="497" y="48"/>
                      </a:lnTo>
                      <a:lnTo>
                        <a:pt x="494" y="45"/>
                      </a:lnTo>
                      <a:lnTo>
                        <a:pt x="518" y="56"/>
                      </a:lnTo>
                      <a:cubicBezTo>
                        <a:pt x="519" y="57"/>
                        <a:pt x="519" y="57"/>
                        <a:pt x="520" y="58"/>
                      </a:cubicBezTo>
                      <a:lnTo>
                        <a:pt x="537" y="75"/>
                      </a:lnTo>
                      <a:cubicBezTo>
                        <a:pt x="538" y="76"/>
                        <a:pt x="539" y="77"/>
                        <a:pt x="539" y="78"/>
                      </a:cubicBezTo>
                      <a:lnTo>
                        <a:pt x="547" y="99"/>
                      </a:lnTo>
                      <a:cubicBezTo>
                        <a:pt x="547" y="100"/>
                        <a:pt x="548" y="101"/>
                        <a:pt x="547" y="102"/>
                      </a:cubicBezTo>
                      <a:lnTo>
                        <a:pt x="545" y="126"/>
                      </a:lnTo>
                      <a:cubicBezTo>
                        <a:pt x="545" y="127"/>
                        <a:pt x="545" y="128"/>
                        <a:pt x="545" y="129"/>
                      </a:cubicBezTo>
                      <a:lnTo>
                        <a:pt x="542" y="136"/>
                      </a:lnTo>
                      <a:lnTo>
                        <a:pt x="541" y="129"/>
                      </a:lnTo>
                      <a:lnTo>
                        <a:pt x="556" y="156"/>
                      </a:lnTo>
                      <a:cubicBezTo>
                        <a:pt x="557" y="157"/>
                        <a:pt x="557" y="158"/>
                        <a:pt x="557" y="159"/>
                      </a:cubicBezTo>
                      <a:lnTo>
                        <a:pt x="559" y="188"/>
                      </a:lnTo>
                      <a:cubicBezTo>
                        <a:pt x="560" y="189"/>
                        <a:pt x="559" y="190"/>
                        <a:pt x="559" y="191"/>
                      </a:cubicBezTo>
                      <a:lnTo>
                        <a:pt x="549" y="219"/>
                      </a:lnTo>
                      <a:cubicBezTo>
                        <a:pt x="549" y="220"/>
                        <a:pt x="548" y="221"/>
                        <a:pt x="547" y="222"/>
                      </a:cubicBezTo>
                      <a:lnTo>
                        <a:pt x="524" y="244"/>
                      </a:lnTo>
                      <a:cubicBezTo>
                        <a:pt x="523" y="245"/>
                        <a:pt x="522" y="246"/>
                        <a:pt x="521" y="246"/>
                      </a:cubicBezTo>
                      <a:lnTo>
                        <a:pt x="481" y="261"/>
                      </a:lnTo>
                      <a:lnTo>
                        <a:pt x="486" y="255"/>
                      </a:lnTo>
                      <a:lnTo>
                        <a:pt x="480" y="280"/>
                      </a:lnTo>
                      <a:cubicBezTo>
                        <a:pt x="480" y="281"/>
                        <a:pt x="480" y="282"/>
                        <a:pt x="479" y="283"/>
                      </a:cubicBezTo>
                      <a:lnTo>
                        <a:pt x="464" y="303"/>
                      </a:lnTo>
                      <a:cubicBezTo>
                        <a:pt x="463" y="304"/>
                        <a:pt x="462" y="305"/>
                        <a:pt x="461" y="306"/>
                      </a:cubicBezTo>
                      <a:lnTo>
                        <a:pt x="437" y="319"/>
                      </a:lnTo>
                      <a:cubicBezTo>
                        <a:pt x="437" y="319"/>
                        <a:pt x="436" y="319"/>
                        <a:pt x="435" y="319"/>
                      </a:cubicBezTo>
                      <a:lnTo>
                        <a:pt x="407" y="324"/>
                      </a:lnTo>
                      <a:cubicBezTo>
                        <a:pt x="406" y="325"/>
                        <a:pt x="405" y="325"/>
                        <a:pt x="403" y="324"/>
                      </a:cubicBezTo>
                      <a:lnTo>
                        <a:pt x="365" y="314"/>
                      </a:lnTo>
                      <a:lnTo>
                        <a:pt x="374" y="311"/>
                      </a:lnTo>
                      <a:lnTo>
                        <a:pt x="358" y="338"/>
                      </a:lnTo>
                      <a:cubicBezTo>
                        <a:pt x="358" y="338"/>
                        <a:pt x="357" y="339"/>
                        <a:pt x="356" y="340"/>
                      </a:cubicBezTo>
                      <a:lnTo>
                        <a:pt x="331" y="358"/>
                      </a:lnTo>
                      <a:cubicBezTo>
                        <a:pt x="330" y="358"/>
                        <a:pt x="330" y="359"/>
                        <a:pt x="329" y="359"/>
                      </a:cubicBezTo>
                      <a:lnTo>
                        <a:pt x="298" y="368"/>
                      </a:lnTo>
                      <a:cubicBezTo>
                        <a:pt x="297" y="368"/>
                        <a:pt x="296" y="369"/>
                        <a:pt x="295" y="368"/>
                      </a:cubicBezTo>
                      <a:lnTo>
                        <a:pt x="261" y="365"/>
                      </a:lnTo>
                      <a:cubicBezTo>
                        <a:pt x="260" y="365"/>
                        <a:pt x="259" y="365"/>
                        <a:pt x="258" y="365"/>
                      </a:cubicBezTo>
                      <a:lnTo>
                        <a:pt x="232" y="353"/>
                      </a:lnTo>
                      <a:cubicBezTo>
                        <a:pt x="231" y="352"/>
                        <a:pt x="231" y="352"/>
                        <a:pt x="230" y="351"/>
                      </a:cubicBezTo>
                      <a:lnTo>
                        <a:pt x="210" y="332"/>
                      </a:lnTo>
                      <a:lnTo>
                        <a:pt x="218" y="334"/>
                      </a:lnTo>
                      <a:lnTo>
                        <a:pt x="182" y="346"/>
                      </a:lnTo>
                      <a:cubicBezTo>
                        <a:pt x="181" y="346"/>
                        <a:pt x="180" y="347"/>
                        <a:pt x="179" y="346"/>
                      </a:cubicBezTo>
                      <a:lnTo>
                        <a:pt x="141" y="344"/>
                      </a:lnTo>
                      <a:cubicBezTo>
                        <a:pt x="140" y="344"/>
                        <a:pt x="139" y="344"/>
                        <a:pt x="138" y="344"/>
                      </a:cubicBezTo>
                      <a:lnTo>
                        <a:pt x="105" y="330"/>
                      </a:lnTo>
                      <a:cubicBezTo>
                        <a:pt x="104" y="329"/>
                        <a:pt x="104" y="329"/>
                        <a:pt x="103" y="328"/>
                      </a:cubicBezTo>
                      <a:lnTo>
                        <a:pt x="77" y="303"/>
                      </a:lnTo>
                      <a:cubicBezTo>
                        <a:pt x="76" y="303"/>
                        <a:pt x="76" y="302"/>
                        <a:pt x="75" y="301"/>
                      </a:cubicBezTo>
                      <a:lnTo>
                        <a:pt x="74" y="299"/>
                      </a:lnTo>
                      <a:lnTo>
                        <a:pt x="81" y="303"/>
                      </a:lnTo>
                      <a:lnTo>
                        <a:pt x="59" y="302"/>
                      </a:lnTo>
                      <a:cubicBezTo>
                        <a:pt x="58" y="302"/>
                        <a:pt x="57" y="302"/>
                        <a:pt x="56" y="302"/>
                      </a:cubicBezTo>
                      <a:lnTo>
                        <a:pt x="37" y="294"/>
                      </a:lnTo>
                      <a:cubicBezTo>
                        <a:pt x="36" y="293"/>
                        <a:pt x="36" y="293"/>
                        <a:pt x="35" y="292"/>
                      </a:cubicBezTo>
                      <a:lnTo>
                        <a:pt x="21" y="278"/>
                      </a:lnTo>
                      <a:cubicBezTo>
                        <a:pt x="20" y="277"/>
                        <a:pt x="19" y="276"/>
                        <a:pt x="19" y="275"/>
                      </a:cubicBezTo>
                      <a:lnTo>
                        <a:pt x="13" y="256"/>
                      </a:lnTo>
                      <a:cubicBezTo>
                        <a:pt x="13" y="255"/>
                        <a:pt x="12" y="254"/>
                        <a:pt x="12" y="253"/>
                      </a:cubicBezTo>
                      <a:lnTo>
                        <a:pt x="14" y="233"/>
                      </a:lnTo>
                      <a:cubicBezTo>
                        <a:pt x="15" y="231"/>
                        <a:pt x="15" y="230"/>
                        <a:pt x="16" y="229"/>
                      </a:cubicBezTo>
                      <a:lnTo>
                        <a:pt x="28" y="211"/>
                      </a:lnTo>
                      <a:lnTo>
                        <a:pt x="29" y="222"/>
                      </a:lnTo>
                      <a:lnTo>
                        <a:pt x="13" y="209"/>
                      </a:lnTo>
                      <a:cubicBezTo>
                        <a:pt x="13" y="208"/>
                        <a:pt x="12" y="207"/>
                        <a:pt x="11" y="206"/>
                      </a:cubicBezTo>
                      <a:lnTo>
                        <a:pt x="2" y="189"/>
                      </a:lnTo>
                      <a:cubicBezTo>
                        <a:pt x="2" y="188"/>
                        <a:pt x="2" y="187"/>
                        <a:pt x="1" y="186"/>
                      </a:cubicBezTo>
                      <a:lnTo>
                        <a:pt x="0" y="167"/>
                      </a:lnTo>
                      <a:cubicBezTo>
                        <a:pt x="0" y="166"/>
                        <a:pt x="1" y="165"/>
                        <a:pt x="1" y="164"/>
                      </a:cubicBezTo>
                      <a:lnTo>
                        <a:pt x="8" y="146"/>
                      </a:lnTo>
                      <a:cubicBezTo>
                        <a:pt x="8" y="144"/>
                        <a:pt x="9" y="143"/>
                        <a:pt x="10" y="143"/>
                      </a:cubicBezTo>
                      <a:lnTo>
                        <a:pt x="27" y="127"/>
                      </a:lnTo>
                      <a:cubicBezTo>
                        <a:pt x="28" y="126"/>
                        <a:pt x="29" y="125"/>
                        <a:pt x="30" y="125"/>
                      </a:cubicBezTo>
                      <a:lnTo>
                        <a:pt x="54" y="118"/>
                      </a:lnTo>
                      <a:lnTo>
                        <a:pt x="51" y="120"/>
                      </a:lnTo>
                      <a:lnTo>
                        <a:pt x="52" y="119"/>
                      </a:lnTo>
                      <a:close/>
                      <a:moveTo>
                        <a:pt x="62" y="131"/>
                      </a:moveTo>
                      <a:cubicBezTo>
                        <a:pt x="61" y="132"/>
                        <a:pt x="60" y="133"/>
                        <a:pt x="59" y="133"/>
                      </a:cubicBezTo>
                      <a:lnTo>
                        <a:pt x="35" y="140"/>
                      </a:lnTo>
                      <a:lnTo>
                        <a:pt x="38" y="138"/>
                      </a:lnTo>
                      <a:lnTo>
                        <a:pt x="21" y="154"/>
                      </a:lnTo>
                      <a:lnTo>
                        <a:pt x="23" y="151"/>
                      </a:lnTo>
                      <a:lnTo>
                        <a:pt x="16" y="169"/>
                      </a:lnTo>
                      <a:lnTo>
                        <a:pt x="16" y="166"/>
                      </a:lnTo>
                      <a:lnTo>
                        <a:pt x="17" y="185"/>
                      </a:lnTo>
                      <a:lnTo>
                        <a:pt x="17" y="182"/>
                      </a:lnTo>
                      <a:lnTo>
                        <a:pt x="26" y="199"/>
                      </a:lnTo>
                      <a:lnTo>
                        <a:pt x="24" y="196"/>
                      </a:lnTo>
                      <a:lnTo>
                        <a:pt x="40" y="209"/>
                      </a:lnTo>
                      <a:cubicBezTo>
                        <a:pt x="43" y="212"/>
                        <a:pt x="43" y="216"/>
                        <a:pt x="41" y="220"/>
                      </a:cubicBezTo>
                      <a:lnTo>
                        <a:pt x="29" y="238"/>
                      </a:lnTo>
                      <a:lnTo>
                        <a:pt x="30" y="234"/>
                      </a:lnTo>
                      <a:lnTo>
                        <a:pt x="28" y="254"/>
                      </a:lnTo>
                      <a:lnTo>
                        <a:pt x="28" y="251"/>
                      </a:lnTo>
                      <a:lnTo>
                        <a:pt x="34" y="270"/>
                      </a:lnTo>
                      <a:lnTo>
                        <a:pt x="32" y="267"/>
                      </a:lnTo>
                      <a:lnTo>
                        <a:pt x="46" y="281"/>
                      </a:lnTo>
                      <a:lnTo>
                        <a:pt x="44" y="279"/>
                      </a:lnTo>
                      <a:lnTo>
                        <a:pt x="63" y="287"/>
                      </a:lnTo>
                      <a:lnTo>
                        <a:pt x="60" y="286"/>
                      </a:lnTo>
                      <a:lnTo>
                        <a:pt x="82" y="287"/>
                      </a:lnTo>
                      <a:cubicBezTo>
                        <a:pt x="85" y="288"/>
                        <a:pt x="87" y="289"/>
                        <a:pt x="89" y="292"/>
                      </a:cubicBezTo>
                      <a:lnTo>
                        <a:pt x="90" y="294"/>
                      </a:lnTo>
                      <a:lnTo>
                        <a:pt x="88" y="292"/>
                      </a:lnTo>
                      <a:lnTo>
                        <a:pt x="114" y="317"/>
                      </a:lnTo>
                      <a:lnTo>
                        <a:pt x="112" y="315"/>
                      </a:lnTo>
                      <a:lnTo>
                        <a:pt x="145" y="329"/>
                      </a:lnTo>
                      <a:lnTo>
                        <a:pt x="142" y="328"/>
                      </a:lnTo>
                      <a:lnTo>
                        <a:pt x="180" y="330"/>
                      </a:lnTo>
                      <a:lnTo>
                        <a:pt x="177" y="331"/>
                      </a:lnTo>
                      <a:lnTo>
                        <a:pt x="213" y="319"/>
                      </a:lnTo>
                      <a:cubicBezTo>
                        <a:pt x="216" y="318"/>
                        <a:pt x="219" y="319"/>
                        <a:pt x="221" y="321"/>
                      </a:cubicBezTo>
                      <a:lnTo>
                        <a:pt x="241" y="340"/>
                      </a:lnTo>
                      <a:lnTo>
                        <a:pt x="239" y="338"/>
                      </a:lnTo>
                      <a:lnTo>
                        <a:pt x="265" y="350"/>
                      </a:lnTo>
                      <a:lnTo>
                        <a:pt x="262" y="349"/>
                      </a:lnTo>
                      <a:lnTo>
                        <a:pt x="296" y="352"/>
                      </a:lnTo>
                      <a:lnTo>
                        <a:pt x="293" y="353"/>
                      </a:lnTo>
                      <a:lnTo>
                        <a:pt x="324" y="344"/>
                      </a:lnTo>
                      <a:lnTo>
                        <a:pt x="322" y="345"/>
                      </a:lnTo>
                      <a:lnTo>
                        <a:pt x="347" y="327"/>
                      </a:lnTo>
                      <a:lnTo>
                        <a:pt x="345" y="329"/>
                      </a:lnTo>
                      <a:lnTo>
                        <a:pt x="361" y="302"/>
                      </a:lnTo>
                      <a:cubicBezTo>
                        <a:pt x="362" y="299"/>
                        <a:pt x="366" y="298"/>
                        <a:pt x="370" y="299"/>
                      </a:cubicBezTo>
                      <a:lnTo>
                        <a:pt x="408" y="309"/>
                      </a:lnTo>
                      <a:lnTo>
                        <a:pt x="404" y="309"/>
                      </a:lnTo>
                      <a:lnTo>
                        <a:pt x="432" y="304"/>
                      </a:lnTo>
                      <a:lnTo>
                        <a:pt x="430" y="304"/>
                      </a:lnTo>
                      <a:lnTo>
                        <a:pt x="454" y="291"/>
                      </a:lnTo>
                      <a:lnTo>
                        <a:pt x="451" y="294"/>
                      </a:lnTo>
                      <a:lnTo>
                        <a:pt x="466" y="274"/>
                      </a:lnTo>
                      <a:lnTo>
                        <a:pt x="465" y="277"/>
                      </a:lnTo>
                      <a:lnTo>
                        <a:pt x="471" y="252"/>
                      </a:lnTo>
                      <a:cubicBezTo>
                        <a:pt x="471" y="249"/>
                        <a:pt x="473" y="247"/>
                        <a:pt x="476" y="246"/>
                      </a:cubicBezTo>
                      <a:lnTo>
                        <a:pt x="516" y="231"/>
                      </a:lnTo>
                      <a:lnTo>
                        <a:pt x="513" y="233"/>
                      </a:lnTo>
                      <a:lnTo>
                        <a:pt x="536" y="211"/>
                      </a:lnTo>
                      <a:lnTo>
                        <a:pt x="534" y="214"/>
                      </a:lnTo>
                      <a:lnTo>
                        <a:pt x="544" y="186"/>
                      </a:lnTo>
                      <a:lnTo>
                        <a:pt x="543" y="189"/>
                      </a:lnTo>
                      <a:lnTo>
                        <a:pt x="541" y="160"/>
                      </a:lnTo>
                      <a:lnTo>
                        <a:pt x="542" y="163"/>
                      </a:lnTo>
                      <a:lnTo>
                        <a:pt x="527" y="136"/>
                      </a:lnTo>
                      <a:cubicBezTo>
                        <a:pt x="526" y="134"/>
                        <a:pt x="526" y="132"/>
                        <a:pt x="527" y="129"/>
                      </a:cubicBezTo>
                      <a:lnTo>
                        <a:pt x="530" y="122"/>
                      </a:lnTo>
                      <a:lnTo>
                        <a:pt x="529" y="125"/>
                      </a:lnTo>
                      <a:lnTo>
                        <a:pt x="531" y="101"/>
                      </a:lnTo>
                      <a:lnTo>
                        <a:pt x="532" y="104"/>
                      </a:lnTo>
                      <a:lnTo>
                        <a:pt x="524" y="83"/>
                      </a:lnTo>
                      <a:lnTo>
                        <a:pt x="526" y="86"/>
                      </a:lnTo>
                      <a:lnTo>
                        <a:pt x="509" y="69"/>
                      </a:lnTo>
                      <a:lnTo>
                        <a:pt x="511" y="71"/>
                      </a:lnTo>
                      <a:lnTo>
                        <a:pt x="487" y="60"/>
                      </a:lnTo>
                      <a:cubicBezTo>
                        <a:pt x="486" y="59"/>
                        <a:pt x="485" y="58"/>
                        <a:pt x="484" y="57"/>
                      </a:cubicBezTo>
                      <a:lnTo>
                        <a:pt x="463" y="25"/>
                      </a:lnTo>
                      <a:lnTo>
                        <a:pt x="466" y="28"/>
                      </a:lnTo>
                      <a:lnTo>
                        <a:pt x="445" y="18"/>
                      </a:lnTo>
                      <a:lnTo>
                        <a:pt x="448" y="18"/>
                      </a:lnTo>
                      <a:lnTo>
                        <a:pt x="425" y="16"/>
                      </a:lnTo>
                      <a:lnTo>
                        <a:pt x="427" y="16"/>
                      </a:lnTo>
                      <a:lnTo>
                        <a:pt x="404" y="22"/>
                      </a:lnTo>
                      <a:lnTo>
                        <a:pt x="407" y="21"/>
                      </a:lnTo>
                      <a:lnTo>
                        <a:pt x="388" y="34"/>
                      </a:lnTo>
                      <a:cubicBezTo>
                        <a:pt x="385" y="36"/>
                        <a:pt x="381" y="36"/>
                        <a:pt x="379" y="34"/>
                      </a:cubicBezTo>
                      <a:lnTo>
                        <a:pt x="360" y="20"/>
                      </a:lnTo>
                      <a:lnTo>
                        <a:pt x="363" y="21"/>
                      </a:lnTo>
                      <a:lnTo>
                        <a:pt x="342" y="16"/>
                      </a:lnTo>
                      <a:lnTo>
                        <a:pt x="344" y="16"/>
                      </a:lnTo>
                      <a:lnTo>
                        <a:pt x="323" y="18"/>
                      </a:lnTo>
                      <a:lnTo>
                        <a:pt x="326" y="18"/>
                      </a:lnTo>
                      <a:lnTo>
                        <a:pt x="308" y="27"/>
                      </a:lnTo>
                      <a:lnTo>
                        <a:pt x="310" y="25"/>
                      </a:lnTo>
                      <a:lnTo>
                        <a:pt x="296" y="40"/>
                      </a:lnTo>
                      <a:cubicBezTo>
                        <a:pt x="294" y="43"/>
                        <a:pt x="289" y="43"/>
                        <a:pt x="286" y="41"/>
                      </a:cubicBezTo>
                      <a:lnTo>
                        <a:pt x="271" y="31"/>
                      </a:lnTo>
                      <a:lnTo>
                        <a:pt x="274" y="32"/>
                      </a:lnTo>
                      <a:lnTo>
                        <a:pt x="248" y="26"/>
                      </a:lnTo>
                      <a:lnTo>
                        <a:pt x="250" y="26"/>
                      </a:lnTo>
                      <a:lnTo>
                        <a:pt x="225" y="28"/>
                      </a:lnTo>
                      <a:lnTo>
                        <a:pt x="228" y="28"/>
                      </a:lnTo>
                      <a:lnTo>
                        <a:pt x="205" y="39"/>
                      </a:lnTo>
                      <a:lnTo>
                        <a:pt x="207" y="37"/>
                      </a:lnTo>
                      <a:lnTo>
                        <a:pt x="190" y="55"/>
                      </a:lnTo>
                      <a:cubicBezTo>
                        <a:pt x="188" y="57"/>
                        <a:pt x="185" y="58"/>
                        <a:pt x="182" y="57"/>
                      </a:cubicBezTo>
                      <a:lnTo>
                        <a:pt x="155" y="48"/>
                      </a:lnTo>
                      <a:lnTo>
                        <a:pt x="157" y="48"/>
                      </a:lnTo>
                      <a:lnTo>
                        <a:pt x="129" y="47"/>
                      </a:lnTo>
                      <a:lnTo>
                        <a:pt x="132" y="47"/>
                      </a:lnTo>
                      <a:lnTo>
                        <a:pt x="100" y="57"/>
                      </a:lnTo>
                      <a:lnTo>
                        <a:pt x="102" y="56"/>
                      </a:lnTo>
                      <a:lnTo>
                        <a:pt x="78" y="75"/>
                      </a:lnTo>
                      <a:lnTo>
                        <a:pt x="81" y="72"/>
                      </a:lnTo>
                      <a:lnTo>
                        <a:pt x="67" y="98"/>
                      </a:lnTo>
                      <a:lnTo>
                        <a:pt x="67" y="95"/>
                      </a:lnTo>
                      <a:lnTo>
                        <a:pt x="65" y="125"/>
                      </a:lnTo>
                      <a:cubicBezTo>
                        <a:pt x="65" y="127"/>
                        <a:pt x="64" y="129"/>
                        <a:pt x="63" y="130"/>
                      </a:cubicBezTo>
                      <a:lnTo>
                        <a:pt x="62" y="131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158" name="Freeform 125">
                  <a:extLst>
                    <a:ext uri="{FF2B5EF4-FFF2-40B4-BE49-F238E27FC236}">
                      <a16:creationId xmlns:a16="http://schemas.microsoft.com/office/drawing/2014/main" id="{F5EC8984-D8AD-4AD6-80AE-4605C58F3FC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35582" y="2546363"/>
                  <a:ext cx="218039" cy="195100"/>
                </a:xfrm>
                <a:custGeom>
                  <a:avLst/>
                  <a:gdLst/>
                  <a:ahLst/>
                  <a:cxnLst>
                    <a:cxn ang="0">
                      <a:pos x="5" y="284"/>
                    </a:cxn>
                    <a:cxn ang="0">
                      <a:pos x="10" y="267"/>
                    </a:cxn>
                    <a:cxn ang="0">
                      <a:pos x="21" y="255"/>
                    </a:cxn>
                    <a:cxn ang="0">
                      <a:pos x="50" y="241"/>
                    </a:cxn>
                    <a:cxn ang="0">
                      <a:pos x="110" y="224"/>
                    </a:cxn>
                    <a:cxn ang="0">
                      <a:pos x="121" y="223"/>
                    </a:cxn>
                    <a:cxn ang="0">
                      <a:pos x="122" y="222"/>
                    </a:cxn>
                    <a:cxn ang="0">
                      <a:pos x="141" y="198"/>
                    </a:cxn>
                    <a:cxn ang="0">
                      <a:pos x="158" y="176"/>
                    </a:cxn>
                    <a:cxn ang="0">
                      <a:pos x="183" y="130"/>
                    </a:cxn>
                    <a:cxn ang="0">
                      <a:pos x="208" y="45"/>
                    </a:cxn>
                    <a:cxn ang="0">
                      <a:pos x="227" y="1"/>
                    </a:cxn>
                    <a:cxn ang="0">
                      <a:pos x="294" y="18"/>
                    </a:cxn>
                    <a:cxn ang="0">
                      <a:pos x="323" y="39"/>
                    </a:cxn>
                    <a:cxn ang="0">
                      <a:pos x="347" y="62"/>
                    </a:cxn>
                    <a:cxn ang="0">
                      <a:pos x="371" y="79"/>
                    </a:cxn>
                    <a:cxn ang="0">
                      <a:pos x="406" y="102"/>
                    </a:cxn>
                    <a:cxn ang="0">
                      <a:pos x="365" y="93"/>
                    </a:cxn>
                    <a:cxn ang="0">
                      <a:pos x="337" y="74"/>
                    </a:cxn>
                    <a:cxn ang="0">
                      <a:pos x="287" y="32"/>
                    </a:cxn>
                    <a:cxn ang="0">
                      <a:pos x="257" y="23"/>
                    </a:cxn>
                    <a:cxn ang="0">
                      <a:pos x="233" y="11"/>
                    </a:cxn>
                    <a:cxn ang="0">
                      <a:pos x="215" y="82"/>
                    </a:cxn>
                    <a:cxn ang="0">
                      <a:pos x="198" y="136"/>
                    </a:cxn>
                    <a:cxn ang="0">
                      <a:pos x="172" y="184"/>
                    </a:cxn>
                    <a:cxn ang="0">
                      <a:pos x="130" y="235"/>
                    </a:cxn>
                    <a:cxn ang="0">
                      <a:pos x="124" y="238"/>
                    </a:cxn>
                    <a:cxn ang="0">
                      <a:pos x="113" y="239"/>
                    </a:cxn>
                    <a:cxn ang="0">
                      <a:pos x="88" y="246"/>
                    </a:cxn>
                    <a:cxn ang="0">
                      <a:pos x="56" y="256"/>
                    </a:cxn>
                    <a:cxn ang="0">
                      <a:pos x="31" y="267"/>
                    </a:cxn>
                    <a:cxn ang="0">
                      <a:pos x="24" y="275"/>
                    </a:cxn>
                    <a:cxn ang="0">
                      <a:pos x="15" y="314"/>
                    </a:cxn>
                  </a:cxnLst>
                  <a:rect l="0" t="0" r="r" b="b"/>
                  <a:pathLst>
                    <a:path w="409" h="314">
                      <a:moveTo>
                        <a:pt x="0" y="311"/>
                      </a:moveTo>
                      <a:lnTo>
                        <a:pt x="5" y="284"/>
                      </a:lnTo>
                      <a:lnTo>
                        <a:pt x="9" y="270"/>
                      </a:lnTo>
                      <a:cubicBezTo>
                        <a:pt x="9" y="269"/>
                        <a:pt x="10" y="268"/>
                        <a:pt x="10" y="267"/>
                      </a:cubicBezTo>
                      <a:lnTo>
                        <a:pt x="18" y="257"/>
                      </a:lnTo>
                      <a:cubicBezTo>
                        <a:pt x="19" y="257"/>
                        <a:pt x="20" y="256"/>
                        <a:pt x="21" y="255"/>
                      </a:cubicBezTo>
                      <a:lnTo>
                        <a:pt x="49" y="241"/>
                      </a:lnTo>
                      <a:cubicBezTo>
                        <a:pt x="49" y="241"/>
                        <a:pt x="50" y="241"/>
                        <a:pt x="50" y="241"/>
                      </a:cubicBezTo>
                      <a:lnTo>
                        <a:pt x="83" y="231"/>
                      </a:lnTo>
                      <a:lnTo>
                        <a:pt x="110" y="224"/>
                      </a:lnTo>
                      <a:cubicBezTo>
                        <a:pt x="111" y="224"/>
                        <a:pt x="111" y="224"/>
                        <a:pt x="112" y="224"/>
                      </a:cubicBezTo>
                      <a:lnTo>
                        <a:pt x="121" y="223"/>
                      </a:lnTo>
                      <a:lnTo>
                        <a:pt x="119" y="223"/>
                      </a:lnTo>
                      <a:lnTo>
                        <a:pt x="122" y="222"/>
                      </a:lnTo>
                      <a:lnTo>
                        <a:pt x="118" y="224"/>
                      </a:lnTo>
                      <a:lnTo>
                        <a:pt x="141" y="198"/>
                      </a:lnTo>
                      <a:lnTo>
                        <a:pt x="159" y="175"/>
                      </a:lnTo>
                      <a:lnTo>
                        <a:pt x="158" y="176"/>
                      </a:lnTo>
                      <a:lnTo>
                        <a:pt x="183" y="129"/>
                      </a:lnTo>
                      <a:lnTo>
                        <a:pt x="183" y="130"/>
                      </a:lnTo>
                      <a:lnTo>
                        <a:pt x="200" y="77"/>
                      </a:lnTo>
                      <a:lnTo>
                        <a:pt x="208" y="45"/>
                      </a:lnTo>
                      <a:lnTo>
                        <a:pt x="218" y="6"/>
                      </a:lnTo>
                      <a:cubicBezTo>
                        <a:pt x="219" y="2"/>
                        <a:pt x="223" y="0"/>
                        <a:pt x="227" y="1"/>
                      </a:cubicBezTo>
                      <a:lnTo>
                        <a:pt x="260" y="8"/>
                      </a:lnTo>
                      <a:lnTo>
                        <a:pt x="294" y="18"/>
                      </a:lnTo>
                      <a:cubicBezTo>
                        <a:pt x="295" y="18"/>
                        <a:pt x="295" y="18"/>
                        <a:pt x="296" y="19"/>
                      </a:cubicBezTo>
                      <a:lnTo>
                        <a:pt x="323" y="39"/>
                      </a:lnTo>
                      <a:lnTo>
                        <a:pt x="348" y="63"/>
                      </a:lnTo>
                      <a:lnTo>
                        <a:pt x="347" y="62"/>
                      </a:lnTo>
                      <a:lnTo>
                        <a:pt x="374" y="80"/>
                      </a:lnTo>
                      <a:lnTo>
                        <a:pt x="371" y="79"/>
                      </a:lnTo>
                      <a:lnTo>
                        <a:pt x="409" y="87"/>
                      </a:lnTo>
                      <a:lnTo>
                        <a:pt x="406" y="102"/>
                      </a:lnTo>
                      <a:lnTo>
                        <a:pt x="368" y="94"/>
                      </a:lnTo>
                      <a:cubicBezTo>
                        <a:pt x="367" y="94"/>
                        <a:pt x="366" y="94"/>
                        <a:pt x="365" y="93"/>
                      </a:cubicBezTo>
                      <a:lnTo>
                        <a:pt x="338" y="75"/>
                      </a:lnTo>
                      <a:cubicBezTo>
                        <a:pt x="338" y="75"/>
                        <a:pt x="337" y="75"/>
                        <a:pt x="337" y="74"/>
                      </a:cubicBezTo>
                      <a:lnTo>
                        <a:pt x="314" y="52"/>
                      </a:lnTo>
                      <a:lnTo>
                        <a:pt x="287" y="32"/>
                      </a:lnTo>
                      <a:lnTo>
                        <a:pt x="289" y="33"/>
                      </a:lnTo>
                      <a:lnTo>
                        <a:pt x="257" y="23"/>
                      </a:lnTo>
                      <a:lnTo>
                        <a:pt x="224" y="16"/>
                      </a:lnTo>
                      <a:lnTo>
                        <a:pt x="233" y="11"/>
                      </a:lnTo>
                      <a:lnTo>
                        <a:pt x="223" y="48"/>
                      </a:lnTo>
                      <a:lnTo>
                        <a:pt x="215" y="82"/>
                      </a:lnTo>
                      <a:lnTo>
                        <a:pt x="198" y="135"/>
                      </a:lnTo>
                      <a:cubicBezTo>
                        <a:pt x="198" y="135"/>
                        <a:pt x="198" y="136"/>
                        <a:pt x="198" y="136"/>
                      </a:cubicBezTo>
                      <a:lnTo>
                        <a:pt x="173" y="183"/>
                      </a:lnTo>
                      <a:cubicBezTo>
                        <a:pt x="172" y="184"/>
                        <a:pt x="172" y="184"/>
                        <a:pt x="172" y="184"/>
                      </a:cubicBezTo>
                      <a:lnTo>
                        <a:pt x="153" y="209"/>
                      </a:lnTo>
                      <a:lnTo>
                        <a:pt x="130" y="235"/>
                      </a:lnTo>
                      <a:cubicBezTo>
                        <a:pt x="130" y="236"/>
                        <a:pt x="128" y="237"/>
                        <a:pt x="127" y="237"/>
                      </a:cubicBezTo>
                      <a:lnTo>
                        <a:pt x="124" y="238"/>
                      </a:lnTo>
                      <a:cubicBezTo>
                        <a:pt x="123" y="238"/>
                        <a:pt x="123" y="238"/>
                        <a:pt x="122" y="238"/>
                      </a:cubicBezTo>
                      <a:lnTo>
                        <a:pt x="113" y="239"/>
                      </a:lnTo>
                      <a:lnTo>
                        <a:pt x="114" y="239"/>
                      </a:lnTo>
                      <a:lnTo>
                        <a:pt x="88" y="246"/>
                      </a:lnTo>
                      <a:lnTo>
                        <a:pt x="55" y="256"/>
                      </a:lnTo>
                      <a:lnTo>
                        <a:pt x="56" y="256"/>
                      </a:lnTo>
                      <a:lnTo>
                        <a:pt x="28" y="270"/>
                      </a:lnTo>
                      <a:lnTo>
                        <a:pt x="31" y="267"/>
                      </a:lnTo>
                      <a:lnTo>
                        <a:pt x="23" y="277"/>
                      </a:lnTo>
                      <a:lnTo>
                        <a:pt x="24" y="275"/>
                      </a:lnTo>
                      <a:lnTo>
                        <a:pt x="20" y="287"/>
                      </a:lnTo>
                      <a:lnTo>
                        <a:pt x="15" y="314"/>
                      </a:lnTo>
                      <a:lnTo>
                        <a:pt x="0" y="3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159" name="Freeform 126">
                  <a:extLst>
                    <a:ext uri="{FF2B5EF4-FFF2-40B4-BE49-F238E27FC236}">
                      <a16:creationId xmlns:a16="http://schemas.microsoft.com/office/drawing/2014/main" id="{9A6DE6A6-FDCF-4DF3-A1EC-8F28A81E1BD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06395" y="2905822"/>
                  <a:ext cx="269707" cy="192706"/>
                </a:xfrm>
                <a:custGeom>
                  <a:avLst/>
                  <a:gdLst/>
                  <a:ahLst/>
                  <a:cxnLst>
                    <a:cxn ang="0">
                      <a:pos x="429" y="293"/>
                    </a:cxn>
                    <a:cxn ang="0">
                      <a:pos x="454" y="295"/>
                    </a:cxn>
                    <a:cxn ang="0">
                      <a:pos x="473" y="293"/>
                    </a:cxn>
                    <a:cxn ang="0">
                      <a:pos x="486" y="285"/>
                    </a:cxn>
                    <a:cxn ang="0">
                      <a:pos x="490" y="260"/>
                    </a:cxn>
                    <a:cxn ang="0">
                      <a:pos x="484" y="229"/>
                    </a:cxn>
                    <a:cxn ang="0">
                      <a:pos x="471" y="196"/>
                    </a:cxn>
                    <a:cxn ang="0">
                      <a:pos x="427" y="129"/>
                    </a:cxn>
                    <a:cxn ang="0">
                      <a:pos x="374" y="80"/>
                    </a:cxn>
                    <a:cxn ang="0">
                      <a:pos x="351" y="66"/>
                    </a:cxn>
                    <a:cxn ang="0">
                      <a:pos x="305" y="52"/>
                    </a:cxn>
                    <a:cxn ang="0">
                      <a:pos x="163" y="16"/>
                    </a:cxn>
                    <a:cxn ang="0">
                      <a:pos x="151" y="60"/>
                    </a:cxn>
                    <a:cxn ang="0">
                      <a:pos x="126" y="97"/>
                    </a:cxn>
                    <a:cxn ang="0">
                      <a:pos x="94" y="128"/>
                    </a:cxn>
                    <a:cxn ang="0">
                      <a:pos x="52" y="159"/>
                    </a:cxn>
                    <a:cxn ang="0">
                      <a:pos x="19" y="243"/>
                    </a:cxn>
                    <a:cxn ang="0">
                      <a:pos x="15" y="272"/>
                    </a:cxn>
                    <a:cxn ang="0">
                      <a:pos x="4" y="239"/>
                    </a:cxn>
                    <a:cxn ang="0">
                      <a:pos x="13" y="208"/>
                    </a:cxn>
                    <a:cxn ang="0">
                      <a:pos x="40" y="149"/>
                    </a:cxn>
                    <a:cxn ang="0">
                      <a:pos x="114" y="87"/>
                    </a:cxn>
                    <a:cxn ang="0">
                      <a:pos x="137" y="52"/>
                    </a:cxn>
                    <a:cxn ang="0">
                      <a:pos x="157" y="5"/>
                    </a:cxn>
                    <a:cxn ang="0">
                      <a:pos x="261" y="25"/>
                    </a:cxn>
                    <a:cxn ang="0">
                      <a:pos x="357" y="52"/>
                    </a:cxn>
                    <a:cxn ang="0">
                      <a:pos x="383" y="66"/>
                    </a:cxn>
                    <a:cxn ang="0">
                      <a:pos x="412" y="91"/>
                    </a:cxn>
                    <a:cxn ang="0">
                      <a:pos x="464" y="153"/>
                    </a:cxn>
                    <a:cxn ang="0">
                      <a:pos x="485" y="188"/>
                    </a:cxn>
                    <a:cxn ang="0">
                      <a:pos x="499" y="225"/>
                    </a:cxn>
                    <a:cxn ang="0">
                      <a:pos x="505" y="260"/>
                    </a:cxn>
                    <a:cxn ang="0">
                      <a:pos x="499" y="293"/>
                    </a:cxn>
                    <a:cxn ang="0">
                      <a:pos x="480" y="307"/>
                    </a:cxn>
                    <a:cxn ang="0">
                      <a:pos x="455" y="310"/>
                    </a:cxn>
                    <a:cxn ang="0">
                      <a:pos x="406" y="310"/>
                    </a:cxn>
                  </a:cxnLst>
                  <a:rect l="0" t="0" r="r" b="b"/>
                  <a:pathLst>
                    <a:path w="506" h="310">
                      <a:moveTo>
                        <a:pt x="405" y="294"/>
                      </a:moveTo>
                      <a:lnTo>
                        <a:pt x="429" y="293"/>
                      </a:lnTo>
                      <a:lnTo>
                        <a:pt x="456" y="294"/>
                      </a:lnTo>
                      <a:lnTo>
                        <a:pt x="454" y="295"/>
                      </a:lnTo>
                      <a:lnTo>
                        <a:pt x="477" y="292"/>
                      </a:lnTo>
                      <a:lnTo>
                        <a:pt x="473" y="293"/>
                      </a:lnTo>
                      <a:lnTo>
                        <a:pt x="488" y="280"/>
                      </a:lnTo>
                      <a:lnTo>
                        <a:pt x="486" y="285"/>
                      </a:lnTo>
                      <a:lnTo>
                        <a:pt x="490" y="257"/>
                      </a:lnTo>
                      <a:lnTo>
                        <a:pt x="490" y="260"/>
                      </a:lnTo>
                      <a:lnTo>
                        <a:pt x="484" y="228"/>
                      </a:lnTo>
                      <a:lnTo>
                        <a:pt x="484" y="229"/>
                      </a:lnTo>
                      <a:lnTo>
                        <a:pt x="470" y="194"/>
                      </a:lnTo>
                      <a:lnTo>
                        <a:pt x="471" y="196"/>
                      </a:lnTo>
                      <a:lnTo>
                        <a:pt x="451" y="162"/>
                      </a:lnTo>
                      <a:lnTo>
                        <a:pt x="427" y="129"/>
                      </a:lnTo>
                      <a:lnTo>
                        <a:pt x="401" y="102"/>
                      </a:lnTo>
                      <a:lnTo>
                        <a:pt x="374" y="80"/>
                      </a:lnTo>
                      <a:lnTo>
                        <a:pt x="376" y="80"/>
                      </a:lnTo>
                      <a:lnTo>
                        <a:pt x="351" y="66"/>
                      </a:lnTo>
                      <a:lnTo>
                        <a:pt x="352" y="67"/>
                      </a:lnTo>
                      <a:lnTo>
                        <a:pt x="305" y="52"/>
                      </a:lnTo>
                      <a:lnTo>
                        <a:pt x="258" y="40"/>
                      </a:lnTo>
                      <a:lnTo>
                        <a:pt x="163" y="16"/>
                      </a:lnTo>
                      <a:lnTo>
                        <a:pt x="172" y="12"/>
                      </a:lnTo>
                      <a:lnTo>
                        <a:pt x="151" y="60"/>
                      </a:lnTo>
                      <a:cubicBezTo>
                        <a:pt x="151" y="60"/>
                        <a:pt x="150" y="61"/>
                        <a:pt x="150" y="61"/>
                      </a:cubicBezTo>
                      <a:lnTo>
                        <a:pt x="126" y="97"/>
                      </a:lnTo>
                      <a:cubicBezTo>
                        <a:pt x="126" y="97"/>
                        <a:pt x="125" y="98"/>
                        <a:pt x="125" y="98"/>
                      </a:cubicBezTo>
                      <a:lnTo>
                        <a:pt x="94" y="128"/>
                      </a:lnTo>
                      <a:lnTo>
                        <a:pt x="49" y="162"/>
                      </a:lnTo>
                      <a:lnTo>
                        <a:pt x="52" y="159"/>
                      </a:lnTo>
                      <a:lnTo>
                        <a:pt x="28" y="215"/>
                      </a:lnTo>
                      <a:lnTo>
                        <a:pt x="19" y="243"/>
                      </a:lnTo>
                      <a:lnTo>
                        <a:pt x="19" y="242"/>
                      </a:lnTo>
                      <a:lnTo>
                        <a:pt x="15" y="272"/>
                      </a:lnTo>
                      <a:lnTo>
                        <a:pt x="0" y="269"/>
                      </a:lnTo>
                      <a:lnTo>
                        <a:pt x="4" y="239"/>
                      </a:lnTo>
                      <a:cubicBezTo>
                        <a:pt x="4" y="239"/>
                        <a:pt x="4" y="239"/>
                        <a:pt x="4" y="238"/>
                      </a:cubicBezTo>
                      <a:lnTo>
                        <a:pt x="13" y="208"/>
                      </a:lnTo>
                      <a:lnTo>
                        <a:pt x="37" y="152"/>
                      </a:lnTo>
                      <a:cubicBezTo>
                        <a:pt x="38" y="151"/>
                        <a:pt x="39" y="150"/>
                        <a:pt x="40" y="149"/>
                      </a:cubicBezTo>
                      <a:lnTo>
                        <a:pt x="83" y="117"/>
                      </a:lnTo>
                      <a:lnTo>
                        <a:pt x="114" y="87"/>
                      </a:lnTo>
                      <a:lnTo>
                        <a:pt x="113" y="88"/>
                      </a:lnTo>
                      <a:lnTo>
                        <a:pt x="137" y="52"/>
                      </a:lnTo>
                      <a:lnTo>
                        <a:pt x="136" y="53"/>
                      </a:lnTo>
                      <a:lnTo>
                        <a:pt x="157" y="5"/>
                      </a:lnTo>
                      <a:cubicBezTo>
                        <a:pt x="159" y="2"/>
                        <a:pt x="163" y="0"/>
                        <a:pt x="166" y="1"/>
                      </a:cubicBezTo>
                      <a:lnTo>
                        <a:pt x="261" y="25"/>
                      </a:lnTo>
                      <a:lnTo>
                        <a:pt x="310" y="37"/>
                      </a:lnTo>
                      <a:lnTo>
                        <a:pt x="357" y="52"/>
                      </a:lnTo>
                      <a:cubicBezTo>
                        <a:pt x="357" y="52"/>
                        <a:pt x="358" y="52"/>
                        <a:pt x="358" y="52"/>
                      </a:cubicBezTo>
                      <a:lnTo>
                        <a:pt x="383" y="66"/>
                      </a:lnTo>
                      <a:cubicBezTo>
                        <a:pt x="384" y="67"/>
                        <a:pt x="384" y="67"/>
                        <a:pt x="385" y="67"/>
                      </a:cubicBezTo>
                      <a:lnTo>
                        <a:pt x="412" y="91"/>
                      </a:lnTo>
                      <a:lnTo>
                        <a:pt x="440" y="120"/>
                      </a:lnTo>
                      <a:lnTo>
                        <a:pt x="464" y="153"/>
                      </a:lnTo>
                      <a:lnTo>
                        <a:pt x="484" y="187"/>
                      </a:lnTo>
                      <a:cubicBezTo>
                        <a:pt x="485" y="188"/>
                        <a:pt x="485" y="188"/>
                        <a:pt x="485" y="188"/>
                      </a:cubicBezTo>
                      <a:lnTo>
                        <a:pt x="499" y="223"/>
                      </a:lnTo>
                      <a:cubicBezTo>
                        <a:pt x="499" y="224"/>
                        <a:pt x="499" y="224"/>
                        <a:pt x="499" y="225"/>
                      </a:cubicBezTo>
                      <a:lnTo>
                        <a:pt x="505" y="257"/>
                      </a:lnTo>
                      <a:cubicBezTo>
                        <a:pt x="505" y="258"/>
                        <a:pt x="506" y="259"/>
                        <a:pt x="505" y="260"/>
                      </a:cubicBezTo>
                      <a:lnTo>
                        <a:pt x="501" y="288"/>
                      </a:lnTo>
                      <a:cubicBezTo>
                        <a:pt x="501" y="290"/>
                        <a:pt x="500" y="291"/>
                        <a:pt x="499" y="293"/>
                      </a:cubicBezTo>
                      <a:lnTo>
                        <a:pt x="484" y="306"/>
                      </a:lnTo>
                      <a:cubicBezTo>
                        <a:pt x="483" y="307"/>
                        <a:pt x="481" y="307"/>
                        <a:pt x="480" y="307"/>
                      </a:cubicBezTo>
                      <a:lnTo>
                        <a:pt x="457" y="310"/>
                      </a:lnTo>
                      <a:cubicBezTo>
                        <a:pt x="456" y="310"/>
                        <a:pt x="456" y="310"/>
                        <a:pt x="455" y="310"/>
                      </a:cubicBezTo>
                      <a:lnTo>
                        <a:pt x="430" y="309"/>
                      </a:lnTo>
                      <a:lnTo>
                        <a:pt x="406" y="310"/>
                      </a:lnTo>
                      <a:lnTo>
                        <a:pt x="405" y="29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160" name="Freeform 128">
                  <a:extLst>
                    <a:ext uri="{FF2B5EF4-FFF2-40B4-BE49-F238E27FC236}">
                      <a16:creationId xmlns:a16="http://schemas.microsoft.com/office/drawing/2014/main" id="{0F864ADF-77A5-47D4-B214-6717953A704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09156" y="2429840"/>
                  <a:ext cx="207705" cy="213054"/>
                </a:xfrm>
                <a:custGeom>
                  <a:avLst/>
                  <a:gdLst/>
                  <a:ahLst/>
                  <a:cxnLst>
                    <a:cxn ang="0">
                      <a:pos x="369" y="111"/>
                    </a:cxn>
                    <a:cxn ang="0">
                      <a:pos x="360" y="51"/>
                    </a:cxn>
                    <a:cxn ang="0">
                      <a:pos x="353" y="32"/>
                    </a:cxn>
                    <a:cxn ang="0">
                      <a:pos x="342" y="21"/>
                    </a:cxn>
                    <a:cxn ang="0">
                      <a:pos x="326" y="16"/>
                    </a:cxn>
                    <a:cxn ang="0">
                      <a:pos x="299" y="16"/>
                    </a:cxn>
                    <a:cxn ang="0">
                      <a:pos x="260" y="23"/>
                    </a:cxn>
                    <a:cxn ang="0">
                      <a:pos x="227" y="66"/>
                    </a:cxn>
                    <a:cxn ang="0">
                      <a:pos x="164" y="158"/>
                    </a:cxn>
                    <a:cxn ang="0">
                      <a:pos x="125" y="196"/>
                    </a:cxn>
                    <a:cxn ang="0">
                      <a:pos x="144" y="279"/>
                    </a:cxn>
                    <a:cxn ang="0">
                      <a:pos x="142" y="313"/>
                    </a:cxn>
                    <a:cxn ang="0">
                      <a:pos x="136" y="328"/>
                    </a:cxn>
                    <a:cxn ang="0">
                      <a:pos x="122" y="338"/>
                    </a:cxn>
                    <a:cxn ang="0">
                      <a:pos x="71" y="344"/>
                    </a:cxn>
                    <a:cxn ang="0">
                      <a:pos x="37" y="344"/>
                    </a:cxn>
                    <a:cxn ang="0">
                      <a:pos x="13" y="337"/>
                    </a:cxn>
                    <a:cxn ang="0">
                      <a:pos x="1" y="323"/>
                    </a:cxn>
                    <a:cxn ang="0">
                      <a:pos x="1" y="308"/>
                    </a:cxn>
                    <a:cxn ang="0">
                      <a:pos x="5" y="293"/>
                    </a:cxn>
                    <a:cxn ang="0">
                      <a:pos x="37" y="268"/>
                    </a:cxn>
                    <a:cxn ang="0">
                      <a:pos x="20" y="299"/>
                    </a:cxn>
                    <a:cxn ang="0">
                      <a:pos x="16" y="310"/>
                    </a:cxn>
                    <a:cxn ang="0">
                      <a:pos x="15" y="317"/>
                    </a:cxn>
                    <a:cxn ang="0">
                      <a:pos x="20" y="324"/>
                    </a:cxn>
                    <a:cxn ang="0">
                      <a:pos x="38" y="328"/>
                    </a:cxn>
                    <a:cxn ang="0">
                      <a:pos x="117" y="324"/>
                    </a:cxn>
                    <a:cxn ang="0">
                      <a:pos x="124" y="318"/>
                    </a:cxn>
                    <a:cxn ang="0">
                      <a:pos x="127" y="309"/>
                    </a:cxn>
                    <a:cxn ang="0">
                      <a:pos x="128" y="280"/>
                    </a:cxn>
                    <a:cxn ang="0">
                      <a:pos x="121" y="242"/>
                    </a:cxn>
                    <a:cxn ang="0">
                      <a:pos x="111" y="193"/>
                    </a:cxn>
                    <a:cxn ang="0">
                      <a:pos x="183" y="103"/>
                    </a:cxn>
                    <a:cxn ang="0">
                      <a:pos x="252" y="10"/>
                    </a:cxn>
                    <a:cxn ang="0">
                      <a:pos x="298" y="1"/>
                    </a:cxn>
                    <a:cxn ang="0">
                      <a:pos x="328" y="0"/>
                    </a:cxn>
                    <a:cxn ang="0">
                      <a:pos x="351" y="8"/>
                    </a:cxn>
                    <a:cxn ang="0">
                      <a:pos x="367" y="24"/>
                    </a:cxn>
                    <a:cxn ang="0">
                      <a:pos x="375" y="47"/>
                    </a:cxn>
                    <a:cxn ang="0">
                      <a:pos x="380" y="76"/>
                    </a:cxn>
                    <a:cxn ang="0">
                      <a:pos x="390" y="147"/>
                    </a:cxn>
                  </a:cxnLst>
                  <a:rect l="0" t="0" r="r" b="b"/>
                  <a:pathLst>
                    <a:path w="390" h="344">
                      <a:moveTo>
                        <a:pt x="375" y="150"/>
                      </a:moveTo>
                      <a:lnTo>
                        <a:pt x="369" y="111"/>
                      </a:lnTo>
                      <a:lnTo>
                        <a:pt x="365" y="77"/>
                      </a:lnTo>
                      <a:lnTo>
                        <a:pt x="360" y="51"/>
                      </a:lnTo>
                      <a:lnTo>
                        <a:pt x="360" y="52"/>
                      </a:lnTo>
                      <a:lnTo>
                        <a:pt x="353" y="32"/>
                      </a:lnTo>
                      <a:lnTo>
                        <a:pt x="354" y="35"/>
                      </a:lnTo>
                      <a:lnTo>
                        <a:pt x="342" y="21"/>
                      </a:lnTo>
                      <a:lnTo>
                        <a:pt x="346" y="23"/>
                      </a:lnTo>
                      <a:lnTo>
                        <a:pt x="326" y="16"/>
                      </a:lnTo>
                      <a:lnTo>
                        <a:pt x="328" y="16"/>
                      </a:lnTo>
                      <a:lnTo>
                        <a:pt x="299" y="16"/>
                      </a:lnTo>
                      <a:lnTo>
                        <a:pt x="301" y="16"/>
                      </a:lnTo>
                      <a:lnTo>
                        <a:pt x="260" y="23"/>
                      </a:lnTo>
                      <a:lnTo>
                        <a:pt x="265" y="21"/>
                      </a:lnTo>
                      <a:lnTo>
                        <a:pt x="227" y="66"/>
                      </a:lnTo>
                      <a:lnTo>
                        <a:pt x="196" y="112"/>
                      </a:lnTo>
                      <a:lnTo>
                        <a:pt x="164" y="158"/>
                      </a:lnTo>
                      <a:lnTo>
                        <a:pt x="123" y="204"/>
                      </a:lnTo>
                      <a:lnTo>
                        <a:pt x="125" y="196"/>
                      </a:lnTo>
                      <a:lnTo>
                        <a:pt x="136" y="237"/>
                      </a:lnTo>
                      <a:lnTo>
                        <a:pt x="144" y="279"/>
                      </a:lnTo>
                      <a:cubicBezTo>
                        <a:pt x="144" y="280"/>
                        <a:pt x="144" y="280"/>
                        <a:pt x="144" y="281"/>
                      </a:cubicBezTo>
                      <a:lnTo>
                        <a:pt x="142" y="313"/>
                      </a:lnTo>
                      <a:cubicBezTo>
                        <a:pt x="142" y="314"/>
                        <a:pt x="142" y="315"/>
                        <a:pt x="142" y="316"/>
                      </a:cubicBezTo>
                      <a:lnTo>
                        <a:pt x="136" y="328"/>
                      </a:lnTo>
                      <a:cubicBezTo>
                        <a:pt x="135" y="329"/>
                        <a:pt x="134" y="330"/>
                        <a:pt x="133" y="331"/>
                      </a:cubicBezTo>
                      <a:lnTo>
                        <a:pt x="122" y="338"/>
                      </a:lnTo>
                      <a:cubicBezTo>
                        <a:pt x="121" y="339"/>
                        <a:pt x="120" y="339"/>
                        <a:pt x="118" y="339"/>
                      </a:cubicBezTo>
                      <a:lnTo>
                        <a:pt x="71" y="344"/>
                      </a:lnTo>
                      <a:lnTo>
                        <a:pt x="38" y="344"/>
                      </a:lnTo>
                      <a:cubicBezTo>
                        <a:pt x="38" y="344"/>
                        <a:pt x="37" y="344"/>
                        <a:pt x="37" y="344"/>
                      </a:cubicBezTo>
                      <a:lnTo>
                        <a:pt x="17" y="339"/>
                      </a:lnTo>
                      <a:cubicBezTo>
                        <a:pt x="15" y="339"/>
                        <a:pt x="14" y="338"/>
                        <a:pt x="13" y="337"/>
                      </a:cubicBezTo>
                      <a:lnTo>
                        <a:pt x="4" y="328"/>
                      </a:lnTo>
                      <a:cubicBezTo>
                        <a:pt x="2" y="327"/>
                        <a:pt x="2" y="325"/>
                        <a:pt x="1" y="323"/>
                      </a:cubicBezTo>
                      <a:lnTo>
                        <a:pt x="0" y="311"/>
                      </a:lnTo>
                      <a:cubicBezTo>
                        <a:pt x="0" y="310"/>
                        <a:pt x="0" y="309"/>
                        <a:pt x="1" y="308"/>
                      </a:cubicBezTo>
                      <a:lnTo>
                        <a:pt x="5" y="294"/>
                      </a:lnTo>
                      <a:cubicBezTo>
                        <a:pt x="5" y="294"/>
                        <a:pt x="5" y="293"/>
                        <a:pt x="5" y="293"/>
                      </a:cubicBezTo>
                      <a:lnTo>
                        <a:pt x="22" y="261"/>
                      </a:lnTo>
                      <a:lnTo>
                        <a:pt x="37" y="268"/>
                      </a:lnTo>
                      <a:lnTo>
                        <a:pt x="20" y="300"/>
                      </a:lnTo>
                      <a:lnTo>
                        <a:pt x="20" y="299"/>
                      </a:lnTo>
                      <a:lnTo>
                        <a:pt x="16" y="313"/>
                      </a:lnTo>
                      <a:lnTo>
                        <a:pt x="16" y="310"/>
                      </a:lnTo>
                      <a:lnTo>
                        <a:pt x="17" y="322"/>
                      </a:lnTo>
                      <a:lnTo>
                        <a:pt x="15" y="317"/>
                      </a:lnTo>
                      <a:lnTo>
                        <a:pt x="24" y="326"/>
                      </a:lnTo>
                      <a:lnTo>
                        <a:pt x="20" y="324"/>
                      </a:lnTo>
                      <a:lnTo>
                        <a:pt x="40" y="329"/>
                      </a:lnTo>
                      <a:lnTo>
                        <a:pt x="38" y="328"/>
                      </a:lnTo>
                      <a:lnTo>
                        <a:pt x="70" y="329"/>
                      </a:lnTo>
                      <a:lnTo>
                        <a:pt x="117" y="324"/>
                      </a:lnTo>
                      <a:lnTo>
                        <a:pt x="113" y="325"/>
                      </a:lnTo>
                      <a:lnTo>
                        <a:pt x="124" y="318"/>
                      </a:lnTo>
                      <a:lnTo>
                        <a:pt x="121" y="321"/>
                      </a:lnTo>
                      <a:lnTo>
                        <a:pt x="127" y="309"/>
                      </a:lnTo>
                      <a:lnTo>
                        <a:pt x="126" y="312"/>
                      </a:lnTo>
                      <a:lnTo>
                        <a:pt x="128" y="280"/>
                      </a:lnTo>
                      <a:lnTo>
                        <a:pt x="129" y="282"/>
                      </a:lnTo>
                      <a:lnTo>
                        <a:pt x="121" y="242"/>
                      </a:lnTo>
                      <a:lnTo>
                        <a:pt x="110" y="201"/>
                      </a:lnTo>
                      <a:cubicBezTo>
                        <a:pt x="109" y="198"/>
                        <a:pt x="110" y="195"/>
                        <a:pt x="111" y="193"/>
                      </a:cubicBezTo>
                      <a:lnTo>
                        <a:pt x="151" y="149"/>
                      </a:lnTo>
                      <a:lnTo>
                        <a:pt x="183" y="103"/>
                      </a:lnTo>
                      <a:lnTo>
                        <a:pt x="214" y="55"/>
                      </a:lnTo>
                      <a:lnTo>
                        <a:pt x="252" y="10"/>
                      </a:lnTo>
                      <a:cubicBezTo>
                        <a:pt x="254" y="9"/>
                        <a:pt x="255" y="8"/>
                        <a:pt x="257" y="8"/>
                      </a:cubicBezTo>
                      <a:lnTo>
                        <a:pt x="298" y="1"/>
                      </a:lnTo>
                      <a:cubicBezTo>
                        <a:pt x="299" y="0"/>
                        <a:pt x="299" y="0"/>
                        <a:pt x="299" y="0"/>
                      </a:cubicBezTo>
                      <a:lnTo>
                        <a:pt x="328" y="0"/>
                      </a:lnTo>
                      <a:cubicBezTo>
                        <a:pt x="329" y="0"/>
                        <a:pt x="330" y="1"/>
                        <a:pt x="331" y="1"/>
                      </a:cubicBezTo>
                      <a:lnTo>
                        <a:pt x="351" y="8"/>
                      </a:lnTo>
                      <a:cubicBezTo>
                        <a:pt x="352" y="8"/>
                        <a:pt x="354" y="9"/>
                        <a:pt x="355" y="10"/>
                      </a:cubicBezTo>
                      <a:lnTo>
                        <a:pt x="367" y="24"/>
                      </a:lnTo>
                      <a:cubicBezTo>
                        <a:pt x="367" y="25"/>
                        <a:pt x="368" y="26"/>
                        <a:pt x="368" y="27"/>
                      </a:cubicBezTo>
                      <a:lnTo>
                        <a:pt x="375" y="47"/>
                      </a:lnTo>
                      <a:cubicBezTo>
                        <a:pt x="375" y="47"/>
                        <a:pt x="375" y="48"/>
                        <a:pt x="375" y="48"/>
                      </a:cubicBezTo>
                      <a:lnTo>
                        <a:pt x="380" y="76"/>
                      </a:lnTo>
                      <a:lnTo>
                        <a:pt x="384" y="108"/>
                      </a:lnTo>
                      <a:lnTo>
                        <a:pt x="390" y="147"/>
                      </a:lnTo>
                      <a:lnTo>
                        <a:pt x="375" y="15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 dirty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161" name="Freeform 129">
                  <a:extLst>
                    <a:ext uri="{FF2B5EF4-FFF2-40B4-BE49-F238E27FC236}">
                      <a16:creationId xmlns:a16="http://schemas.microsoft.com/office/drawing/2014/main" id="{6AAB9216-C276-4649-8BB3-AC4E752BAFB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34605" y="2985940"/>
                  <a:ext cx="63035" cy="179539"/>
                </a:xfrm>
                <a:custGeom>
                  <a:avLst/>
                  <a:gdLst/>
                  <a:ahLst/>
                  <a:cxnLst>
                    <a:cxn ang="0">
                      <a:pos x="15" y="0"/>
                    </a:cxn>
                    <a:cxn ang="0">
                      <a:pos x="26" y="96"/>
                    </a:cxn>
                    <a:cxn ang="0">
                      <a:pos x="34" y="142"/>
                    </a:cxn>
                    <a:cxn ang="0">
                      <a:pos x="34" y="141"/>
                    </a:cxn>
                    <a:cxn ang="0">
                      <a:pos x="49" y="185"/>
                    </a:cxn>
                    <a:cxn ang="0">
                      <a:pos x="46" y="181"/>
                    </a:cxn>
                    <a:cxn ang="0">
                      <a:pos x="58" y="190"/>
                    </a:cxn>
                    <a:cxn ang="0">
                      <a:pos x="54" y="188"/>
                    </a:cxn>
                    <a:cxn ang="0">
                      <a:pos x="72" y="189"/>
                    </a:cxn>
                    <a:cxn ang="0">
                      <a:pos x="90" y="189"/>
                    </a:cxn>
                    <a:cxn ang="0">
                      <a:pos x="94" y="190"/>
                    </a:cxn>
                    <a:cxn ang="0">
                      <a:pos x="108" y="197"/>
                    </a:cxn>
                    <a:cxn ang="0">
                      <a:pos x="112" y="203"/>
                    </a:cxn>
                    <a:cxn ang="0">
                      <a:pos x="116" y="222"/>
                    </a:cxn>
                    <a:cxn ang="0">
                      <a:pos x="116" y="226"/>
                    </a:cxn>
                    <a:cxn ang="0">
                      <a:pos x="110" y="247"/>
                    </a:cxn>
                    <a:cxn ang="0">
                      <a:pos x="101" y="269"/>
                    </a:cxn>
                    <a:cxn ang="0">
                      <a:pos x="101" y="268"/>
                    </a:cxn>
                    <a:cxn ang="0">
                      <a:pos x="96" y="290"/>
                    </a:cxn>
                    <a:cxn ang="0">
                      <a:pos x="81" y="287"/>
                    </a:cxn>
                    <a:cxn ang="0">
                      <a:pos x="86" y="265"/>
                    </a:cxn>
                    <a:cxn ang="0">
                      <a:pos x="86" y="263"/>
                    </a:cxn>
                    <a:cxn ang="0">
                      <a:pos x="95" y="242"/>
                    </a:cxn>
                    <a:cxn ang="0">
                      <a:pos x="101" y="221"/>
                    </a:cxn>
                    <a:cxn ang="0">
                      <a:pos x="101" y="225"/>
                    </a:cxn>
                    <a:cxn ang="0">
                      <a:pos x="97" y="206"/>
                    </a:cxn>
                    <a:cxn ang="0">
                      <a:pos x="101" y="212"/>
                    </a:cxn>
                    <a:cxn ang="0">
                      <a:pos x="87" y="205"/>
                    </a:cxn>
                    <a:cxn ang="0">
                      <a:pos x="90" y="205"/>
                    </a:cxn>
                    <a:cxn ang="0">
                      <a:pos x="71" y="205"/>
                    </a:cxn>
                    <a:cxn ang="0">
                      <a:pos x="53" y="204"/>
                    </a:cxn>
                    <a:cxn ang="0">
                      <a:pos x="49" y="203"/>
                    </a:cxn>
                    <a:cxn ang="0">
                      <a:pos x="37" y="194"/>
                    </a:cxn>
                    <a:cxn ang="0">
                      <a:pos x="34" y="190"/>
                    </a:cxn>
                    <a:cxn ang="0">
                      <a:pos x="19" y="146"/>
                    </a:cxn>
                    <a:cxn ang="0">
                      <a:pos x="19" y="145"/>
                    </a:cxn>
                    <a:cxn ang="0">
                      <a:pos x="11" y="97"/>
                    </a:cxn>
                    <a:cxn ang="0">
                      <a:pos x="0" y="1"/>
                    </a:cxn>
                    <a:cxn ang="0">
                      <a:pos x="15" y="0"/>
                    </a:cxn>
                  </a:cxnLst>
                  <a:rect l="0" t="0" r="r" b="b"/>
                  <a:pathLst>
                    <a:path w="117" h="290">
                      <a:moveTo>
                        <a:pt x="15" y="0"/>
                      </a:moveTo>
                      <a:lnTo>
                        <a:pt x="26" y="96"/>
                      </a:lnTo>
                      <a:lnTo>
                        <a:pt x="34" y="142"/>
                      </a:lnTo>
                      <a:lnTo>
                        <a:pt x="34" y="141"/>
                      </a:lnTo>
                      <a:lnTo>
                        <a:pt x="49" y="185"/>
                      </a:lnTo>
                      <a:lnTo>
                        <a:pt x="46" y="181"/>
                      </a:lnTo>
                      <a:lnTo>
                        <a:pt x="58" y="190"/>
                      </a:lnTo>
                      <a:lnTo>
                        <a:pt x="54" y="188"/>
                      </a:lnTo>
                      <a:lnTo>
                        <a:pt x="72" y="189"/>
                      </a:lnTo>
                      <a:lnTo>
                        <a:pt x="90" y="189"/>
                      </a:lnTo>
                      <a:cubicBezTo>
                        <a:pt x="92" y="189"/>
                        <a:pt x="93" y="190"/>
                        <a:pt x="94" y="190"/>
                      </a:cubicBezTo>
                      <a:lnTo>
                        <a:pt x="108" y="197"/>
                      </a:lnTo>
                      <a:cubicBezTo>
                        <a:pt x="110" y="198"/>
                        <a:pt x="112" y="200"/>
                        <a:pt x="112" y="203"/>
                      </a:cubicBezTo>
                      <a:lnTo>
                        <a:pt x="116" y="222"/>
                      </a:lnTo>
                      <a:cubicBezTo>
                        <a:pt x="117" y="223"/>
                        <a:pt x="117" y="224"/>
                        <a:pt x="116" y="226"/>
                      </a:cubicBezTo>
                      <a:lnTo>
                        <a:pt x="110" y="247"/>
                      </a:lnTo>
                      <a:lnTo>
                        <a:pt x="101" y="269"/>
                      </a:lnTo>
                      <a:lnTo>
                        <a:pt x="101" y="268"/>
                      </a:lnTo>
                      <a:lnTo>
                        <a:pt x="96" y="290"/>
                      </a:lnTo>
                      <a:lnTo>
                        <a:pt x="81" y="287"/>
                      </a:lnTo>
                      <a:lnTo>
                        <a:pt x="86" y="265"/>
                      </a:lnTo>
                      <a:cubicBezTo>
                        <a:pt x="86" y="264"/>
                        <a:pt x="86" y="264"/>
                        <a:pt x="86" y="263"/>
                      </a:cubicBezTo>
                      <a:lnTo>
                        <a:pt x="95" y="242"/>
                      </a:lnTo>
                      <a:lnTo>
                        <a:pt x="101" y="221"/>
                      </a:lnTo>
                      <a:lnTo>
                        <a:pt x="101" y="225"/>
                      </a:lnTo>
                      <a:lnTo>
                        <a:pt x="97" y="206"/>
                      </a:lnTo>
                      <a:lnTo>
                        <a:pt x="101" y="212"/>
                      </a:lnTo>
                      <a:lnTo>
                        <a:pt x="87" y="205"/>
                      </a:lnTo>
                      <a:lnTo>
                        <a:pt x="90" y="205"/>
                      </a:lnTo>
                      <a:lnTo>
                        <a:pt x="71" y="205"/>
                      </a:lnTo>
                      <a:lnTo>
                        <a:pt x="53" y="204"/>
                      </a:lnTo>
                      <a:cubicBezTo>
                        <a:pt x="51" y="204"/>
                        <a:pt x="50" y="204"/>
                        <a:pt x="49" y="203"/>
                      </a:cubicBezTo>
                      <a:lnTo>
                        <a:pt x="37" y="194"/>
                      </a:lnTo>
                      <a:cubicBezTo>
                        <a:pt x="35" y="193"/>
                        <a:pt x="34" y="192"/>
                        <a:pt x="34" y="190"/>
                      </a:cubicBezTo>
                      <a:lnTo>
                        <a:pt x="19" y="146"/>
                      </a:lnTo>
                      <a:cubicBezTo>
                        <a:pt x="19" y="146"/>
                        <a:pt x="19" y="145"/>
                        <a:pt x="19" y="145"/>
                      </a:cubicBezTo>
                      <a:lnTo>
                        <a:pt x="11" y="97"/>
                      </a:lnTo>
                      <a:lnTo>
                        <a:pt x="0" y="1"/>
                      </a:lnTo>
                      <a:lnTo>
                        <a:pt x="15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162" name="Freeform 130">
                  <a:extLst>
                    <a:ext uri="{FF2B5EF4-FFF2-40B4-BE49-F238E27FC236}">
                      <a16:creationId xmlns:a16="http://schemas.microsoft.com/office/drawing/2014/main" id="{E37C2521-D57E-4D8E-8CC5-8214F85522D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49735" y="2883680"/>
                  <a:ext cx="143637" cy="162783"/>
                </a:xfrm>
                <a:custGeom>
                  <a:avLst/>
                  <a:gdLst/>
                  <a:ahLst/>
                  <a:cxnLst>
                    <a:cxn ang="0">
                      <a:pos x="269" y="11"/>
                    </a:cxn>
                    <a:cxn ang="0">
                      <a:pos x="251" y="30"/>
                    </a:cxn>
                    <a:cxn ang="0">
                      <a:pos x="231" y="52"/>
                    </a:cxn>
                    <a:cxn ang="0">
                      <a:pos x="214" y="74"/>
                    </a:cxn>
                    <a:cxn ang="0">
                      <a:pos x="215" y="73"/>
                    </a:cxn>
                    <a:cxn ang="0">
                      <a:pos x="204" y="95"/>
                    </a:cxn>
                    <a:cxn ang="0">
                      <a:pos x="204" y="93"/>
                    </a:cxn>
                    <a:cxn ang="0">
                      <a:pos x="200" y="120"/>
                    </a:cxn>
                    <a:cxn ang="0">
                      <a:pos x="200" y="118"/>
                    </a:cxn>
                    <a:cxn ang="0">
                      <a:pos x="202" y="147"/>
                    </a:cxn>
                    <a:cxn ang="0">
                      <a:pos x="202" y="148"/>
                    </a:cxn>
                    <a:cxn ang="0">
                      <a:pos x="200" y="174"/>
                    </a:cxn>
                    <a:cxn ang="0">
                      <a:pos x="199" y="178"/>
                    </a:cxn>
                    <a:cxn ang="0">
                      <a:pos x="186" y="197"/>
                    </a:cxn>
                    <a:cxn ang="0">
                      <a:pos x="183" y="200"/>
                    </a:cxn>
                    <a:cxn ang="0">
                      <a:pos x="147" y="215"/>
                    </a:cxn>
                    <a:cxn ang="0">
                      <a:pos x="144" y="215"/>
                    </a:cxn>
                    <a:cxn ang="0">
                      <a:pos x="105" y="218"/>
                    </a:cxn>
                    <a:cxn ang="0">
                      <a:pos x="64" y="216"/>
                    </a:cxn>
                    <a:cxn ang="0">
                      <a:pos x="25" y="217"/>
                    </a:cxn>
                    <a:cxn ang="0">
                      <a:pos x="32" y="212"/>
                    </a:cxn>
                    <a:cxn ang="0">
                      <a:pos x="27" y="227"/>
                    </a:cxn>
                    <a:cxn ang="0">
                      <a:pos x="22" y="244"/>
                    </a:cxn>
                    <a:cxn ang="0">
                      <a:pos x="17" y="258"/>
                    </a:cxn>
                    <a:cxn ang="0">
                      <a:pos x="15" y="264"/>
                    </a:cxn>
                    <a:cxn ang="0">
                      <a:pos x="0" y="259"/>
                    </a:cxn>
                    <a:cxn ang="0">
                      <a:pos x="2" y="253"/>
                    </a:cxn>
                    <a:cxn ang="0">
                      <a:pos x="7" y="239"/>
                    </a:cxn>
                    <a:cxn ang="0">
                      <a:pos x="12" y="222"/>
                    </a:cxn>
                    <a:cxn ang="0">
                      <a:pos x="17" y="207"/>
                    </a:cxn>
                    <a:cxn ang="0">
                      <a:pos x="24" y="201"/>
                    </a:cxn>
                    <a:cxn ang="0">
                      <a:pos x="65" y="200"/>
                    </a:cxn>
                    <a:cxn ang="0">
                      <a:pos x="104" y="202"/>
                    </a:cxn>
                    <a:cxn ang="0">
                      <a:pos x="143" y="199"/>
                    </a:cxn>
                    <a:cxn ang="0">
                      <a:pos x="140" y="200"/>
                    </a:cxn>
                    <a:cxn ang="0">
                      <a:pos x="176" y="185"/>
                    </a:cxn>
                    <a:cxn ang="0">
                      <a:pos x="173" y="188"/>
                    </a:cxn>
                    <a:cxn ang="0">
                      <a:pos x="186" y="169"/>
                    </a:cxn>
                    <a:cxn ang="0">
                      <a:pos x="184" y="173"/>
                    </a:cxn>
                    <a:cxn ang="0">
                      <a:pos x="186" y="147"/>
                    </a:cxn>
                    <a:cxn ang="0">
                      <a:pos x="186" y="148"/>
                    </a:cxn>
                    <a:cxn ang="0">
                      <a:pos x="184" y="119"/>
                    </a:cxn>
                    <a:cxn ang="0">
                      <a:pos x="185" y="117"/>
                    </a:cxn>
                    <a:cxn ang="0">
                      <a:pos x="189" y="90"/>
                    </a:cxn>
                    <a:cxn ang="0">
                      <a:pos x="189" y="88"/>
                    </a:cxn>
                    <a:cxn ang="0">
                      <a:pos x="200" y="66"/>
                    </a:cxn>
                    <a:cxn ang="0">
                      <a:pos x="201" y="65"/>
                    </a:cxn>
                    <a:cxn ang="0">
                      <a:pos x="220" y="41"/>
                    </a:cxn>
                    <a:cxn ang="0">
                      <a:pos x="240" y="19"/>
                    </a:cxn>
                    <a:cxn ang="0">
                      <a:pos x="258" y="0"/>
                    </a:cxn>
                    <a:cxn ang="0">
                      <a:pos x="269" y="11"/>
                    </a:cxn>
                  </a:cxnLst>
                  <a:rect l="0" t="0" r="r" b="b"/>
                  <a:pathLst>
                    <a:path w="269" h="264">
                      <a:moveTo>
                        <a:pt x="269" y="11"/>
                      </a:moveTo>
                      <a:lnTo>
                        <a:pt x="251" y="30"/>
                      </a:lnTo>
                      <a:lnTo>
                        <a:pt x="231" y="52"/>
                      </a:lnTo>
                      <a:lnTo>
                        <a:pt x="214" y="74"/>
                      </a:lnTo>
                      <a:lnTo>
                        <a:pt x="215" y="73"/>
                      </a:lnTo>
                      <a:lnTo>
                        <a:pt x="204" y="95"/>
                      </a:lnTo>
                      <a:lnTo>
                        <a:pt x="204" y="93"/>
                      </a:lnTo>
                      <a:lnTo>
                        <a:pt x="200" y="120"/>
                      </a:lnTo>
                      <a:lnTo>
                        <a:pt x="200" y="118"/>
                      </a:lnTo>
                      <a:lnTo>
                        <a:pt x="202" y="147"/>
                      </a:lnTo>
                      <a:cubicBezTo>
                        <a:pt x="202" y="147"/>
                        <a:pt x="202" y="148"/>
                        <a:pt x="202" y="148"/>
                      </a:cubicBezTo>
                      <a:lnTo>
                        <a:pt x="200" y="174"/>
                      </a:lnTo>
                      <a:cubicBezTo>
                        <a:pt x="200" y="175"/>
                        <a:pt x="200" y="177"/>
                        <a:pt x="199" y="178"/>
                      </a:cubicBezTo>
                      <a:lnTo>
                        <a:pt x="186" y="197"/>
                      </a:lnTo>
                      <a:cubicBezTo>
                        <a:pt x="185" y="198"/>
                        <a:pt x="184" y="199"/>
                        <a:pt x="183" y="200"/>
                      </a:cubicBezTo>
                      <a:lnTo>
                        <a:pt x="147" y="215"/>
                      </a:lnTo>
                      <a:cubicBezTo>
                        <a:pt x="146" y="215"/>
                        <a:pt x="145" y="215"/>
                        <a:pt x="144" y="215"/>
                      </a:cubicBezTo>
                      <a:lnTo>
                        <a:pt x="105" y="218"/>
                      </a:lnTo>
                      <a:lnTo>
                        <a:pt x="64" y="216"/>
                      </a:lnTo>
                      <a:lnTo>
                        <a:pt x="25" y="217"/>
                      </a:lnTo>
                      <a:lnTo>
                        <a:pt x="32" y="212"/>
                      </a:lnTo>
                      <a:lnTo>
                        <a:pt x="27" y="227"/>
                      </a:lnTo>
                      <a:lnTo>
                        <a:pt x="22" y="244"/>
                      </a:lnTo>
                      <a:lnTo>
                        <a:pt x="17" y="258"/>
                      </a:lnTo>
                      <a:lnTo>
                        <a:pt x="15" y="264"/>
                      </a:lnTo>
                      <a:lnTo>
                        <a:pt x="0" y="259"/>
                      </a:lnTo>
                      <a:lnTo>
                        <a:pt x="2" y="253"/>
                      </a:lnTo>
                      <a:lnTo>
                        <a:pt x="7" y="239"/>
                      </a:lnTo>
                      <a:lnTo>
                        <a:pt x="12" y="222"/>
                      </a:lnTo>
                      <a:lnTo>
                        <a:pt x="17" y="207"/>
                      </a:lnTo>
                      <a:cubicBezTo>
                        <a:pt x="18" y="204"/>
                        <a:pt x="21" y="202"/>
                        <a:pt x="24" y="201"/>
                      </a:cubicBezTo>
                      <a:lnTo>
                        <a:pt x="65" y="200"/>
                      </a:lnTo>
                      <a:lnTo>
                        <a:pt x="104" y="202"/>
                      </a:lnTo>
                      <a:lnTo>
                        <a:pt x="143" y="199"/>
                      </a:lnTo>
                      <a:lnTo>
                        <a:pt x="140" y="200"/>
                      </a:lnTo>
                      <a:lnTo>
                        <a:pt x="176" y="185"/>
                      </a:lnTo>
                      <a:lnTo>
                        <a:pt x="173" y="188"/>
                      </a:lnTo>
                      <a:lnTo>
                        <a:pt x="186" y="169"/>
                      </a:lnTo>
                      <a:lnTo>
                        <a:pt x="184" y="173"/>
                      </a:lnTo>
                      <a:lnTo>
                        <a:pt x="186" y="147"/>
                      </a:lnTo>
                      <a:lnTo>
                        <a:pt x="186" y="148"/>
                      </a:lnTo>
                      <a:lnTo>
                        <a:pt x="184" y="119"/>
                      </a:lnTo>
                      <a:cubicBezTo>
                        <a:pt x="184" y="118"/>
                        <a:pt x="184" y="118"/>
                        <a:pt x="185" y="117"/>
                      </a:cubicBezTo>
                      <a:lnTo>
                        <a:pt x="189" y="90"/>
                      </a:lnTo>
                      <a:cubicBezTo>
                        <a:pt x="189" y="89"/>
                        <a:pt x="189" y="89"/>
                        <a:pt x="189" y="88"/>
                      </a:cubicBezTo>
                      <a:lnTo>
                        <a:pt x="200" y="66"/>
                      </a:lnTo>
                      <a:cubicBezTo>
                        <a:pt x="201" y="65"/>
                        <a:pt x="201" y="65"/>
                        <a:pt x="201" y="65"/>
                      </a:cubicBezTo>
                      <a:lnTo>
                        <a:pt x="220" y="41"/>
                      </a:lnTo>
                      <a:lnTo>
                        <a:pt x="240" y="19"/>
                      </a:lnTo>
                      <a:lnTo>
                        <a:pt x="258" y="0"/>
                      </a:lnTo>
                      <a:lnTo>
                        <a:pt x="269" y="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163" name="Freeform 131">
                  <a:extLst>
                    <a:ext uri="{FF2B5EF4-FFF2-40B4-BE49-F238E27FC236}">
                      <a16:creationId xmlns:a16="http://schemas.microsoft.com/office/drawing/2014/main" id="{B92C0549-D731-4DDF-994C-BC2C37BB250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92066" y="3022141"/>
                  <a:ext cx="76469" cy="210660"/>
                </a:xfrm>
                <a:custGeom>
                  <a:avLst/>
                  <a:gdLst/>
                  <a:ahLst/>
                  <a:cxnLst>
                    <a:cxn ang="0">
                      <a:pos x="72" y="341"/>
                    </a:cxn>
                    <a:cxn ang="0">
                      <a:pos x="65" y="272"/>
                    </a:cxn>
                    <a:cxn ang="0">
                      <a:pos x="58" y="215"/>
                    </a:cxn>
                    <a:cxn ang="0">
                      <a:pos x="58" y="216"/>
                    </a:cxn>
                    <a:cxn ang="0">
                      <a:pos x="39" y="163"/>
                    </a:cxn>
                    <a:cxn ang="0">
                      <a:pos x="40" y="165"/>
                    </a:cxn>
                    <a:cxn ang="0">
                      <a:pos x="24" y="140"/>
                    </a:cxn>
                    <a:cxn ang="0">
                      <a:pos x="2" y="115"/>
                    </a:cxn>
                    <a:cxn ang="0">
                      <a:pos x="1" y="108"/>
                    </a:cxn>
                    <a:cxn ang="0">
                      <a:pos x="6" y="102"/>
                    </a:cxn>
                    <a:cxn ang="0">
                      <a:pos x="49" y="85"/>
                    </a:cxn>
                    <a:cxn ang="0">
                      <a:pos x="47" y="86"/>
                    </a:cxn>
                    <a:cxn ang="0">
                      <a:pos x="81" y="65"/>
                    </a:cxn>
                    <a:cxn ang="0">
                      <a:pos x="80" y="66"/>
                    </a:cxn>
                    <a:cxn ang="0">
                      <a:pos x="107" y="37"/>
                    </a:cxn>
                    <a:cxn ang="0">
                      <a:pos x="106" y="38"/>
                    </a:cxn>
                    <a:cxn ang="0">
                      <a:pos x="130" y="0"/>
                    </a:cxn>
                    <a:cxn ang="0">
                      <a:pos x="143" y="9"/>
                    </a:cxn>
                    <a:cxn ang="0">
                      <a:pos x="119" y="47"/>
                    </a:cxn>
                    <a:cxn ang="0">
                      <a:pos x="118" y="48"/>
                    </a:cxn>
                    <a:cxn ang="0">
                      <a:pos x="91" y="77"/>
                    </a:cxn>
                    <a:cxn ang="0">
                      <a:pos x="90" y="78"/>
                    </a:cxn>
                    <a:cxn ang="0">
                      <a:pos x="56" y="99"/>
                    </a:cxn>
                    <a:cxn ang="0">
                      <a:pos x="54" y="100"/>
                    </a:cxn>
                    <a:cxn ang="0">
                      <a:pos x="11" y="117"/>
                    </a:cxn>
                    <a:cxn ang="0">
                      <a:pos x="15" y="104"/>
                    </a:cxn>
                    <a:cxn ang="0">
                      <a:pos x="37" y="131"/>
                    </a:cxn>
                    <a:cxn ang="0">
                      <a:pos x="53" y="156"/>
                    </a:cxn>
                    <a:cxn ang="0">
                      <a:pos x="54" y="158"/>
                    </a:cxn>
                    <a:cxn ang="0">
                      <a:pos x="73" y="211"/>
                    </a:cxn>
                    <a:cxn ang="0">
                      <a:pos x="73" y="212"/>
                    </a:cxn>
                    <a:cxn ang="0">
                      <a:pos x="81" y="271"/>
                    </a:cxn>
                    <a:cxn ang="0">
                      <a:pos x="88" y="340"/>
                    </a:cxn>
                    <a:cxn ang="0">
                      <a:pos x="72" y="341"/>
                    </a:cxn>
                  </a:cxnLst>
                  <a:rect l="0" t="0" r="r" b="b"/>
                  <a:pathLst>
                    <a:path w="143" h="341">
                      <a:moveTo>
                        <a:pt x="72" y="341"/>
                      </a:moveTo>
                      <a:lnTo>
                        <a:pt x="65" y="272"/>
                      </a:lnTo>
                      <a:lnTo>
                        <a:pt x="58" y="215"/>
                      </a:lnTo>
                      <a:lnTo>
                        <a:pt x="58" y="216"/>
                      </a:lnTo>
                      <a:lnTo>
                        <a:pt x="39" y="163"/>
                      </a:lnTo>
                      <a:lnTo>
                        <a:pt x="40" y="165"/>
                      </a:lnTo>
                      <a:lnTo>
                        <a:pt x="24" y="140"/>
                      </a:lnTo>
                      <a:lnTo>
                        <a:pt x="2" y="115"/>
                      </a:lnTo>
                      <a:cubicBezTo>
                        <a:pt x="1" y="113"/>
                        <a:pt x="0" y="110"/>
                        <a:pt x="1" y="108"/>
                      </a:cubicBezTo>
                      <a:cubicBezTo>
                        <a:pt x="1" y="105"/>
                        <a:pt x="3" y="103"/>
                        <a:pt x="6" y="102"/>
                      </a:cubicBezTo>
                      <a:lnTo>
                        <a:pt x="49" y="85"/>
                      </a:lnTo>
                      <a:lnTo>
                        <a:pt x="47" y="86"/>
                      </a:lnTo>
                      <a:lnTo>
                        <a:pt x="81" y="65"/>
                      </a:lnTo>
                      <a:lnTo>
                        <a:pt x="80" y="66"/>
                      </a:lnTo>
                      <a:lnTo>
                        <a:pt x="107" y="37"/>
                      </a:lnTo>
                      <a:lnTo>
                        <a:pt x="106" y="38"/>
                      </a:lnTo>
                      <a:lnTo>
                        <a:pt x="130" y="0"/>
                      </a:lnTo>
                      <a:lnTo>
                        <a:pt x="143" y="9"/>
                      </a:lnTo>
                      <a:lnTo>
                        <a:pt x="119" y="47"/>
                      </a:lnTo>
                      <a:cubicBezTo>
                        <a:pt x="119" y="47"/>
                        <a:pt x="119" y="48"/>
                        <a:pt x="118" y="48"/>
                      </a:cubicBezTo>
                      <a:lnTo>
                        <a:pt x="91" y="77"/>
                      </a:lnTo>
                      <a:cubicBezTo>
                        <a:pt x="91" y="77"/>
                        <a:pt x="90" y="78"/>
                        <a:pt x="90" y="78"/>
                      </a:cubicBezTo>
                      <a:lnTo>
                        <a:pt x="56" y="99"/>
                      </a:lnTo>
                      <a:cubicBezTo>
                        <a:pt x="55" y="100"/>
                        <a:pt x="55" y="100"/>
                        <a:pt x="54" y="100"/>
                      </a:cubicBezTo>
                      <a:lnTo>
                        <a:pt x="11" y="117"/>
                      </a:lnTo>
                      <a:lnTo>
                        <a:pt x="15" y="104"/>
                      </a:lnTo>
                      <a:lnTo>
                        <a:pt x="37" y="131"/>
                      </a:lnTo>
                      <a:lnTo>
                        <a:pt x="53" y="156"/>
                      </a:lnTo>
                      <a:cubicBezTo>
                        <a:pt x="54" y="157"/>
                        <a:pt x="54" y="157"/>
                        <a:pt x="54" y="158"/>
                      </a:cubicBezTo>
                      <a:lnTo>
                        <a:pt x="73" y="211"/>
                      </a:lnTo>
                      <a:cubicBezTo>
                        <a:pt x="73" y="211"/>
                        <a:pt x="73" y="212"/>
                        <a:pt x="73" y="212"/>
                      </a:cubicBezTo>
                      <a:lnTo>
                        <a:pt x="81" y="271"/>
                      </a:lnTo>
                      <a:lnTo>
                        <a:pt x="88" y="340"/>
                      </a:lnTo>
                      <a:lnTo>
                        <a:pt x="72" y="34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grpSp>
              <p:nvGrpSpPr>
                <p:cNvPr id="164" name="กลุ่ม 163">
                  <a:extLst>
                    <a:ext uri="{FF2B5EF4-FFF2-40B4-BE49-F238E27FC236}">
                      <a16:creationId xmlns:a16="http://schemas.microsoft.com/office/drawing/2014/main" id="{41F2EB01-EEF4-4181-BC3E-76C41A4F144E}"/>
                    </a:ext>
                  </a:extLst>
                </p:cNvPr>
                <p:cNvGrpSpPr/>
                <p:nvPr/>
              </p:nvGrpSpPr>
              <p:grpSpPr>
                <a:xfrm>
                  <a:off x="2678699" y="2528583"/>
                  <a:ext cx="538914" cy="481611"/>
                  <a:chOff x="2678699" y="2528583"/>
                  <a:chExt cx="538914" cy="481611"/>
                </a:xfrm>
              </p:grpSpPr>
              <p:grpSp>
                <p:nvGrpSpPr>
                  <p:cNvPr id="165" name="กลุ่ม 164">
                    <a:extLst>
                      <a:ext uri="{FF2B5EF4-FFF2-40B4-BE49-F238E27FC236}">
                        <a16:creationId xmlns:a16="http://schemas.microsoft.com/office/drawing/2014/main" id="{1A57E93D-58D5-437B-B072-5B13C1A3DAAB}"/>
                      </a:ext>
                    </a:extLst>
                  </p:cNvPr>
                  <p:cNvGrpSpPr/>
                  <p:nvPr/>
                </p:nvGrpSpPr>
                <p:grpSpPr>
                  <a:xfrm>
                    <a:off x="2678699" y="2636736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181" name="Freeform 114">
                      <a:extLst>
                        <a:ext uri="{FF2B5EF4-FFF2-40B4-BE49-F238E27FC236}">
                          <a16:creationId xmlns:a16="http://schemas.microsoft.com/office/drawing/2014/main" id="{91831551-CD30-48EA-B550-FE70E8DE43C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182" name="Freeform 123">
                      <a:extLst>
                        <a:ext uri="{FF2B5EF4-FFF2-40B4-BE49-F238E27FC236}">
                          <a16:creationId xmlns:a16="http://schemas.microsoft.com/office/drawing/2014/main" id="{01EFA095-EF00-4D68-8C5A-0519A3793B9B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166" name="กลุ่ม 165">
                    <a:extLst>
                      <a:ext uri="{FF2B5EF4-FFF2-40B4-BE49-F238E27FC236}">
                        <a16:creationId xmlns:a16="http://schemas.microsoft.com/office/drawing/2014/main" id="{23F0CA89-C3BC-47A5-A6BC-7D18E8487EA9}"/>
                      </a:ext>
                    </a:extLst>
                  </p:cNvPr>
                  <p:cNvGrpSpPr/>
                  <p:nvPr/>
                </p:nvGrpSpPr>
                <p:grpSpPr>
                  <a:xfrm rot="8663594">
                    <a:off x="2751587" y="2789136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179" name="Freeform 114">
                      <a:extLst>
                        <a:ext uri="{FF2B5EF4-FFF2-40B4-BE49-F238E27FC236}">
                          <a16:creationId xmlns:a16="http://schemas.microsoft.com/office/drawing/2014/main" id="{39AFF38D-36BC-4351-8C04-54CF1819272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180" name="Freeform 123">
                      <a:extLst>
                        <a:ext uri="{FF2B5EF4-FFF2-40B4-BE49-F238E27FC236}">
                          <a16:creationId xmlns:a16="http://schemas.microsoft.com/office/drawing/2014/main" id="{D2308D09-BF07-429B-A336-16DFC68EF27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167" name="กลุ่ม 166">
                    <a:extLst>
                      <a:ext uri="{FF2B5EF4-FFF2-40B4-BE49-F238E27FC236}">
                        <a16:creationId xmlns:a16="http://schemas.microsoft.com/office/drawing/2014/main" id="{0C814743-3F4E-4049-A01B-DAC80B64492F}"/>
                      </a:ext>
                    </a:extLst>
                  </p:cNvPr>
                  <p:cNvGrpSpPr/>
                  <p:nvPr/>
                </p:nvGrpSpPr>
                <p:grpSpPr>
                  <a:xfrm>
                    <a:off x="2952524" y="2812324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177" name="Freeform 114">
                      <a:extLst>
                        <a:ext uri="{FF2B5EF4-FFF2-40B4-BE49-F238E27FC236}">
                          <a16:creationId xmlns:a16="http://schemas.microsoft.com/office/drawing/2014/main" id="{CC4E4F96-0591-4FBB-9BCB-947D14DFE79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178" name="Freeform 123">
                      <a:extLst>
                        <a:ext uri="{FF2B5EF4-FFF2-40B4-BE49-F238E27FC236}">
                          <a16:creationId xmlns:a16="http://schemas.microsoft.com/office/drawing/2014/main" id="{548CADCF-EA7F-4856-AE73-23D00AA06BE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168" name="กลุ่ม 167">
                    <a:extLst>
                      <a:ext uri="{FF2B5EF4-FFF2-40B4-BE49-F238E27FC236}">
                        <a16:creationId xmlns:a16="http://schemas.microsoft.com/office/drawing/2014/main" id="{3CE5902B-2486-4305-8CFF-F407C745AB45}"/>
                      </a:ext>
                    </a:extLst>
                  </p:cNvPr>
                  <p:cNvGrpSpPr/>
                  <p:nvPr/>
                </p:nvGrpSpPr>
                <p:grpSpPr>
                  <a:xfrm>
                    <a:off x="2866274" y="2668027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175" name="Freeform 114">
                      <a:extLst>
                        <a:ext uri="{FF2B5EF4-FFF2-40B4-BE49-F238E27FC236}">
                          <a16:creationId xmlns:a16="http://schemas.microsoft.com/office/drawing/2014/main" id="{1191B4A2-5741-4156-96E5-11D20267300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176" name="Freeform 123">
                      <a:extLst>
                        <a:ext uri="{FF2B5EF4-FFF2-40B4-BE49-F238E27FC236}">
                          <a16:creationId xmlns:a16="http://schemas.microsoft.com/office/drawing/2014/main" id="{8C576F3A-AB20-4406-BF69-296B189F0A4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 dirty="0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169" name="กลุ่ม 168">
                    <a:extLst>
                      <a:ext uri="{FF2B5EF4-FFF2-40B4-BE49-F238E27FC236}">
                        <a16:creationId xmlns:a16="http://schemas.microsoft.com/office/drawing/2014/main" id="{932D76CA-9E33-4BCA-82A1-2BE211652874}"/>
                      </a:ext>
                    </a:extLst>
                  </p:cNvPr>
                  <p:cNvGrpSpPr/>
                  <p:nvPr/>
                </p:nvGrpSpPr>
                <p:grpSpPr>
                  <a:xfrm>
                    <a:off x="3009908" y="2629315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173" name="Freeform 114">
                      <a:extLst>
                        <a:ext uri="{FF2B5EF4-FFF2-40B4-BE49-F238E27FC236}">
                          <a16:creationId xmlns:a16="http://schemas.microsoft.com/office/drawing/2014/main" id="{FB24E943-ED14-45A2-A4C9-FDD7A618E65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174" name="Freeform 123">
                      <a:extLst>
                        <a:ext uri="{FF2B5EF4-FFF2-40B4-BE49-F238E27FC236}">
                          <a16:creationId xmlns:a16="http://schemas.microsoft.com/office/drawing/2014/main" id="{7EF7B0AF-0DF2-4B10-AB31-0879420EF047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170" name="กลุ่ม 169">
                    <a:extLst>
                      <a:ext uri="{FF2B5EF4-FFF2-40B4-BE49-F238E27FC236}">
                        <a16:creationId xmlns:a16="http://schemas.microsoft.com/office/drawing/2014/main" id="{3176B6D4-E963-4D96-8523-637930DECD64}"/>
                      </a:ext>
                    </a:extLst>
                  </p:cNvPr>
                  <p:cNvGrpSpPr/>
                  <p:nvPr/>
                </p:nvGrpSpPr>
                <p:grpSpPr>
                  <a:xfrm rot="3907596">
                    <a:off x="2833748" y="2533501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171" name="Freeform 114">
                      <a:extLst>
                        <a:ext uri="{FF2B5EF4-FFF2-40B4-BE49-F238E27FC236}">
                          <a16:creationId xmlns:a16="http://schemas.microsoft.com/office/drawing/2014/main" id="{F7ACD5C2-F91C-4B54-BBE3-037D86A0741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172" name="Freeform 123">
                      <a:extLst>
                        <a:ext uri="{FF2B5EF4-FFF2-40B4-BE49-F238E27FC236}">
                          <a16:creationId xmlns:a16="http://schemas.microsoft.com/office/drawing/2014/main" id="{B6EB6CBE-2971-420B-9F48-6BBFC4A5BCB5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</p:grpSp>
          </p:grpSp>
          <p:grpSp>
            <p:nvGrpSpPr>
              <p:cNvPr id="39" name="กลุ่ม 38">
                <a:extLst>
                  <a:ext uri="{FF2B5EF4-FFF2-40B4-BE49-F238E27FC236}">
                    <a16:creationId xmlns:a16="http://schemas.microsoft.com/office/drawing/2014/main" id="{6416B5C1-4E0B-40FB-B2AD-518AF8A63246}"/>
                  </a:ext>
                </a:extLst>
              </p:cNvPr>
              <p:cNvGrpSpPr/>
              <p:nvPr/>
            </p:nvGrpSpPr>
            <p:grpSpPr>
              <a:xfrm rot="489024">
                <a:off x="6372963" y="3200552"/>
                <a:ext cx="661484" cy="568692"/>
                <a:chOff x="2549626" y="2389544"/>
                <a:chExt cx="803995" cy="843257"/>
              </a:xfrm>
            </p:grpSpPr>
            <p:sp>
              <p:nvSpPr>
                <p:cNvPr id="127" name="Freeform 18">
                  <a:extLst>
                    <a:ext uri="{FF2B5EF4-FFF2-40B4-BE49-F238E27FC236}">
                      <a16:creationId xmlns:a16="http://schemas.microsoft.com/office/drawing/2014/main" id="{27965CCB-D32F-4F45-AED6-4AE62DA0EEF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49626" y="2519437"/>
                  <a:ext cx="262473" cy="201085"/>
                </a:xfrm>
                <a:custGeom>
                  <a:avLst/>
                  <a:gdLst/>
                  <a:ahLst/>
                  <a:cxnLst>
                    <a:cxn ang="0">
                      <a:pos x="416" y="308"/>
                    </a:cxn>
                    <a:cxn ang="0">
                      <a:pos x="441" y="310"/>
                    </a:cxn>
                    <a:cxn ang="0">
                      <a:pos x="459" y="309"/>
                    </a:cxn>
                    <a:cxn ang="0">
                      <a:pos x="471" y="299"/>
                    </a:cxn>
                    <a:cxn ang="0">
                      <a:pos x="475" y="273"/>
                    </a:cxn>
                    <a:cxn ang="0">
                      <a:pos x="469" y="240"/>
                    </a:cxn>
                    <a:cxn ang="0">
                      <a:pos x="436" y="169"/>
                    </a:cxn>
                    <a:cxn ang="0">
                      <a:pos x="387" y="106"/>
                    </a:cxn>
                    <a:cxn ang="0">
                      <a:pos x="363" y="83"/>
                    </a:cxn>
                    <a:cxn ang="0">
                      <a:pos x="341" y="69"/>
                    </a:cxn>
                    <a:cxn ang="0">
                      <a:pos x="157" y="16"/>
                    </a:cxn>
                    <a:cxn ang="0">
                      <a:pos x="147" y="62"/>
                    </a:cxn>
                    <a:cxn ang="0">
                      <a:pos x="123" y="101"/>
                    </a:cxn>
                    <a:cxn ang="0">
                      <a:pos x="91" y="135"/>
                    </a:cxn>
                    <a:cxn ang="0">
                      <a:pos x="51" y="166"/>
                    </a:cxn>
                    <a:cxn ang="0">
                      <a:pos x="19" y="255"/>
                    </a:cxn>
                    <a:cxn ang="0">
                      <a:pos x="15" y="284"/>
                    </a:cxn>
                    <a:cxn ang="0">
                      <a:pos x="4" y="251"/>
                    </a:cxn>
                    <a:cxn ang="0">
                      <a:pos x="13" y="220"/>
                    </a:cxn>
                    <a:cxn ang="0">
                      <a:pos x="38" y="157"/>
                    </a:cxn>
                    <a:cxn ang="0">
                      <a:pos x="111" y="91"/>
                    </a:cxn>
                    <a:cxn ang="0">
                      <a:pos x="133" y="55"/>
                    </a:cxn>
                    <a:cxn ang="0">
                      <a:pos x="152" y="6"/>
                    </a:cxn>
                    <a:cxn ang="0">
                      <a:pos x="255" y="26"/>
                    </a:cxn>
                    <a:cxn ang="0">
                      <a:pos x="348" y="55"/>
                    </a:cxn>
                    <a:cxn ang="0">
                      <a:pos x="373" y="71"/>
                    </a:cxn>
                    <a:cxn ang="0">
                      <a:pos x="426" y="126"/>
                    </a:cxn>
                    <a:cxn ang="0">
                      <a:pos x="470" y="199"/>
                    </a:cxn>
                    <a:cxn ang="0">
                      <a:pos x="484" y="236"/>
                    </a:cxn>
                    <a:cxn ang="0">
                      <a:pos x="490" y="273"/>
                    </a:cxn>
                    <a:cxn ang="0">
                      <a:pos x="484" y="306"/>
                    </a:cxn>
                    <a:cxn ang="0">
                      <a:pos x="466" y="322"/>
                    </a:cxn>
                    <a:cxn ang="0">
                      <a:pos x="442" y="325"/>
                    </a:cxn>
                    <a:cxn ang="0">
                      <a:pos x="394" y="325"/>
                    </a:cxn>
                  </a:cxnLst>
                  <a:rect l="0" t="0" r="r" b="b"/>
                  <a:pathLst>
                    <a:path w="491" h="325">
                      <a:moveTo>
                        <a:pt x="393" y="309"/>
                      </a:moveTo>
                      <a:lnTo>
                        <a:pt x="416" y="308"/>
                      </a:lnTo>
                      <a:lnTo>
                        <a:pt x="443" y="309"/>
                      </a:lnTo>
                      <a:lnTo>
                        <a:pt x="441" y="310"/>
                      </a:lnTo>
                      <a:lnTo>
                        <a:pt x="463" y="307"/>
                      </a:lnTo>
                      <a:lnTo>
                        <a:pt x="459" y="309"/>
                      </a:lnTo>
                      <a:lnTo>
                        <a:pt x="473" y="295"/>
                      </a:lnTo>
                      <a:lnTo>
                        <a:pt x="471" y="299"/>
                      </a:lnTo>
                      <a:lnTo>
                        <a:pt x="475" y="270"/>
                      </a:lnTo>
                      <a:lnTo>
                        <a:pt x="475" y="273"/>
                      </a:lnTo>
                      <a:lnTo>
                        <a:pt x="469" y="239"/>
                      </a:lnTo>
                      <a:lnTo>
                        <a:pt x="469" y="240"/>
                      </a:lnTo>
                      <a:lnTo>
                        <a:pt x="455" y="204"/>
                      </a:lnTo>
                      <a:lnTo>
                        <a:pt x="436" y="169"/>
                      </a:lnTo>
                      <a:lnTo>
                        <a:pt x="413" y="135"/>
                      </a:lnTo>
                      <a:lnTo>
                        <a:pt x="387" y="106"/>
                      </a:lnTo>
                      <a:lnTo>
                        <a:pt x="362" y="82"/>
                      </a:lnTo>
                      <a:lnTo>
                        <a:pt x="363" y="83"/>
                      </a:lnTo>
                      <a:lnTo>
                        <a:pt x="339" y="68"/>
                      </a:lnTo>
                      <a:lnTo>
                        <a:pt x="341" y="69"/>
                      </a:lnTo>
                      <a:lnTo>
                        <a:pt x="250" y="41"/>
                      </a:lnTo>
                      <a:lnTo>
                        <a:pt x="157" y="16"/>
                      </a:lnTo>
                      <a:lnTo>
                        <a:pt x="167" y="11"/>
                      </a:lnTo>
                      <a:lnTo>
                        <a:pt x="147" y="62"/>
                      </a:lnTo>
                      <a:cubicBezTo>
                        <a:pt x="147" y="63"/>
                        <a:pt x="147" y="63"/>
                        <a:pt x="146" y="64"/>
                      </a:cubicBezTo>
                      <a:lnTo>
                        <a:pt x="123" y="101"/>
                      </a:lnTo>
                      <a:cubicBezTo>
                        <a:pt x="123" y="101"/>
                        <a:pt x="123" y="102"/>
                        <a:pt x="122" y="102"/>
                      </a:cubicBezTo>
                      <a:lnTo>
                        <a:pt x="91" y="135"/>
                      </a:lnTo>
                      <a:lnTo>
                        <a:pt x="49" y="170"/>
                      </a:lnTo>
                      <a:lnTo>
                        <a:pt x="51" y="166"/>
                      </a:lnTo>
                      <a:lnTo>
                        <a:pt x="28" y="225"/>
                      </a:lnTo>
                      <a:lnTo>
                        <a:pt x="19" y="255"/>
                      </a:lnTo>
                      <a:lnTo>
                        <a:pt x="19" y="253"/>
                      </a:lnTo>
                      <a:lnTo>
                        <a:pt x="15" y="284"/>
                      </a:lnTo>
                      <a:lnTo>
                        <a:pt x="0" y="282"/>
                      </a:lnTo>
                      <a:lnTo>
                        <a:pt x="4" y="251"/>
                      </a:lnTo>
                      <a:cubicBezTo>
                        <a:pt x="4" y="251"/>
                        <a:pt x="4" y="251"/>
                        <a:pt x="4" y="250"/>
                      </a:cubicBezTo>
                      <a:lnTo>
                        <a:pt x="13" y="220"/>
                      </a:lnTo>
                      <a:lnTo>
                        <a:pt x="36" y="161"/>
                      </a:lnTo>
                      <a:cubicBezTo>
                        <a:pt x="37" y="159"/>
                        <a:pt x="37" y="158"/>
                        <a:pt x="38" y="157"/>
                      </a:cubicBezTo>
                      <a:lnTo>
                        <a:pt x="80" y="124"/>
                      </a:lnTo>
                      <a:lnTo>
                        <a:pt x="111" y="91"/>
                      </a:lnTo>
                      <a:lnTo>
                        <a:pt x="110" y="92"/>
                      </a:lnTo>
                      <a:lnTo>
                        <a:pt x="133" y="55"/>
                      </a:lnTo>
                      <a:lnTo>
                        <a:pt x="132" y="57"/>
                      </a:lnTo>
                      <a:lnTo>
                        <a:pt x="152" y="6"/>
                      </a:lnTo>
                      <a:cubicBezTo>
                        <a:pt x="153" y="2"/>
                        <a:pt x="158" y="0"/>
                        <a:pt x="162" y="1"/>
                      </a:cubicBezTo>
                      <a:lnTo>
                        <a:pt x="255" y="26"/>
                      </a:lnTo>
                      <a:lnTo>
                        <a:pt x="346" y="54"/>
                      </a:lnTo>
                      <a:cubicBezTo>
                        <a:pt x="346" y="54"/>
                        <a:pt x="347" y="54"/>
                        <a:pt x="348" y="55"/>
                      </a:cubicBezTo>
                      <a:lnTo>
                        <a:pt x="372" y="70"/>
                      </a:lnTo>
                      <a:cubicBezTo>
                        <a:pt x="372" y="70"/>
                        <a:pt x="373" y="70"/>
                        <a:pt x="373" y="71"/>
                      </a:cubicBezTo>
                      <a:lnTo>
                        <a:pt x="400" y="95"/>
                      </a:lnTo>
                      <a:lnTo>
                        <a:pt x="426" y="126"/>
                      </a:lnTo>
                      <a:lnTo>
                        <a:pt x="451" y="162"/>
                      </a:lnTo>
                      <a:lnTo>
                        <a:pt x="470" y="199"/>
                      </a:lnTo>
                      <a:lnTo>
                        <a:pt x="484" y="235"/>
                      </a:lnTo>
                      <a:cubicBezTo>
                        <a:pt x="484" y="235"/>
                        <a:pt x="484" y="236"/>
                        <a:pt x="484" y="236"/>
                      </a:cubicBezTo>
                      <a:lnTo>
                        <a:pt x="490" y="270"/>
                      </a:lnTo>
                      <a:cubicBezTo>
                        <a:pt x="490" y="271"/>
                        <a:pt x="491" y="272"/>
                        <a:pt x="490" y="273"/>
                      </a:cubicBezTo>
                      <a:lnTo>
                        <a:pt x="486" y="302"/>
                      </a:lnTo>
                      <a:cubicBezTo>
                        <a:pt x="486" y="303"/>
                        <a:pt x="485" y="305"/>
                        <a:pt x="484" y="306"/>
                      </a:cubicBezTo>
                      <a:lnTo>
                        <a:pt x="470" y="320"/>
                      </a:lnTo>
                      <a:cubicBezTo>
                        <a:pt x="469" y="321"/>
                        <a:pt x="467" y="322"/>
                        <a:pt x="466" y="322"/>
                      </a:cubicBezTo>
                      <a:lnTo>
                        <a:pt x="444" y="325"/>
                      </a:lnTo>
                      <a:cubicBezTo>
                        <a:pt x="443" y="325"/>
                        <a:pt x="443" y="325"/>
                        <a:pt x="442" y="325"/>
                      </a:cubicBezTo>
                      <a:lnTo>
                        <a:pt x="417" y="324"/>
                      </a:lnTo>
                      <a:lnTo>
                        <a:pt x="394" y="325"/>
                      </a:lnTo>
                      <a:lnTo>
                        <a:pt x="393" y="30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128" name="Freeform 76">
                  <a:extLst>
                    <a:ext uri="{FF2B5EF4-FFF2-40B4-BE49-F238E27FC236}">
                      <a16:creationId xmlns:a16="http://schemas.microsoft.com/office/drawing/2014/main" id="{22996765-B91C-41AD-B3F4-088C86AE6FD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20049970">
                  <a:off x="2814585" y="2389544"/>
                  <a:ext cx="143637" cy="163979"/>
                </a:xfrm>
                <a:custGeom>
                  <a:avLst/>
                  <a:gdLst/>
                  <a:ahLst/>
                  <a:cxnLst>
                    <a:cxn ang="0">
                      <a:pos x="269" y="11"/>
                    </a:cxn>
                    <a:cxn ang="0">
                      <a:pos x="251" y="30"/>
                    </a:cxn>
                    <a:cxn ang="0">
                      <a:pos x="231" y="52"/>
                    </a:cxn>
                    <a:cxn ang="0">
                      <a:pos x="214" y="74"/>
                    </a:cxn>
                    <a:cxn ang="0">
                      <a:pos x="215" y="73"/>
                    </a:cxn>
                    <a:cxn ang="0">
                      <a:pos x="204" y="95"/>
                    </a:cxn>
                    <a:cxn ang="0">
                      <a:pos x="204" y="93"/>
                    </a:cxn>
                    <a:cxn ang="0">
                      <a:pos x="200" y="120"/>
                    </a:cxn>
                    <a:cxn ang="0">
                      <a:pos x="200" y="118"/>
                    </a:cxn>
                    <a:cxn ang="0">
                      <a:pos x="202" y="147"/>
                    </a:cxn>
                    <a:cxn ang="0">
                      <a:pos x="202" y="148"/>
                    </a:cxn>
                    <a:cxn ang="0">
                      <a:pos x="200" y="174"/>
                    </a:cxn>
                    <a:cxn ang="0">
                      <a:pos x="199" y="178"/>
                    </a:cxn>
                    <a:cxn ang="0">
                      <a:pos x="186" y="197"/>
                    </a:cxn>
                    <a:cxn ang="0">
                      <a:pos x="183" y="200"/>
                    </a:cxn>
                    <a:cxn ang="0">
                      <a:pos x="147" y="215"/>
                    </a:cxn>
                    <a:cxn ang="0">
                      <a:pos x="144" y="215"/>
                    </a:cxn>
                    <a:cxn ang="0">
                      <a:pos x="105" y="218"/>
                    </a:cxn>
                    <a:cxn ang="0">
                      <a:pos x="64" y="216"/>
                    </a:cxn>
                    <a:cxn ang="0">
                      <a:pos x="25" y="217"/>
                    </a:cxn>
                    <a:cxn ang="0">
                      <a:pos x="32" y="212"/>
                    </a:cxn>
                    <a:cxn ang="0">
                      <a:pos x="27" y="227"/>
                    </a:cxn>
                    <a:cxn ang="0">
                      <a:pos x="22" y="244"/>
                    </a:cxn>
                    <a:cxn ang="0">
                      <a:pos x="17" y="258"/>
                    </a:cxn>
                    <a:cxn ang="0">
                      <a:pos x="15" y="264"/>
                    </a:cxn>
                    <a:cxn ang="0">
                      <a:pos x="0" y="259"/>
                    </a:cxn>
                    <a:cxn ang="0">
                      <a:pos x="2" y="253"/>
                    </a:cxn>
                    <a:cxn ang="0">
                      <a:pos x="7" y="239"/>
                    </a:cxn>
                    <a:cxn ang="0">
                      <a:pos x="12" y="222"/>
                    </a:cxn>
                    <a:cxn ang="0">
                      <a:pos x="17" y="207"/>
                    </a:cxn>
                    <a:cxn ang="0">
                      <a:pos x="24" y="201"/>
                    </a:cxn>
                    <a:cxn ang="0">
                      <a:pos x="65" y="200"/>
                    </a:cxn>
                    <a:cxn ang="0">
                      <a:pos x="104" y="202"/>
                    </a:cxn>
                    <a:cxn ang="0">
                      <a:pos x="143" y="199"/>
                    </a:cxn>
                    <a:cxn ang="0">
                      <a:pos x="140" y="200"/>
                    </a:cxn>
                    <a:cxn ang="0">
                      <a:pos x="176" y="185"/>
                    </a:cxn>
                    <a:cxn ang="0">
                      <a:pos x="173" y="188"/>
                    </a:cxn>
                    <a:cxn ang="0">
                      <a:pos x="186" y="169"/>
                    </a:cxn>
                    <a:cxn ang="0">
                      <a:pos x="184" y="173"/>
                    </a:cxn>
                    <a:cxn ang="0">
                      <a:pos x="186" y="147"/>
                    </a:cxn>
                    <a:cxn ang="0">
                      <a:pos x="186" y="148"/>
                    </a:cxn>
                    <a:cxn ang="0">
                      <a:pos x="184" y="119"/>
                    </a:cxn>
                    <a:cxn ang="0">
                      <a:pos x="185" y="117"/>
                    </a:cxn>
                    <a:cxn ang="0">
                      <a:pos x="189" y="90"/>
                    </a:cxn>
                    <a:cxn ang="0">
                      <a:pos x="189" y="88"/>
                    </a:cxn>
                    <a:cxn ang="0">
                      <a:pos x="200" y="66"/>
                    </a:cxn>
                    <a:cxn ang="0">
                      <a:pos x="201" y="65"/>
                    </a:cxn>
                    <a:cxn ang="0">
                      <a:pos x="220" y="41"/>
                    </a:cxn>
                    <a:cxn ang="0">
                      <a:pos x="240" y="19"/>
                    </a:cxn>
                    <a:cxn ang="0">
                      <a:pos x="258" y="0"/>
                    </a:cxn>
                    <a:cxn ang="0">
                      <a:pos x="269" y="11"/>
                    </a:cxn>
                  </a:cxnLst>
                  <a:rect l="0" t="0" r="r" b="b"/>
                  <a:pathLst>
                    <a:path w="269" h="264">
                      <a:moveTo>
                        <a:pt x="269" y="11"/>
                      </a:moveTo>
                      <a:lnTo>
                        <a:pt x="251" y="30"/>
                      </a:lnTo>
                      <a:lnTo>
                        <a:pt x="231" y="52"/>
                      </a:lnTo>
                      <a:lnTo>
                        <a:pt x="214" y="74"/>
                      </a:lnTo>
                      <a:lnTo>
                        <a:pt x="215" y="73"/>
                      </a:lnTo>
                      <a:lnTo>
                        <a:pt x="204" y="95"/>
                      </a:lnTo>
                      <a:lnTo>
                        <a:pt x="204" y="93"/>
                      </a:lnTo>
                      <a:lnTo>
                        <a:pt x="200" y="120"/>
                      </a:lnTo>
                      <a:lnTo>
                        <a:pt x="200" y="118"/>
                      </a:lnTo>
                      <a:lnTo>
                        <a:pt x="202" y="147"/>
                      </a:lnTo>
                      <a:cubicBezTo>
                        <a:pt x="202" y="147"/>
                        <a:pt x="202" y="148"/>
                        <a:pt x="202" y="148"/>
                      </a:cubicBezTo>
                      <a:lnTo>
                        <a:pt x="200" y="174"/>
                      </a:lnTo>
                      <a:cubicBezTo>
                        <a:pt x="200" y="175"/>
                        <a:pt x="200" y="177"/>
                        <a:pt x="199" y="178"/>
                      </a:cubicBezTo>
                      <a:lnTo>
                        <a:pt x="186" y="197"/>
                      </a:lnTo>
                      <a:cubicBezTo>
                        <a:pt x="185" y="198"/>
                        <a:pt x="184" y="199"/>
                        <a:pt x="183" y="200"/>
                      </a:cubicBezTo>
                      <a:lnTo>
                        <a:pt x="147" y="215"/>
                      </a:lnTo>
                      <a:cubicBezTo>
                        <a:pt x="146" y="215"/>
                        <a:pt x="145" y="215"/>
                        <a:pt x="144" y="215"/>
                      </a:cubicBezTo>
                      <a:lnTo>
                        <a:pt x="105" y="218"/>
                      </a:lnTo>
                      <a:lnTo>
                        <a:pt x="64" y="216"/>
                      </a:lnTo>
                      <a:lnTo>
                        <a:pt x="25" y="217"/>
                      </a:lnTo>
                      <a:lnTo>
                        <a:pt x="32" y="212"/>
                      </a:lnTo>
                      <a:lnTo>
                        <a:pt x="27" y="227"/>
                      </a:lnTo>
                      <a:lnTo>
                        <a:pt x="22" y="244"/>
                      </a:lnTo>
                      <a:lnTo>
                        <a:pt x="17" y="258"/>
                      </a:lnTo>
                      <a:lnTo>
                        <a:pt x="15" y="264"/>
                      </a:lnTo>
                      <a:lnTo>
                        <a:pt x="0" y="259"/>
                      </a:lnTo>
                      <a:lnTo>
                        <a:pt x="2" y="253"/>
                      </a:lnTo>
                      <a:lnTo>
                        <a:pt x="7" y="239"/>
                      </a:lnTo>
                      <a:lnTo>
                        <a:pt x="12" y="222"/>
                      </a:lnTo>
                      <a:lnTo>
                        <a:pt x="17" y="207"/>
                      </a:lnTo>
                      <a:cubicBezTo>
                        <a:pt x="18" y="204"/>
                        <a:pt x="21" y="202"/>
                        <a:pt x="24" y="201"/>
                      </a:cubicBezTo>
                      <a:lnTo>
                        <a:pt x="65" y="200"/>
                      </a:lnTo>
                      <a:lnTo>
                        <a:pt x="104" y="202"/>
                      </a:lnTo>
                      <a:lnTo>
                        <a:pt x="143" y="199"/>
                      </a:lnTo>
                      <a:lnTo>
                        <a:pt x="140" y="200"/>
                      </a:lnTo>
                      <a:lnTo>
                        <a:pt x="176" y="185"/>
                      </a:lnTo>
                      <a:lnTo>
                        <a:pt x="173" y="188"/>
                      </a:lnTo>
                      <a:lnTo>
                        <a:pt x="186" y="169"/>
                      </a:lnTo>
                      <a:lnTo>
                        <a:pt x="184" y="173"/>
                      </a:lnTo>
                      <a:lnTo>
                        <a:pt x="186" y="147"/>
                      </a:lnTo>
                      <a:lnTo>
                        <a:pt x="186" y="148"/>
                      </a:lnTo>
                      <a:lnTo>
                        <a:pt x="184" y="119"/>
                      </a:lnTo>
                      <a:cubicBezTo>
                        <a:pt x="184" y="118"/>
                        <a:pt x="184" y="118"/>
                        <a:pt x="185" y="117"/>
                      </a:cubicBezTo>
                      <a:lnTo>
                        <a:pt x="189" y="90"/>
                      </a:lnTo>
                      <a:cubicBezTo>
                        <a:pt x="189" y="89"/>
                        <a:pt x="189" y="89"/>
                        <a:pt x="189" y="88"/>
                      </a:cubicBezTo>
                      <a:lnTo>
                        <a:pt x="200" y="66"/>
                      </a:lnTo>
                      <a:cubicBezTo>
                        <a:pt x="201" y="65"/>
                        <a:pt x="201" y="65"/>
                        <a:pt x="201" y="65"/>
                      </a:cubicBezTo>
                      <a:lnTo>
                        <a:pt x="220" y="41"/>
                      </a:lnTo>
                      <a:lnTo>
                        <a:pt x="240" y="19"/>
                      </a:lnTo>
                      <a:lnTo>
                        <a:pt x="258" y="0"/>
                      </a:lnTo>
                      <a:lnTo>
                        <a:pt x="269" y="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129" name="Freeform 118">
                  <a:extLst>
                    <a:ext uri="{FF2B5EF4-FFF2-40B4-BE49-F238E27FC236}">
                      <a16:creationId xmlns:a16="http://schemas.microsoft.com/office/drawing/2014/main" id="{59527D50-76BF-4203-B1C3-A14190FC4C5B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2685052" y="2557197"/>
                  <a:ext cx="556962" cy="512846"/>
                </a:xfrm>
                <a:custGeom>
                  <a:avLst/>
                  <a:gdLst/>
                  <a:ahLst/>
                  <a:cxnLst>
                    <a:cxn ang="0">
                      <a:pos x="52" y="91"/>
                    </a:cxn>
                    <a:cxn ang="0">
                      <a:pos x="95" y="42"/>
                    </a:cxn>
                    <a:cxn ang="0">
                      <a:pos x="160" y="33"/>
                    </a:cxn>
                    <a:cxn ang="0">
                      <a:pos x="198" y="24"/>
                    </a:cxn>
                    <a:cxn ang="0">
                      <a:pos x="251" y="11"/>
                    </a:cxn>
                    <a:cxn ang="0">
                      <a:pos x="285" y="29"/>
                    </a:cxn>
                    <a:cxn ang="0">
                      <a:pos x="322" y="2"/>
                    </a:cxn>
                    <a:cxn ang="0">
                      <a:pos x="369" y="7"/>
                    </a:cxn>
                    <a:cxn ang="0">
                      <a:pos x="400" y="7"/>
                    </a:cxn>
                    <a:cxn ang="0">
                      <a:pos x="452" y="3"/>
                    </a:cxn>
                    <a:cxn ang="0">
                      <a:pos x="494" y="45"/>
                    </a:cxn>
                    <a:cxn ang="0">
                      <a:pos x="539" y="78"/>
                    </a:cxn>
                    <a:cxn ang="0">
                      <a:pos x="545" y="129"/>
                    </a:cxn>
                    <a:cxn ang="0">
                      <a:pos x="557" y="159"/>
                    </a:cxn>
                    <a:cxn ang="0">
                      <a:pos x="547" y="222"/>
                    </a:cxn>
                    <a:cxn ang="0">
                      <a:pos x="486" y="255"/>
                    </a:cxn>
                    <a:cxn ang="0">
                      <a:pos x="461" y="306"/>
                    </a:cxn>
                    <a:cxn ang="0">
                      <a:pos x="403" y="324"/>
                    </a:cxn>
                    <a:cxn ang="0">
                      <a:pos x="356" y="340"/>
                    </a:cxn>
                    <a:cxn ang="0">
                      <a:pos x="295" y="368"/>
                    </a:cxn>
                    <a:cxn ang="0">
                      <a:pos x="230" y="351"/>
                    </a:cxn>
                    <a:cxn ang="0">
                      <a:pos x="179" y="346"/>
                    </a:cxn>
                    <a:cxn ang="0">
                      <a:pos x="103" y="328"/>
                    </a:cxn>
                    <a:cxn ang="0">
                      <a:pos x="81" y="303"/>
                    </a:cxn>
                    <a:cxn ang="0">
                      <a:pos x="35" y="292"/>
                    </a:cxn>
                    <a:cxn ang="0">
                      <a:pos x="12" y="253"/>
                    </a:cxn>
                    <a:cxn ang="0">
                      <a:pos x="29" y="222"/>
                    </a:cxn>
                    <a:cxn ang="0">
                      <a:pos x="1" y="186"/>
                    </a:cxn>
                    <a:cxn ang="0">
                      <a:pos x="10" y="143"/>
                    </a:cxn>
                    <a:cxn ang="0">
                      <a:pos x="51" y="120"/>
                    </a:cxn>
                    <a:cxn ang="0">
                      <a:pos x="35" y="140"/>
                    </a:cxn>
                    <a:cxn ang="0">
                      <a:pos x="16" y="169"/>
                    </a:cxn>
                    <a:cxn ang="0">
                      <a:pos x="26" y="199"/>
                    </a:cxn>
                    <a:cxn ang="0">
                      <a:pos x="29" y="238"/>
                    </a:cxn>
                    <a:cxn ang="0">
                      <a:pos x="34" y="270"/>
                    </a:cxn>
                    <a:cxn ang="0">
                      <a:pos x="63" y="287"/>
                    </a:cxn>
                    <a:cxn ang="0">
                      <a:pos x="90" y="294"/>
                    </a:cxn>
                    <a:cxn ang="0">
                      <a:pos x="145" y="329"/>
                    </a:cxn>
                    <a:cxn ang="0">
                      <a:pos x="213" y="319"/>
                    </a:cxn>
                    <a:cxn ang="0">
                      <a:pos x="265" y="350"/>
                    </a:cxn>
                    <a:cxn ang="0">
                      <a:pos x="324" y="344"/>
                    </a:cxn>
                    <a:cxn ang="0">
                      <a:pos x="361" y="302"/>
                    </a:cxn>
                    <a:cxn ang="0">
                      <a:pos x="432" y="304"/>
                    </a:cxn>
                    <a:cxn ang="0">
                      <a:pos x="466" y="274"/>
                    </a:cxn>
                    <a:cxn ang="0">
                      <a:pos x="516" y="231"/>
                    </a:cxn>
                    <a:cxn ang="0">
                      <a:pos x="544" y="186"/>
                    </a:cxn>
                    <a:cxn ang="0">
                      <a:pos x="527" y="136"/>
                    </a:cxn>
                    <a:cxn ang="0">
                      <a:pos x="531" y="101"/>
                    </a:cxn>
                    <a:cxn ang="0">
                      <a:pos x="509" y="69"/>
                    </a:cxn>
                    <a:cxn ang="0">
                      <a:pos x="463" y="25"/>
                    </a:cxn>
                    <a:cxn ang="0">
                      <a:pos x="425" y="16"/>
                    </a:cxn>
                    <a:cxn ang="0">
                      <a:pos x="388" y="34"/>
                    </a:cxn>
                    <a:cxn ang="0">
                      <a:pos x="342" y="16"/>
                    </a:cxn>
                    <a:cxn ang="0">
                      <a:pos x="308" y="27"/>
                    </a:cxn>
                    <a:cxn ang="0">
                      <a:pos x="271" y="31"/>
                    </a:cxn>
                    <a:cxn ang="0">
                      <a:pos x="225" y="28"/>
                    </a:cxn>
                    <a:cxn ang="0">
                      <a:pos x="190" y="55"/>
                    </a:cxn>
                    <a:cxn ang="0">
                      <a:pos x="129" y="47"/>
                    </a:cxn>
                    <a:cxn ang="0">
                      <a:pos x="78" y="75"/>
                    </a:cxn>
                    <a:cxn ang="0">
                      <a:pos x="65" y="125"/>
                    </a:cxn>
                  </a:cxnLst>
                  <a:rect l="0" t="0" r="r" b="b"/>
                  <a:pathLst>
                    <a:path w="560" h="369">
                      <a:moveTo>
                        <a:pt x="52" y="119"/>
                      </a:moveTo>
                      <a:lnTo>
                        <a:pt x="49" y="124"/>
                      </a:lnTo>
                      <a:lnTo>
                        <a:pt x="51" y="94"/>
                      </a:lnTo>
                      <a:cubicBezTo>
                        <a:pt x="52" y="93"/>
                        <a:pt x="52" y="92"/>
                        <a:pt x="52" y="91"/>
                      </a:cubicBezTo>
                      <a:lnTo>
                        <a:pt x="66" y="65"/>
                      </a:lnTo>
                      <a:cubicBezTo>
                        <a:pt x="67" y="64"/>
                        <a:pt x="68" y="63"/>
                        <a:pt x="68" y="62"/>
                      </a:cubicBezTo>
                      <a:lnTo>
                        <a:pt x="92" y="43"/>
                      </a:lnTo>
                      <a:cubicBezTo>
                        <a:pt x="93" y="43"/>
                        <a:pt x="94" y="42"/>
                        <a:pt x="95" y="42"/>
                      </a:cubicBezTo>
                      <a:lnTo>
                        <a:pt x="127" y="32"/>
                      </a:lnTo>
                      <a:cubicBezTo>
                        <a:pt x="128" y="32"/>
                        <a:pt x="129" y="31"/>
                        <a:pt x="130" y="31"/>
                      </a:cubicBezTo>
                      <a:lnTo>
                        <a:pt x="158" y="32"/>
                      </a:lnTo>
                      <a:cubicBezTo>
                        <a:pt x="159" y="32"/>
                        <a:pt x="159" y="33"/>
                        <a:pt x="160" y="33"/>
                      </a:cubicBezTo>
                      <a:lnTo>
                        <a:pt x="187" y="42"/>
                      </a:lnTo>
                      <a:lnTo>
                        <a:pt x="179" y="44"/>
                      </a:lnTo>
                      <a:lnTo>
                        <a:pt x="196" y="26"/>
                      </a:lnTo>
                      <a:cubicBezTo>
                        <a:pt x="196" y="25"/>
                        <a:pt x="197" y="25"/>
                        <a:pt x="198" y="24"/>
                      </a:cubicBezTo>
                      <a:lnTo>
                        <a:pt x="221" y="13"/>
                      </a:lnTo>
                      <a:cubicBezTo>
                        <a:pt x="222" y="13"/>
                        <a:pt x="223" y="13"/>
                        <a:pt x="224" y="12"/>
                      </a:cubicBezTo>
                      <a:lnTo>
                        <a:pt x="249" y="10"/>
                      </a:lnTo>
                      <a:cubicBezTo>
                        <a:pt x="250" y="10"/>
                        <a:pt x="250" y="10"/>
                        <a:pt x="251" y="11"/>
                      </a:cubicBezTo>
                      <a:lnTo>
                        <a:pt x="277" y="17"/>
                      </a:lnTo>
                      <a:cubicBezTo>
                        <a:pt x="278" y="17"/>
                        <a:pt x="279" y="17"/>
                        <a:pt x="280" y="18"/>
                      </a:cubicBezTo>
                      <a:lnTo>
                        <a:pt x="295" y="28"/>
                      </a:lnTo>
                      <a:lnTo>
                        <a:pt x="285" y="29"/>
                      </a:lnTo>
                      <a:lnTo>
                        <a:pt x="299" y="14"/>
                      </a:lnTo>
                      <a:cubicBezTo>
                        <a:pt x="299" y="13"/>
                        <a:pt x="300" y="13"/>
                        <a:pt x="301" y="12"/>
                      </a:cubicBezTo>
                      <a:lnTo>
                        <a:pt x="319" y="3"/>
                      </a:lnTo>
                      <a:cubicBezTo>
                        <a:pt x="320" y="3"/>
                        <a:pt x="321" y="3"/>
                        <a:pt x="322" y="2"/>
                      </a:cubicBezTo>
                      <a:lnTo>
                        <a:pt x="343" y="0"/>
                      </a:lnTo>
                      <a:cubicBezTo>
                        <a:pt x="344" y="0"/>
                        <a:pt x="344" y="0"/>
                        <a:pt x="345" y="1"/>
                      </a:cubicBezTo>
                      <a:lnTo>
                        <a:pt x="366" y="6"/>
                      </a:lnTo>
                      <a:cubicBezTo>
                        <a:pt x="367" y="6"/>
                        <a:pt x="368" y="6"/>
                        <a:pt x="369" y="7"/>
                      </a:cubicBezTo>
                      <a:lnTo>
                        <a:pt x="388" y="21"/>
                      </a:lnTo>
                      <a:lnTo>
                        <a:pt x="379" y="21"/>
                      </a:lnTo>
                      <a:lnTo>
                        <a:pt x="398" y="8"/>
                      </a:lnTo>
                      <a:cubicBezTo>
                        <a:pt x="399" y="7"/>
                        <a:pt x="400" y="7"/>
                        <a:pt x="400" y="7"/>
                      </a:cubicBezTo>
                      <a:lnTo>
                        <a:pt x="423" y="1"/>
                      </a:lnTo>
                      <a:cubicBezTo>
                        <a:pt x="424" y="0"/>
                        <a:pt x="425" y="0"/>
                        <a:pt x="426" y="0"/>
                      </a:cubicBezTo>
                      <a:lnTo>
                        <a:pt x="449" y="2"/>
                      </a:lnTo>
                      <a:cubicBezTo>
                        <a:pt x="450" y="3"/>
                        <a:pt x="451" y="3"/>
                        <a:pt x="452" y="3"/>
                      </a:cubicBezTo>
                      <a:lnTo>
                        <a:pt x="473" y="13"/>
                      </a:lnTo>
                      <a:cubicBezTo>
                        <a:pt x="474" y="14"/>
                        <a:pt x="475" y="15"/>
                        <a:pt x="476" y="16"/>
                      </a:cubicBezTo>
                      <a:lnTo>
                        <a:pt x="497" y="48"/>
                      </a:lnTo>
                      <a:lnTo>
                        <a:pt x="494" y="45"/>
                      </a:lnTo>
                      <a:lnTo>
                        <a:pt x="518" y="56"/>
                      </a:lnTo>
                      <a:cubicBezTo>
                        <a:pt x="519" y="57"/>
                        <a:pt x="519" y="57"/>
                        <a:pt x="520" y="58"/>
                      </a:cubicBezTo>
                      <a:lnTo>
                        <a:pt x="537" y="75"/>
                      </a:lnTo>
                      <a:cubicBezTo>
                        <a:pt x="538" y="76"/>
                        <a:pt x="539" y="77"/>
                        <a:pt x="539" y="78"/>
                      </a:cubicBezTo>
                      <a:lnTo>
                        <a:pt x="547" y="99"/>
                      </a:lnTo>
                      <a:cubicBezTo>
                        <a:pt x="547" y="100"/>
                        <a:pt x="548" y="101"/>
                        <a:pt x="547" y="102"/>
                      </a:cubicBezTo>
                      <a:lnTo>
                        <a:pt x="545" y="126"/>
                      </a:lnTo>
                      <a:cubicBezTo>
                        <a:pt x="545" y="127"/>
                        <a:pt x="545" y="128"/>
                        <a:pt x="545" y="129"/>
                      </a:cubicBezTo>
                      <a:lnTo>
                        <a:pt x="542" y="136"/>
                      </a:lnTo>
                      <a:lnTo>
                        <a:pt x="541" y="129"/>
                      </a:lnTo>
                      <a:lnTo>
                        <a:pt x="556" y="156"/>
                      </a:lnTo>
                      <a:cubicBezTo>
                        <a:pt x="557" y="157"/>
                        <a:pt x="557" y="158"/>
                        <a:pt x="557" y="159"/>
                      </a:cubicBezTo>
                      <a:lnTo>
                        <a:pt x="559" y="188"/>
                      </a:lnTo>
                      <a:cubicBezTo>
                        <a:pt x="560" y="189"/>
                        <a:pt x="559" y="190"/>
                        <a:pt x="559" y="191"/>
                      </a:cubicBezTo>
                      <a:lnTo>
                        <a:pt x="549" y="219"/>
                      </a:lnTo>
                      <a:cubicBezTo>
                        <a:pt x="549" y="220"/>
                        <a:pt x="548" y="221"/>
                        <a:pt x="547" y="222"/>
                      </a:cubicBezTo>
                      <a:lnTo>
                        <a:pt x="524" y="244"/>
                      </a:lnTo>
                      <a:cubicBezTo>
                        <a:pt x="523" y="245"/>
                        <a:pt x="522" y="246"/>
                        <a:pt x="521" y="246"/>
                      </a:cubicBezTo>
                      <a:lnTo>
                        <a:pt x="481" y="261"/>
                      </a:lnTo>
                      <a:lnTo>
                        <a:pt x="486" y="255"/>
                      </a:lnTo>
                      <a:lnTo>
                        <a:pt x="480" y="280"/>
                      </a:lnTo>
                      <a:cubicBezTo>
                        <a:pt x="480" y="281"/>
                        <a:pt x="480" y="282"/>
                        <a:pt x="479" y="283"/>
                      </a:cubicBezTo>
                      <a:lnTo>
                        <a:pt x="464" y="303"/>
                      </a:lnTo>
                      <a:cubicBezTo>
                        <a:pt x="463" y="304"/>
                        <a:pt x="462" y="305"/>
                        <a:pt x="461" y="306"/>
                      </a:cubicBezTo>
                      <a:lnTo>
                        <a:pt x="437" y="319"/>
                      </a:lnTo>
                      <a:cubicBezTo>
                        <a:pt x="437" y="319"/>
                        <a:pt x="436" y="319"/>
                        <a:pt x="435" y="319"/>
                      </a:cubicBezTo>
                      <a:lnTo>
                        <a:pt x="407" y="324"/>
                      </a:lnTo>
                      <a:cubicBezTo>
                        <a:pt x="406" y="325"/>
                        <a:pt x="405" y="325"/>
                        <a:pt x="403" y="324"/>
                      </a:cubicBezTo>
                      <a:lnTo>
                        <a:pt x="365" y="314"/>
                      </a:lnTo>
                      <a:lnTo>
                        <a:pt x="374" y="311"/>
                      </a:lnTo>
                      <a:lnTo>
                        <a:pt x="358" y="338"/>
                      </a:lnTo>
                      <a:cubicBezTo>
                        <a:pt x="358" y="338"/>
                        <a:pt x="357" y="339"/>
                        <a:pt x="356" y="340"/>
                      </a:cubicBezTo>
                      <a:lnTo>
                        <a:pt x="331" y="358"/>
                      </a:lnTo>
                      <a:cubicBezTo>
                        <a:pt x="330" y="358"/>
                        <a:pt x="330" y="359"/>
                        <a:pt x="329" y="359"/>
                      </a:cubicBezTo>
                      <a:lnTo>
                        <a:pt x="298" y="368"/>
                      </a:lnTo>
                      <a:cubicBezTo>
                        <a:pt x="297" y="368"/>
                        <a:pt x="296" y="369"/>
                        <a:pt x="295" y="368"/>
                      </a:cubicBezTo>
                      <a:lnTo>
                        <a:pt x="261" y="365"/>
                      </a:lnTo>
                      <a:cubicBezTo>
                        <a:pt x="260" y="365"/>
                        <a:pt x="259" y="365"/>
                        <a:pt x="258" y="365"/>
                      </a:cubicBezTo>
                      <a:lnTo>
                        <a:pt x="232" y="353"/>
                      </a:lnTo>
                      <a:cubicBezTo>
                        <a:pt x="231" y="352"/>
                        <a:pt x="231" y="352"/>
                        <a:pt x="230" y="351"/>
                      </a:cubicBezTo>
                      <a:lnTo>
                        <a:pt x="210" y="332"/>
                      </a:lnTo>
                      <a:lnTo>
                        <a:pt x="218" y="334"/>
                      </a:lnTo>
                      <a:lnTo>
                        <a:pt x="182" y="346"/>
                      </a:lnTo>
                      <a:cubicBezTo>
                        <a:pt x="181" y="346"/>
                        <a:pt x="180" y="347"/>
                        <a:pt x="179" y="346"/>
                      </a:cubicBezTo>
                      <a:lnTo>
                        <a:pt x="141" y="344"/>
                      </a:lnTo>
                      <a:cubicBezTo>
                        <a:pt x="140" y="344"/>
                        <a:pt x="139" y="344"/>
                        <a:pt x="138" y="344"/>
                      </a:cubicBezTo>
                      <a:lnTo>
                        <a:pt x="105" y="330"/>
                      </a:lnTo>
                      <a:cubicBezTo>
                        <a:pt x="104" y="329"/>
                        <a:pt x="104" y="329"/>
                        <a:pt x="103" y="328"/>
                      </a:cubicBezTo>
                      <a:lnTo>
                        <a:pt x="77" y="303"/>
                      </a:lnTo>
                      <a:cubicBezTo>
                        <a:pt x="76" y="303"/>
                        <a:pt x="76" y="302"/>
                        <a:pt x="75" y="301"/>
                      </a:cubicBezTo>
                      <a:lnTo>
                        <a:pt x="74" y="299"/>
                      </a:lnTo>
                      <a:lnTo>
                        <a:pt x="81" y="303"/>
                      </a:lnTo>
                      <a:lnTo>
                        <a:pt x="59" y="302"/>
                      </a:lnTo>
                      <a:cubicBezTo>
                        <a:pt x="58" y="302"/>
                        <a:pt x="57" y="302"/>
                        <a:pt x="56" y="302"/>
                      </a:cubicBezTo>
                      <a:lnTo>
                        <a:pt x="37" y="294"/>
                      </a:lnTo>
                      <a:cubicBezTo>
                        <a:pt x="36" y="293"/>
                        <a:pt x="36" y="293"/>
                        <a:pt x="35" y="292"/>
                      </a:cubicBezTo>
                      <a:lnTo>
                        <a:pt x="21" y="278"/>
                      </a:lnTo>
                      <a:cubicBezTo>
                        <a:pt x="20" y="277"/>
                        <a:pt x="19" y="276"/>
                        <a:pt x="19" y="275"/>
                      </a:cubicBezTo>
                      <a:lnTo>
                        <a:pt x="13" y="256"/>
                      </a:lnTo>
                      <a:cubicBezTo>
                        <a:pt x="13" y="255"/>
                        <a:pt x="12" y="254"/>
                        <a:pt x="12" y="253"/>
                      </a:cubicBezTo>
                      <a:lnTo>
                        <a:pt x="14" y="233"/>
                      </a:lnTo>
                      <a:cubicBezTo>
                        <a:pt x="15" y="231"/>
                        <a:pt x="15" y="230"/>
                        <a:pt x="16" y="229"/>
                      </a:cubicBezTo>
                      <a:lnTo>
                        <a:pt x="28" y="211"/>
                      </a:lnTo>
                      <a:lnTo>
                        <a:pt x="29" y="222"/>
                      </a:lnTo>
                      <a:lnTo>
                        <a:pt x="13" y="209"/>
                      </a:lnTo>
                      <a:cubicBezTo>
                        <a:pt x="13" y="208"/>
                        <a:pt x="12" y="207"/>
                        <a:pt x="11" y="206"/>
                      </a:cubicBezTo>
                      <a:lnTo>
                        <a:pt x="2" y="189"/>
                      </a:lnTo>
                      <a:cubicBezTo>
                        <a:pt x="2" y="188"/>
                        <a:pt x="2" y="187"/>
                        <a:pt x="1" y="186"/>
                      </a:cubicBezTo>
                      <a:lnTo>
                        <a:pt x="0" y="167"/>
                      </a:lnTo>
                      <a:cubicBezTo>
                        <a:pt x="0" y="166"/>
                        <a:pt x="1" y="165"/>
                        <a:pt x="1" y="164"/>
                      </a:cubicBezTo>
                      <a:lnTo>
                        <a:pt x="8" y="146"/>
                      </a:lnTo>
                      <a:cubicBezTo>
                        <a:pt x="8" y="144"/>
                        <a:pt x="9" y="143"/>
                        <a:pt x="10" y="143"/>
                      </a:cubicBezTo>
                      <a:lnTo>
                        <a:pt x="27" y="127"/>
                      </a:lnTo>
                      <a:cubicBezTo>
                        <a:pt x="28" y="126"/>
                        <a:pt x="29" y="125"/>
                        <a:pt x="30" y="125"/>
                      </a:cubicBezTo>
                      <a:lnTo>
                        <a:pt x="54" y="118"/>
                      </a:lnTo>
                      <a:lnTo>
                        <a:pt x="51" y="120"/>
                      </a:lnTo>
                      <a:lnTo>
                        <a:pt x="52" y="119"/>
                      </a:lnTo>
                      <a:close/>
                      <a:moveTo>
                        <a:pt x="62" y="131"/>
                      </a:moveTo>
                      <a:cubicBezTo>
                        <a:pt x="61" y="132"/>
                        <a:pt x="60" y="133"/>
                        <a:pt x="59" y="133"/>
                      </a:cubicBezTo>
                      <a:lnTo>
                        <a:pt x="35" y="140"/>
                      </a:lnTo>
                      <a:lnTo>
                        <a:pt x="38" y="138"/>
                      </a:lnTo>
                      <a:lnTo>
                        <a:pt x="21" y="154"/>
                      </a:lnTo>
                      <a:lnTo>
                        <a:pt x="23" y="151"/>
                      </a:lnTo>
                      <a:lnTo>
                        <a:pt x="16" y="169"/>
                      </a:lnTo>
                      <a:lnTo>
                        <a:pt x="16" y="166"/>
                      </a:lnTo>
                      <a:lnTo>
                        <a:pt x="17" y="185"/>
                      </a:lnTo>
                      <a:lnTo>
                        <a:pt x="17" y="182"/>
                      </a:lnTo>
                      <a:lnTo>
                        <a:pt x="26" y="199"/>
                      </a:lnTo>
                      <a:lnTo>
                        <a:pt x="24" y="196"/>
                      </a:lnTo>
                      <a:lnTo>
                        <a:pt x="40" y="209"/>
                      </a:lnTo>
                      <a:cubicBezTo>
                        <a:pt x="43" y="212"/>
                        <a:pt x="43" y="216"/>
                        <a:pt x="41" y="220"/>
                      </a:cubicBezTo>
                      <a:lnTo>
                        <a:pt x="29" y="238"/>
                      </a:lnTo>
                      <a:lnTo>
                        <a:pt x="30" y="234"/>
                      </a:lnTo>
                      <a:lnTo>
                        <a:pt x="28" y="254"/>
                      </a:lnTo>
                      <a:lnTo>
                        <a:pt x="28" y="251"/>
                      </a:lnTo>
                      <a:lnTo>
                        <a:pt x="34" y="270"/>
                      </a:lnTo>
                      <a:lnTo>
                        <a:pt x="32" y="267"/>
                      </a:lnTo>
                      <a:lnTo>
                        <a:pt x="46" y="281"/>
                      </a:lnTo>
                      <a:lnTo>
                        <a:pt x="44" y="279"/>
                      </a:lnTo>
                      <a:lnTo>
                        <a:pt x="63" y="287"/>
                      </a:lnTo>
                      <a:lnTo>
                        <a:pt x="60" y="286"/>
                      </a:lnTo>
                      <a:lnTo>
                        <a:pt x="82" y="287"/>
                      </a:lnTo>
                      <a:cubicBezTo>
                        <a:pt x="85" y="288"/>
                        <a:pt x="87" y="289"/>
                        <a:pt x="89" y="292"/>
                      </a:cubicBezTo>
                      <a:lnTo>
                        <a:pt x="90" y="294"/>
                      </a:lnTo>
                      <a:lnTo>
                        <a:pt x="88" y="292"/>
                      </a:lnTo>
                      <a:lnTo>
                        <a:pt x="114" y="317"/>
                      </a:lnTo>
                      <a:lnTo>
                        <a:pt x="112" y="315"/>
                      </a:lnTo>
                      <a:lnTo>
                        <a:pt x="145" y="329"/>
                      </a:lnTo>
                      <a:lnTo>
                        <a:pt x="142" y="328"/>
                      </a:lnTo>
                      <a:lnTo>
                        <a:pt x="180" y="330"/>
                      </a:lnTo>
                      <a:lnTo>
                        <a:pt x="177" y="331"/>
                      </a:lnTo>
                      <a:lnTo>
                        <a:pt x="213" y="319"/>
                      </a:lnTo>
                      <a:cubicBezTo>
                        <a:pt x="216" y="318"/>
                        <a:pt x="219" y="319"/>
                        <a:pt x="221" y="321"/>
                      </a:cubicBezTo>
                      <a:lnTo>
                        <a:pt x="241" y="340"/>
                      </a:lnTo>
                      <a:lnTo>
                        <a:pt x="239" y="338"/>
                      </a:lnTo>
                      <a:lnTo>
                        <a:pt x="265" y="350"/>
                      </a:lnTo>
                      <a:lnTo>
                        <a:pt x="262" y="349"/>
                      </a:lnTo>
                      <a:lnTo>
                        <a:pt x="296" y="352"/>
                      </a:lnTo>
                      <a:lnTo>
                        <a:pt x="293" y="353"/>
                      </a:lnTo>
                      <a:lnTo>
                        <a:pt x="324" y="344"/>
                      </a:lnTo>
                      <a:lnTo>
                        <a:pt x="322" y="345"/>
                      </a:lnTo>
                      <a:lnTo>
                        <a:pt x="347" y="327"/>
                      </a:lnTo>
                      <a:lnTo>
                        <a:pt x="345" y="329"/>
                      </a:lnTo>
                      <a:lnTo>
                        <a:pt x="361" y="302"/>
                      </a:lnTo>
                      <a:cubicBezTo>
                        <a:pt x="362" y="299"/>
                        <a:pt x="366" y="298"/>
                        <a:pt x="370" y="299"/>
                      </a:cubicBezTo>
                      <a:lnTo>
                        <a:pt x="408" y="309"/>
                      </a:lnTo>
                      <a:lnTo>
                        <a:pt x="404" y="309"/>
                      </a:lnTo>
                      <a:lnTo>
                        <a:pt x="432" y="304"/>
                      </a:lnTo>
                      <a:lnTo>
                        <a:pt x="430" y="304"/>
                      </a:lnTo>
                      <a:lnTo>
                        <a:pt x="454" y="291"/>
                      </a:lnTo>
                      <a:lnTo>
                        <a:pt x="451" y="294"/>
                      </a:lnTo>
                      <a:lnTo>
                        <a:pt x="466" y="274"/>
                      </a:lnTo>
                      <a:lnTo>
                        <a:pt x="465" y="277"/>
                      </a:lnTo>
                      <a:lnTo>
                        <a:pt x="471" y="252"/>
                      </a:lnTo>
                      <a:cubicBezTo>
                        <a:pt x="471" y="249"/>
                        <a:pt x="473" y="247"/>
                        <a:pt x="476" y="246"/>
                      </a:cubicBezTo>
                      <a:lnTo>
                        <a:pt x="516" y="231"/>
                      </a:lnTo>
                      <a:lnTo>
                        <a:pt x="513" y="233"/>
                      </a:lnTo>
                      <a:lnTo>
                        <a:pt x="536" y="211"/>
                      </a:lnTo>
                      <a:lnTo>
                        <a:pt x="534" y="214"/>
                      </a:lnTo>
                      <a:lnTo>
                        <a:pt x="544" y="186"/>
                      </a:lnTo>
                      <a:lnTo>
                        <a:pt x="543" y="189"/>
                      </a:lnTo>
                      <a:lnTo>
                        <a:pt x="541" y="160"/>
                      </a:lnTo>
                      <a:lnTo>
                        <a:pt x="542" y="163"/>
                      </a:lnTo>
                      <a:lnTo>
                        <a:pt x="527" y="136"/>
                      </a:lnTo>
                      <a:cubicBezTo>
                        <a:pt x="526" y="134"/>
                        <a:pt x="526" y="132"/>
                        <a:pt x="527" y="129"/>
                      </a:cubicBezTo>
                      <a:lnTo>
                        <a:pt x="530" y="122"/>
                      </a:lnTo>
                      <a:lnTo>
                        <a:pt x="529" y="125"/>
                      </a:lnTo>
                      <a:lnTo>
                        <a:pt x="531" y="101"/>
                      </a:lnTo>
                      <a:lnTo>
                        <a:pt x="532" y="104"/>
                      </a:lnTo>
                      <a:lnTo>
                        <a:pt x="524" y="83"/>
                      </a:lnTo>
                      <a:lnTo>
                        <a:pt x="526" y="86"/>
                      </a:lnTo>
                      <a:lnTo>
                        <a:pt x="509" y="69"/>
                      </a:lnTo>
                      <a:lnTo>
                        <a:pt x="511" y="71"/>
                      </a:lnTo>
                      <a:lnTo>
                        <a:pt x="487" y="60"/>
                      </a:lnTo>
                      <a:cubicBezTo>
                        <a:pt x="486" y="59"/>
                        <a:pt x="485" y="58"/>
                        <a:pt x="484" y="57"/>
                      </a:cubicBezTo>
                      <a:lnTo>
                        <a:pt x="463" y="25"/>
                      </a:lnTo>
                      <a:lnTo>
                        <a:pt x="466" y="28"/>
                      </a:lnTo>
                      <a:lnTo>
                        <a:pt x="445" y="18"/>
                      </a:lnTo>
                      <a:lnTo>
                        <a:pt x="448" y="18"/>
                      </a:lnTo>
                      <a:lnTo>
                        <a:pt x="425" y="16"/>
                      </a:lnTo>
                      <a:lnTo>
                        <a:pt x="427" y="16"/>
                      </a:lnTo>
                      <a:lnTo>
                        <a:pt x="404" y="22"/>
                      </a:lnTo>
                      <a:lnTo>
                        <a:pt x="407" y="21"/>
                      </a:lnTo>
                      <a:lnTo>
                        <a:pt x="388" y="34"/>
                      </a:lnTo>
                      <a:cubicBezTo>
                        <a:pt x="385" y="36"/>
                        <a:pt x="381" y="36"/>
                        <a:pt x="379" y="34"/>
                      </a:cubicBezTo>
                      <a:lnTo>
                        <a:pt x="360" y="20"/>
                      </a:lnTo>
                      <a:lnTo>
                        <a:pt x="363" y="21"/>
                      </a:lnTo>
                      <a:lnTo>
                        <a:pt x="342" y="16"/>
                      </a:lnTo>
                      <a:lnTo>
                        <a:pt x="344" y="16"/>
                      </a:lnTo>
                      <a:lnTo>
                        <a:pt x="323" y="18"/>
                      </a:lnTo>
                      <a:lnTo>
                        <a:pt x="326" y="18"/>
                      </a:lnTo>
                      <a:lnTo>
                        <a:pt x="308" y="27"/>
                      </a:lnTo>
                      <a:lnTo>
                        <a:pt x="310" y="25"/>
                      </a:lnTo>
                      <a:lnTo>
                        <a:pt x="296" y="40"/>
                      </a:lnTo>
                      <a:cubicBezTo>
                        <a:pt x="294" y="43"/>
                        <a:pt x="289" y="43"/>
                        <a:pt x="286" y="41"/>
                      </a:cubicBezTo>
                      <a:lnTo>
                        <a:pt x="271" y="31"/>
                      </a:lnTo>
                      <a:lnTo>
                        <a:pt x="274" y="32"/>
                      </a:lnTo>
                      <a:lnTo>
                        <a:pt x="248" y="26"/>
                      </a:lnTo>
                      <a:lnTo>
                        <a:pt x="250" y="26"/>
                      </a:lnTo>
                      <a:lnTo>
                        <a:pt x="225" y="28"/>
                      </a:lnTo>
                      <a:lnTo>
                        <a:pt x="228" y="28"/>
                      </a:lnTo>
                      <a:lnTo>
                        <a:pt x="205" y="39"/>
                      </a:lnTo>
                      <a:lnTo>
                        <a:pt x="207" y="37"/>
                      </a:lnTo>
                      <a:lnTo>
                        <a:pt x="190" y="55"/>
                      </a:lnTo>
                      <a:cubicBezTo>
                        <a:pt x="188" y="57"/>
                        <a:pt x="185" y="58"/>
                        <a:pt x="182" y="57"/>
                      </a:cubicBezTo>
                      <a:lnTo>
                        <a:pt x="155" y="48"/>
                      </a:lnTo>
                      <a:lnTo>
                        <a:pt x="157" y="48"/>
                      </a:lnTo>
                      <a:lnTo>
                        <a:pt x="129" y="47"/>
                      </a:lnTo>
                      <a:lnTo>
                        <a:pt x="132" y="47"/>
                      </a:lnTo>
                      <a:lnTo>
                        <a:pt x="100" y="57"/>
                      </a:lnTo>
                      <a:lnTo>
                        <a:pt x="102" y="56"/>
                      </a:lnTo>
                      <a:lnTo>
                        <a:pt x="78" y="75"/>
                      </a:lnTo>
                      <a:lnTo>
                        <a:pt x="81" y="72"/>
                      </a:lnTo>
                      <a:lnTo>
                        <a:pt x="67" y="98"/>
                      </a:lnTo>
                      <a:lnTo>
                        <a:pt x="67" y="95"/>
                      </a:lnTo>
                      <a:lnTo>
                        <a:pt x="65" y="125"/>
                      </a:lnTo>
                      <a:cubicBezTo>
                        <a:pt x="65" y="127"/>
                        <a:pt x="64" y="129"/>
                        <a:pt x="63" y="130"/>
                      </a:cubicBezTo>
                      <a:lnTo>
                        <a:pt x="62" y="131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130" name="Freeform 125">
                  <a:extLst>
                    <a:ext uri="{FF2B5EF4-FFF2-40B4-BE49-F238E27FC236}">
                      <a16:creationId xmlns:a16="http://schemas.microsoft.com/office/drawing/2014/main" id="{31DCFAE9-5A1B-4A30-9281-A500CE043BF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35582" y="2546363"/>
                  <a:ext cx="218039" cy="195100"/>
                </a:xfrm>
                <a:custGeom>
                  <a:avLst/>
                  <a:gdLst/>
                  <a:ahLst/>
                  <a:cxnLst>
                    <a:cxn ang="0">
                      <a:pos x="5" y="284"/>
                    </a:cxn>
                    <a:cxn ang="0">
                      <a:pos x="10" y="267"/>
                    </a:cxn>
                    <a:cxn ang="0">
                      <a:pos x="21" y="255"/>
                    </a:cxn>
                    <a:cxn ang="0">
                      <a:pos x="50" y="241"/>
                    </a:cxn>
                    <a:cxn ang="0">
                      <a:pos x="110" y="224"/>
                    </a:cxn>
                    <a:cxn ang="0">
                      <a:pos x="121" y="223"/>
                    </a:cxn>
                    <a:cxn ang="0">
                      <a:pos x="122" y="222"/>
                    </a:cxn>
                    <a:cxn ang="0">
                      <a:pos x="141" y="198"/>
                    </a:cxn>
                    <a:cxn ang="0">
                      <a:pos x="158" y="176"/>
                    </a:cxn>
                    <a:cxn ang="0">
                      <a:pos x="183" y="130"/>
                    </a:cxn>
                    <a:cxn ang="0">
                      <a:pos x="208" y="45"/>
                    </a:cxn>
                    <a:cxn ang="0">
                      <a:pos x="227" y="1"/>
                    </a:cxn>
                    <a:cxn ang="0">
                      <a:pos x="294" y="18"/>
                    </a:cxn>
                    <a:cxn ang="0">
                      <a:pos x="323" y="39"/>
                    </a:cxn>
                    <a:cxn ang="0">
                      <a:pos x="347" y="62"/>
                    </a:cxn>
                    <a:cxn ang="0">
                      <a:pos x="371" y="79"/>
                    </a:cxn>
                    <a:cxn ang="0">
                      <a:pos x="406" y="102"/>
                    </a:cxn>
                    <a:cxn ang="0">
                      <a:pos x="365" y="93"/>
                    </a:cxn>
                    <a:cxn ang="0">
                      <a:pos x="337" y="74"/>
                    </a:cxn>
                    <a:cxn ang="0">
                      <a:pos x="287" y="32"/>
                    </a:cxn>
                    <a:cxn ang="0">
                      <a:pos x="257" y="23"/>
                    </a:cxn>
                    <a:cxn ang="0">
                      <a:pos x="233" y="11"/>
                    </a:cxn>
                    <a:cxn ang="0">
                      <a:pos x="215" y="82"/>
                    </a:cxn>
                    <a:cxn ang="0">
                      <a:pos x="198" y="136"/>
                    </a:cxn>
                    <a:cxn ang="0">
                      <a:pos x="172" y="184"/>
                    </a:cxn>
                    <a:cxn ang="0">
                      <a:pos x="130" y="235"/>
                    </a:cxn>
                    <a:cxn ang="0">
                      <a:pos x="124" y="238"/>
                    </a:cxn>
                    <a:cxn ang="0">
                      <a:pos x="113" y="239"/>
                    </a:cxn>
                    <a:cxn ang="0">
                      <a:pos x="88" y="246"/>
                    </a:cxn>
                    <a:cxn ang="0">
                      <a:pos x="56" y="256"/>
                    </a:cxn>
                    <a:cxn ang="0">
                      <a:pos x="31" y="267"/>
                    </a:cxn>
                    <a:cxn ang="0">
                      <a:pos x="24" y="275"/>
                    </a:cxn>
                    <a:cxn ang="0">
                      <a:pos x="15" y="314"/>
                    </a:cxn>
                  </a:cxnLst>
                  <a:rect l="0" t="0" r="r" b="b"/>
                  <a:pathLst>
                    <a:path w="409" h="314">
                      <a:moveTo>
                        <a:pt x="0" y="311"/>
                      </a:moveTo>
                      <a:lnTo>
                        <a:pt x="5" y="284"/>
                      </a:lnTo>
                      <a:lnTo>
                        <a:pt x="9" y="270"/>
                      </a:lnTo>
                      <a:cubicBezTo>
                        <a:pt x="9" y="269"/>
                        <a:pt x="10" y="268"/>
                        <a:pt x="10" y="267"/>
                      </a:cubicBezTo>
                      <a:lnTo>
                        <a:pt x="18" y="257"/>
                      </a:lnTo>
                      <a:cubicBezTo>
                        <a:pt x="19" y="257"/>
                        <a:pt x="20" y="256"/>
                        <a:pt x="21" y="255"/>
                      </a:cubicBezTo>
                      <a:lnTo>
                        <a:pt x="49" y="241"/>
                      </a:lnTo>
                      <a:cubicBezTo>
                        <a:pt x="49" y="241"/>
                        <a:pt x="50" y="241"/>
                        <a:pt x="50" y="241"/>
                      </a:cubicBezTo>
                      <a:lnTo>
                        <a:pt x="83" y="231"/>
                      </a:lnTo>
                      <a:lnTo>
                        <a:pt x="110" y="224"/>
                      </a:lnTo>
                      <a:cubicBezTo>
                        <a:pt x="111" y="224"/>
                        <a:pt x="111" y="224"/>
                        <a:pt x="112" y="224"/>
                      </a:cubicBezTo>
                      <a:lnTo>
                        <a:pt x="121" y="223"/>
                      </a:lnTo>
                      <a:lnTo>
                        <a:pt x="119" y="223"/>
                      </a:lnTo>
                      <a:lnTo>
                        <a:pt x="122" y="222"/>
                      </a:lnTo>
                      <a:lnTo>
                        <a:pt x="118" y="224"/>
                      </a:lnTo>
                      <a:lnTo>
                        <a:pt x="141" y="198"/>
                      </a:lnTo>
                      <a:lnTo>
                        <a:pt x="159" y="175"/>
                      </a:lnTo>
                      <a:lnTo>
                        <a:pt x="158" y="176"/>
                      </a:lnTo>
                      <a:lnTo>
                        <a:pt x="183" y="129"/>
                      </a:lnTo>
                      <a:lnTo>
                        <a:pt x="183" y="130"/>
                      </a:lnTo>
                      <a:lnTo>
                        <a:pt x="200" y="77"/>
                      </a:lnTo>
                      <a:lnTo>
                        <a:pt x="208" y="45"/>
                      </a:lnTo>
                      <a:lnTo>
                        <a:pt x="218" y="6"/>
                      </a:lnTo>
                      <a:cubicBezTo>
                        <a:pt x="219" y="2"/>
                        <a:pt x="223" y="0"/>
                        <a:pt x="227" y="1"/>
                      </a:cubicBezTo>
                      <a:lnTo>
                        <a:pt x="260" y="8"/>
                      </a:lnTo>
                      <a:lnTo>
                        <a:pt x="294" y="18"/>
                      </a:lnTo>
                      <a:cubicBezTo>
                        <a:pt x="295" y="18"/>
                        <a:pt x="295" y="18"/>
                        <a:pt x="296" y="19"/>
                      </a:cubicBezTo>
                      <a:lnTo>
                        <a:pt x="323" y="39"/>
                      </a:lnTo>
                      <a:lnTo>
                        <a:pt x="348" y="63"/>
                      </a:lnTo>
                      <a:lnTo>
                        <a:pt x="347" y="62"/>
                      </a:lnTo>
                      <a:lnTo>
                        <a:pt x="374" y="80"/>
                      </a:lnTo>
                      <a:lnTo>
                        <a:pt x="371" y="79"/>
                      </a:lnTo>
                      <a:lnTo>
                        <a:pt x="409" y="87"/>
                      </a:lnTo>
                      <a:lnTo>
                        <a:pt x="406" y="102"/>
                      </a:lnTo>
                      <a:lnTo>
                        <a:pt x="368" y="94"/>
                      </a:lnTo>
                      <a:cubicBezTo>
                        <a:pt x="367" y="94"/>
                        <a:pt x="366" y="94"/>
                        <a:pt x="365" y="93"/>
                      </a:cubicBezTo>
                      <a:lnTo>
                        <a:pt x="338" y="75"/>
                      </a:lnTo>
                      <a:cubicBezTo>
                        <a:pt x="338" y="75"/>
                        <a:pt x="337" y="75"/>
                        <a:pt x="337" y="74"/>
                      </a:cubicBezTo>
                      <a:lnTo>
                        <a:pt x="314" y="52"/>
                      </a:lnTo>
                      <a:lnTo>
                        <a:pt x="287" y="32"/>
                      </a:lnTo>
                      <a:lnTo>
                        <a:pt x="289" y="33"/>
                      </a:lnTo>
                      <a:lnTo>
                        <a:pt x="257" y="23"/>
                      </a:lnTo>
                      <a:lnTo>
                        <a:pt x="224" y="16"/>
                      </a:lnTo>
                      <a:lnTo>
                        <a:pt x="233" y="11"/>
                      </a:lnTo>
                      <a:lnTo>
                        <a:pt x="223" y="48"/>
                      </a:lnTo>
                      <a:lnTo>
                        <a:pt x="215" y="82"/>
                      </a:lnTo>
                      <a:lnTo>
                        <a:pt x="198" y="135"/>
                      </a:lnTo>
                      <a:cubicBezTo>
                        <a:pt x="198" y="135"/>
                        <a:pt x="198" y="136"/>
                        <a:pt x="198" y="136"/>
                      </a:cubicBezTo>
                      <a:lnTo>
                        <a:pt x="173" y="183"/>
                      </a:lnTo>
                      <a:cubicBezTo>
                        <a:pt x="172" y="184"/>
                        <a:pt x="172" y="184"/>
                        <a:pt x="172" y="184"/>
                      </a:cubicBezTo>
                      <a:lnTo>
                        <a:pt x="153" y="209"/>
                      </a:lnTo>
                      <a:lnTo>
                        <a:pt x="130" y="235"/>
                      </a:lnTo>
                      <a:cubicBezTo>
                        <a:pt x="130" y="236"/>
                        <a:pt x="128" y="237"/>
                        <a:pt x="127" y="237"/>
                      </a:cubicBezTo>
                      <a:lnTo>
                        <a:pt x="124" y="238"/>
                      </a:lnTo>
                      <a:cubicBezTo>
                        <a:pt x="123" y="238"/>
                        <a:pt x="123" y="238"/>
                        <a:pt x="122" y="238"/>
                      </a:cubicBezTo>
                      <a:lnTo>
                        <a:pt x="113" y="239"/>
                      </a:lnTo>
                      <a:lnTo>
                        <a:pt x="114" y="239"/>
                      </a:lnTo>
                      <a:lnTo>
                        <a:pt x="88" y="246"/>
                      </a:lnTo>
                      <a:lnTo>
                        <a:pt x="55" y="256"/>
                      </a:lnTo>
                      <a:lnTo>
                        <a:pt x="56" y="256"/>
                      </a:lnTo>
                      <a:lnTo>
                        <a:pt x="28" y="270"/>
                      </a:lnTo>
                      <a:lnTo>
                        <a:pt x="31" y="267"/>
                      </a:lnTo>
                      <a:lnTo>
                        <a:pt x="23" y="277"/>
                      </a:lnTo>
                      <a:lnTo>
                        <a:pt x="24" y="275"/>
                      </a:lnTo>
                      <a:lnTo>
                        <a:pt x="20" y="287"/>
                      </a:lnTo>
                      <a:lnTo>
                        <a:pt x="15" y="314"/>
                      </a:lnTo>
                      <a:lnTo>
                        <a:pt x="0" y="3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131" name="Freeform 126">
                  <a:extLst>
                    <a:ext uri="{FF2B5EF4-FFF2-40B4-BE49-F238E27FC236}">
                      <a16:creationId xmlns:a16="http://schemas.microsoft.com/office/drawing/2014/main" id="{3EB3B32C-438C-4A07-94C3-B7B03CEF273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06395" y="2905822"/>
                  <a:ext cx="269707" cy="192706"/>
                </a:xfrm>
                <a:custGeom>
                  <a:avLst/>
                  <a:gdLst/>
                  <a:ahLst/>
                  <a:cxnLst>
                    <a:cxn ang="0">
                      <a:pos x="429" y="293"/>
                    </a:cxn>
                    <a:cxn ang="0">
                      <a:pos x="454" y="295"/>
                    </a:cxn>
                    <a:cxn ang="0">
                      <a:pos x="473" y="293"/>
                    </a:cxn>
                    <a:cxn ang="0">
                      <a:pos x="486" y="285"/>
                    </a:cxn>
                    <a:cxn ang="0">
                      <a:pos x="490" y="260"/>
                    </a:cxn>
                    <a:cxn ang="0">
                      <a:pos x="484" y="229"/>
                    </a:cxn>
                    <a:cxn ang="0">
                      <a:pos x="471" y="196"/>
                    </a:cxn>
                    <a:cxn ang="0">
                      <a:pos x="427" y="129"/>
                    </a:cxn>
                    <a:cxn ang="0">
                      <a:pos x="374" y="80"/>
                    </a:cxn>
                    <a:cxn ang="0">
                      <a:pos x="351" y="66"/>
                    </a:cxn>
                    <a:cxn ang="0">
                      <a:pos x="305" y="52"/>
                    </a:cxn>
                    <a:cxn ang="0">
                      <a:pos x="163" y="16"/>
                    </a:cxn>
                    <a:cxn ang="0">
                      <a:pos x="151" y="60"/>
                    </a:cxn>
                    <a:cxn ang="0">
                      <a:pos x="126" y="97"/>
                    </a:cxn>
                    <a:cxn ang="0">
                      <a:pos x="94" y="128"/>
                    </a:cxn>
                    <a:cxn ang="0">
                      <a:pos x="52" y="159"/>
                    </a:cxn>
                    <a:cxn ang="0">
                      <a:pos x="19" y="243"/>
                    </a:cxn>
                    <a:cxn ang="0">
                      <a:pos x="15" y="272"/>
                    </a:cxn>
                    <a:cxn ang="0">
                      <a:pos x="4" y="239"/>
                    </a:cxn>
                    <a:cxn ang="0">
                      <a:pos x="13" y="208"/>
                    </a:cxn>
                    <a:cxn ang="0">
                      <a:pos x="40" y="149"/>
                    </a:cxn>
                    <a:cxn ang="0">
                      <a:pos x="114" y="87"/>
                    </a:cxn>
                    <a:cxn ang="0">
                      <a:pos x="137" y="52"/>
                    </a:cxn>
                    <a:cxn ang="0">
                      <a:pos x="157" y="5"/>
                    </a:cxn>
                    <a:cxn ang="0">
                      <a:pos x="261" y="25"/>
                    </a:cxn>
                    <a:cxn ang="0">
                      <a:pos x="357" y="52"/>
                    </a:cxn>
                    <a:cxn ang="0">
                      <a:pos x="383" y="66"/>
                    </a:cxn>
                    <a:cxn ang="0">
                      <a:pos x="412" y="91"/>
                    </a:cxn>
                    <a:cxn ang="0">
                      <a:pos x="464" y="153"/>
                    </a:cxn>
                    <a:cxn ang="0">
                      <a:pos x="485" y="188"/>
                    </a:cxn>
                    <a:cxn ang="0">
                      <a:pos x="499" y="225"/>
                    </a:cxn>
                    <a:cxn ang="0">
                      <a:pos x="505" y="260"/>
                    </a:cxn>
                    <a:cxn ang="0">
                      <a:pos x="499" y="293"/>
                    </a:cxn>
                    <a:cxn ang="0">
                      <a:pos x="480" y="307"/>
                    </a:cxn>
                    <a:cxn ang="0">
                      <a:pos x="455" y="310"/>
                    </a:cxn>
                    <a:cxn ang="0">
                      <a:pos x="406" y="310"/>
                    </a:cxn>
                  </a:cxnLst>
                  <a:rect l="0" t="0" r="r" b="b"/>
                  <a:pathLst>
                    <a:path w="506" h="310">
                      <a:moveTo>
                        <a:pt x="405" y="294"/>
                      </a:moveTo>
                      <a:lnTo>
                        <a:pt x="429" y="293"/>
                      </a:lnTo>
                      <a:lnTo>
                        <a:pt x="456" y="294"/>
                      </a:lnTo>
                      <a:lnTo>
                        <a:pt x="454" y="295"/>
                      </a:lnTo>
                      <a:lnTo>
                        <a:pt x="477" y="292"/>
                      </a:lnTo>
                      <a:lnTo>
                        <a:pt x="473" y="293"/>
                      </a:lnTo>
                      <a:lnTo>
                        <a:pt x="488" y="280"/>
                      </a:lnTo>
                      <a:lnTo>
                        <a:pt x="486" y="285"/>
                      </a:lnTo>
                      <a:lnTo>
                        <a:pt x="490" y="257"/>
                      </a:lnTo>
                      <a:lnTo>
                        <a:pt x="490" y="260"/>
                      </a:lnTo>
                      <a:lnTo>
                        <a:pt x="484" y="228"/>
                      </a:lnTo>
                      <a:lnTo>
                        <a:pt x="484" y="229"/>
                      </a:lnTo>
                      <a:lnTo>
                        <a:pt x="470" y="194"/>
                      </a:lnTo>
                      <a:lnTo>
                        <a:pt x="471" y="196"/>
                      </a:lnTo>
                      <a:lnTo>
                        <a:pt x="451" y="162"/>
                      </a:lnTo>
                      <a:lnTo>
                        <a:pt x="427" y="129"/>
                      </a:lnTo>
                      <a:lnTo>
                        <a:pt x="401" y="102"/>
                      </a:lnTo>
                      <a:lnTo>
                        <a:pt x="374" y="80"/>
                      </a:lnTo>
                      <a:lnTo>
                        <a:pt x="376" y="80"/>
                      </a:lnTo>
                      <a:lnTo>
                        <a:pt x="351" y="66"/>
                      </a:lnTo>
                      <a:lnTo>
                        <a:pt x="352" y="67"/>
                      </a:lnTo>
                      <a:lnTo>
                        <a:pt x="305" y="52"/>
                      </a:lnTo>
                      <a:lnTo>
                        <a:pt x="258" y="40"/>
                      </a:lnTo>
                      <a:lnTo>
                        <a:pt x="163" y="16"/>
                      </a:lnTo>
                      <a:lnTo>
                        <a:pt x="172" y="12"/>
                      </a:lnTo>
                      <a:lnTo>
                        <a:pt x="151" y="60"/>
                      </a:lnTo>
                      <a:cubicBezTo>
                        <a:pt x="151" y="60"/>
                        <a:pt x="150" y="61"/>
                        <a:pt x="150" y="61"/>
                      </a:cubicBezTo>
                      <a:lnTo>
                        <a:pt x="126" y="97"/>
                      </a:lnTo>
                      <a:cubicBezTo>
                        <a:pt x="126" y="97"/>
                        <a:pt x="125" y="98"/>
                        <a:pt x="125" y="98"/>
                      </a:cubicBezTo>
                      <a:lnTo>
                        <a:pt x="94" y="128"/>
                      </a:lnTo>
                      <a:lnTo>
                        <a:pt x="49" y="162"/>
                      </a:lnTo>
                      <a:lnTo>
                        <a:pt x="52" y="159"/>
                      </a:lnTo>
                      <a:lnTo>
                        <a:pt x="28" y="215"/>
                      </a:lnTo>
                      <a:lnTo>
                        <a:pt x="19" y="243"/>
                      </a:lnTo>
                      <a:lnTo>
                        <a:pt x="19" y="242"/>
                      </a:lnTo>
                      <a:lnTo>
                        <a:pt x="15" y="272"/>
                      </a:lnTo>
                      <a:lnTo>
                        <a:pt x="0" y="269"/>
                      </a:lnTo>
                      <a:lnTo>
                        <a:pt x="4" y="239"/>
                      </a:lnTo>
                      <a:cubicBezTo>
                        <a:pt x="4" y="239"/>
                        <a:pt x="4" y="239"/>
                        <a:pt x="4" y="238"/>
                      </a:cubicBezTo>
                      <a:lnTo>
                        <a:pt x="13" y="208"/>
                      </a:lnTo>
                      <a:lnTo>
                        <a:pt x="37" y="152"/>
                      </a:lnTo>
                      <a:cubicBezTo>
                        <a:pt x="38" y="151"/>
                        <a:pt x="39" y="150"/>
                        <a:pt x="40" y="149"/>
                      </a:cubicBezTo>
                      <a:lnTo>
                        <a:pt x="83" y="117"/>
                      </a:lnTo>
                      <a:lnTo>
                        <a:pt x="114" y="87"/>
                      </a:lnTo>
                      <a:lnTo>
                        <a:pt x="113" y="88"/>
                      </a:lnTo>
                      <a:lnTo>
                        <a:pt x="137" y="52"/>
                      </a:lnTo>
                      <a:lnTo>
                        <a:pt x="136" y="53"/>
                      </a:lnTo>
                      <a:lnTo>
                        <a:pt x="157" y="5"/>
                      </a:lnTo>
                      <a:cubicBezTo>
                        <a:pt x="159" y="2"/>
                        <a:pt x="163" y="0"/>
                        <a:pt x="166" y="1"/>
                      </a:cubicBezTo>
                      <a:lnTo>
                        <a:pt x="261" y="25"/>
                      </a:lnTo>
                      <a:lnTo>
                        <a:pt x="310" y="37"/>
                      </a:lnTo>
                      <a:lnTo>
                        <a:pt x="357" y="52"/>
                      </a:lnTo>
                      <a:cubicBezTo>
                        <a:pt x="357" y="52"/>
                        <a:pt x="358" y="52"/>
                        <a:pt x="358" y="52"/>
                      </a:cubicBezTo>
                      <a:lnTo>
                        <a:pt x="383" y="66"/>
                      </a:lnTo>
                      <a:cubicBezTo>
                        <a:pt x="384" y="67"/>
                        <a:pt x="384" y="67"/>
                        <a:pt x="385" y="67"/>
                      </a:cubicBezTo>
                      <a:lnTo>
                        <a:pt x="412" y="91"/>
                      </a:lnTo>
                      <a:lnTo>
                        <a:pt x="440" y="120"/>
                      </a:lnTo>
                      <a:lnTo>
                        <a:pt x="464" y="153"/>
                      </a:lnTo>
                      <a:lnTo>
                        <a:pt x="484" y="187"/>
                      </a:lnTo>
                      <a:cubicBezTo>
                        <a:pt x="485" y="188"/>
                        <a:pt x="485" y="188"/>
                        <a:pt x="485" y="188"/>
                      </a:cubicBezTo>
                      <a:lnTo>
                        <a:pt x="499" y="223"/>
                      </a:lnTo>
                      <a:cubicBezTo>
                        <a:pt x="499" y="224"/>
                        <a:pt x="499" y="224"/>
                        <a:pt x="499" y="225"/>
                      </a:cubicBezTo>
                      <a:lnTo>
                        <a:pt x="505" y="257"/>
                      </a:lnTo>
                      <a:cubicBezTo>
                        <a:pt x="505" y="258"/>
                        <a:pt x="506" y="259"/>
                        <a:pt x="505" y="260"/>
                      </a:cubicBezTo>
                      <a:lnTo>
                        <a:pt x="501" y="288"/>
                      </a:lnTo>
                      <a:cubicBezTo>
                        <a:pt x="501" y="290"/>
                        <a:pt x="500" y="291"/>
                        <a:pt x="499" y="293"/>
                      </a:cubicBezTo>
                      <a:lnTo>
                        <a:pt x="484" y="306"/>
                      </a:lnTo>
                      <a:cubicBezTo>
                        <a:pt x="483" y="307"/>
                        <a:pt x="481" y="307"/>
                        <a:pt x="480" y="307"/>
                      </a:cubicBezTo>
                      <a:lnTo>
                        <a:pt x="457" y="310"/>
                      </a:lnTo>
                      <a:cubicBezTo>
                        <a:pt x="456" y="310"/>
                        <a:pt x="456" y="310"/>
                        <a:pt x="455" y="310"/>
                      </a:cubicBezTo>
                      <a:lnTo>
                        <a:pt x="430" y="309"/>
                      </a:lnTo>
                      <a:lnTo>
                        <a:pt x="406" y="310"/>
                      </a:lnTo>
                      <a:lnTo>
                        <a:pt x="405" y="29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132" name="Freeform 128">
                  <a:extLst>
                    <a:ext uri="{FF2B5EF4-FFF2-40B4-BE49-F238E27FC236}">
                      <a16:creationId xmlns:a16="http://schemas.microsoft.com/office/drawing/2014/main" id="{B8F11E3D-231E-4115-B9D8-60476C6CEF9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09156" y="2429840"/>
                  <a:ext cx="207705" cy="213054"/>
                </a:xfrm>
                <a:custGeom>
                  <a:avLst/>
                  <a:gdLst/>
                  <a:ahLst/>
                  <a:cxnLst>
                    <a:cxn ang="0">
                      <a:pos x="369" y="111"/>
                    </a:cxn>
                    <a:cxn ang="0">
                      <a:pos x="360" y="51"/>
                    </a:cxn>
                    <a:cxn ang="0">
                      <a:pos x="353" y="32"/>
                    </a:cxn>
                    <a:cxn ang="0">
                      <a:pos x="342" y="21"/>
                    </a:cxn>
                    <a:cxn ang="0">
                      <a:pos x="326" y="16"/>
                    </a:cxn>
                    <a:cxn ang="0">
                      <a:pos x="299" y="16"/>
                    </a:cxn>
                    <a:cxn ang="0">
                      <a:pos x="260" y="23"/>
                    </a:cxn>
                    <a:cxn ang="0">
                      <a:pos x="227" y="66"/>
                    </a:cxn>
                    <a:cxn ang="0">
                      <a:pos x="164" y="158"/>
                    </a:cxn>
                    <a:cxn ang="0">
                      <a:pos x="125" y="196"/>
                    </a:cxn>
                    <a:cxn ang="0">
                      <a:pos x="144" y="279"/>
                    </a:cxn>
                    <a:cxn ang="0">
                      <a:pos x="142" y="313"/>
                    </a:cxn>
                    <a:cxn ang="0">
                      <a:pos x="136" y="328"/>
                    </a:cxn>
                    <a:cxn ang="0">
                      <a:pos x="122" y="338"/>
                    </a:cxn>
                    <a:cxn ang="0">
                      <a:pos x="71" y="344"/>
                    </a:cxn>
                    <a:cxn ang="0">
                      <a:pos x="37" y="344"/>
                    </a:cxn>
                    <a:cxn ang="0">
                      <a:pos x="13" y="337"/>
                    </a:cxn>
                    <a:cxn ang="0">
                      <a:pos x="1" y="323"/>
                    </a:cxn>
                    <a:cxn ang="0">
                      <a:pos x="1" y="308"/>
                    </a:cxn>
                    <a:cxn ang="0">
                      <a:pos x="5" y="293"/>
                    </a:cxn>
                    <a:cxn ang="0">
                      <a:pos x="37" y="268"/>
                    </a:cxn>
                    <a:cxn ang="0">
                      <a:pos x="20" y="299"/>
                    </a:cxn>
                    <a:cxn ang="0">
                      <a:pos x="16" y="310"/>
                    </a:cxn>
                    <a:cxn ang="0">
                      <a:pos x="15" y="317"/>
                    </a:cxn>
                    <a:cxn ang="0">
                      <a:pos x="20" y="324"/>
                    </a:cxn>
                    <a:cxn ang="0">
                      <a:pos x="38" y="328"/>
                    </a:cxn>
                    <a:cxn ang="0">
                      <a:pos x="117" y="324"/>
                    </a:cxn>
                    <a:cxn ang="0">
                      <a:pos x="124" y="318"/>
                    </a:cxn>
                    <a:cxn ang="0">
                      <a:pos x="127" y="309"/>
                    </a:cxn>
                    <a:cxn ang="0">
                      <a:pos x="128" y="280"/>
                    </a:cxn>
                    <a:cxn ang="0">
                      <a:pos x="121" y="242"/>
                    </a:cxn>
                    <a:cxn ang="0">
                      <a:pos x="111" y="193"/>
                    </a:cxn>
                    <a:cxn ang="0">
                      <a:pos x="183" y="103"/>
                    </a:cxn>
                    <a:cxn ang="0">
                      <a:pos x="252" y="10"/>
                    </a:cxn>
                    <a:cxn ang="0">
                      <a:pos x="298" y="1"/>
                    </a:cxn>
                    <a:cxn ang="0">
                      <a:pos x="328" y="0"/>
                    </a:cxn>
                    <a:cxn ang="0">
                      <a:pos x="351" y="8"/>
                    </a:cxn>
                    <a:cxn ang="0">
                      <a:pos x="367" y="24"/>
                    </a:cxn>
                    <a:cxn ang="0">
                      <a:pos x="375" y="47"/>
                    </a:cxn>
                    <a:cxn ang="0">
                      <a:pos x="380" y="76"/>
                    </a:cxn>
                    <a:cxn ang="0">
                      <a:pos x="390" y="147"/>
                    </a:cxn>
                  </a:cxnLst>
                  <a:rect l="0" t="0" r="r" b="b"/>
                  <a:pathLst>
                    <a:path w="390" h="344">
                      <a:moveTo>
                        <a:pt x="375" y="150"/>
                      </a:moveTo>
                      <a:lnTo>
                        <a:pt x="369" y="111"/>
                      </a:lnTo>
                      <a:lnTo>
                        <a:pt x="365" y="77"/>
                      </a:lnTo>
                      <a:lnTo>
                        <a:pt x="360" y="51"/>
                      </a:lnTo>
                      <a:lnTo>
                        <a:pt x="360" y="52"/>
                      </a:lnTo>
                      <a:lnTo>
                        <a:pt x="353" y="32"/>
                      </a:lnTo>
                      <a:lnTo>
                        <a:pt x="354" y="35"/>
                      </a:lnTo>
                      <a:lnTo>
                        <a:pt x="342" y="21"/>
                      </a:lnTo>
                      <a:lnTo>
                        <a:pt x="346" y="23"/>
                      </a:lnTo>
                      <a:lnTo>
                        <a:pt x="326" y="16"/>
                      </a:lnTo>
                      <a:lnTo>
                        <a:pt x="328" y="16"/>
                      </a:lnTo>
                      <a:lnTo>
                        <a:pt x="299" y="16"/>
                      </a:lnTo>
                      <a:lnTo>
                        <a:pt x="301" y="16"/>
                      </a:lnTo>
                      <a:lnTo>
                        <a:pt x="260" y="23"/>
                      </a:lnTo>
                      <a:lnTo>
                        <a:pt x="265" y="21"/>
                      </a:lnTo>
                      <a:lnTo>
                        <a:pt x="227" y="66"/>
                      </a:lnTo>
                      <a:lnTo>
                        <a:pt x="196" y="112"/>
                      </a:lnTo>
                      <a:lnTo>
                        <a:pt x="164" y="158"/>
                      </a:lnTo>
                      <a:lnTo>
                        <a:pt x="123" y="204"/>
                      </a:lnTo>
                      <a:lnTo>
                        <a:pt x="125" y="196"/>
                      </a:lnTo>
                      <a:lnTo>
                        <a:pt x="136" y="237"/>
                      </a:lnTo>
                      <a:lnTo>
                        <a:pt x="144" y="279"/>
                      </a:lnTo>
                      <a:cubicBezTo>
                        <a:pt x="144" y="280"/>
                        <a:pt x="144" y="280"/>
                        <a:pt x="144" y="281"/>
                      </a:cubicBezTo>
                      <a:lnTo>
                        <a:pt x="142" y="313"/>
                      </a:lnTo>
                      <a:cubicBezTo>
                        <a:pt x="142" y="314"/>
                        <a:pt x="142" y="315"/>
                        <a:pt x="142" y="316"/>
                      </a:cubicBezTo>
                      <a:lnTo>
                        <a:pt x="136" y="328"/>
                      </a:lnTo>
                      <a:cubicBezTo>
                        <a:pt x="135" y="329"/>
                        <a:pt x="134" y="330"/>
                        <a:pt x="133" y="331"/>
                      </a:cubicBezTo>
                      <a:lnTo>
                        <a:pt x="122" y="338"/>
                      </a:lnTo>
                      <a:cubicBezTo>
                        <a:pt x="121" y="339"/>
                        <a:pt x="120" y="339"/>
                        <a:pt x="118" y="339"/>
                      </a:cubicBezTo>
                      <a:lnTo>
                        <a:pt x="71" y="344"/>
                      </a:lnTo>
                      <a:lnTo>
                        <a:pt x="38" y="344"/>
                      </a:lnTo>
                      <a:cubicBezTo>
                        <a:pt x="38" y="344"/>
                        <a:pt x="37" y="344"/>
                        <a:pt x="37" y="344"/>
                      </a:cubicBezTo>
                      <a:lnTo>
                        <a:pt x="17" y="339"/>
                      </a:lnTo>
                      <a:cubicBezTo>
                        <a:pt x="15" y="339"/>
                        <a:pt x="14" y="338"/>
                        <a:pt x="13" y="337"/>
                      </a:cubicBezTo>
                      <a:lnTo>
                        <a:pt x="4" y="328"/>
                      </a:lnTo>
                      <a:cubicBezTo>
                        <a:pt x="2" y="327"/>
                        <a:pt x="2" y="325"/>
                        <a:pt x="1" y="323"/>
                      </a:cubicBezTo>
                      <a:lnTo>
                        <a:pt x="0" y="311"/>
                      </a:lnTo>
                      <a:cubicBezTo>
                        <a:pt x="0" y="310"/>
                        <a:pt x="0" y="309"/>
                        <a:pt x="1" y="308"/>
                      </a:cubicBezTo>
                      <a:lnTo>
                        <a:pt x="5" y="294"/>
                      </a:lnTo>
                      <a:cubicBezTo>
                        <a:pt x="5" y="294"/>
                        <a:pt x="5" y="293"/>
                        <a:pt x="5" y="293"/>
                      </a:cubicBezTo>
                      <a:lnTo>
                        <a:pt x="22" y="261"/>
                      </a:lnTo>
                      <a:lnTo>
                        <a:pt x="37" y="268"/>
                      </a:lnTo>
                      <a:lnTo>
                        <a:pt x="20" y="300"/>
                      </a:lnTo>
                      <a:lnTo>
                        <a:pt x="20" y="299"/>
                      </a:lnTo>
                      <a:lnTo>
                        <a:pt x="16" y="313"/>
                      </a:lnTo>
                      <a:lnTo>
                        <a:pt x="16" y="310"/>
                      </a:lnTo>
                      <a:lnTo>
                        <a:pt x="17" y="322"/>
                      </a:lnTo>
                      <a:lnTo>
                        <a:pt x="15" y="317"/>
                      </a:lnTo>
                      <a:lnTo>
                        <a:pt x="24" y="326"/>
                      </a:lnTo>
                      <a:lnTo>
                        <a:pt x="20" y="324"/>
                      </a:lnTo>
                      <a:lnTo>
                        <a:pt x="40" y="329"/>
                      </a:lnTo>
                      <a:lnTo>
                        <a:pt x="38" y="328"/>
                      </a:lnTo>
                      <a:lnTo>
                        <a:pt x="70" y="329"/>
                      </a:lnTo>
                      <a:lnTo>
                        <a:pt x="117" y="324"/>
                      </a:lnTo>
                      <a:lnTo>
                        <a:pt x="113" y="325"/>
                      </a:lnTo>
                      <a:lnTo>
                        <a:pt x="124" y="318"/>
                      </a:lnTo>
                      <a:lnTo>
                        <a:pt x="121" y="321"/>
                      </a:lnTo>
                      <a:lnTo>
                        <a:pt x="127" y="309"/>
                      </a:lnTo>
                      <a:lnTo>
                        <a:pt x="126" y="312"/>
                      </a:lnTo>
                      <a:lnTo>
                        <a:pt x="128" y="280"/>
                      </a:lnTo>
                      <a:lnTo>
                        <a:pt x="129" y="282"/>
                      </a:lnTo>
                      <a:lnTo>
                        <a:pt x="121" y="242"/>
                      </a:lnTo>
                      <a:lnTo>
                        <a:pt x="110" y="201"/>
                      </a:lnTo>
                      <a:cubicBezTo>
                        <a:pt x="109" y="198"/>
                        <a:pt x="110" y="195"/>
                        <a:pt x="111" y="193"/>
                      </a:cubicBezTo>
                      <a:lnTo>
                        <a:pt x="151" y="149"/>
                      </a:lnTo>
                      <a:lnTo>
                        <a:pt x="183" y="103"/>
                      </a:lnTo>
                      <a:lnTo>
                        <a:pt x="214" y="55"/>
                      </a:lnTo>
                      <a:lnTo>
                        <a:pt x="252" y="10"/>
                      </a:lnTo>
                      <a:cubicBezTo>
                        <a:pt x="254" y="9"/>
                        <a:pt x="255" y="8"/>
                        <a:pt x="257" y="8"/>
                      </a:cubicBezTo>
                      <a:lnTo>
                        <a:pt x="298" y="1"/>
                      </a:lnTo>
                      <a:cubicBezTo>
                        <a:pt x="299" y="0"/>
                        <a:pt x="299" y="0"/>
                        <a:pt x="299" y="0"/>
                      </a:cubicBezTo>
                      <a:lnTo>
                        <a:pt x="328" y="0"/>
                      </a:lnTo>
                      <a:cubicBezTo>
                        <a:pt x="329" y="0"/>
                        <a:pt x="330" y="1"/>
                        <a:pt x="331" y="1"/>
                      </a:cubicBezTo>
                      <a:lnTo>
                        <a:pt x="351" y="8"/>
                      </a:lnTo>
                      <a:cubicBezTo>
                        <a:pt x="352" y="8"/>
                        <a:pt x="354" y="9"/>
                        <a:pt x="355" y="10"/>
                      </a:cubicBezTo>
                      <a:lnTo>
                        <a:pt x="367" y="24"/>
                      </a:lnTo>
                      <a:cubicBezTo>
                        <a:pt x="367" y="25"/>
                        <a:pt x="368" y="26"/>
                        <a:pt x="368" y="27"/>
                      </a:cubicBezTo>
                      <a:lnTo>
                        <a:pt x="375" y="47"/>
                      </a:lnTo>
                      <a:cubicBezTo>
                        <a:pt x="375" y="47"/>
                        <a:pt x="375" y="48"/>
                        <a:pt x="375" y="48"/>
                      </a:cubicBezTo>
                      <a:lnTo>
                        <a:pt x="380" y="76"/>
                      </a:lnTo>
                      <a:lnTo>
                        <a:pt x="384" y="108"/>
                      </a:lnTo>
                      <a:lnTo>
                        <a:pt x="390" y="147"/>
                      </a:lnTo>
                      <a:lnTo>
                        <a:pt x="375" y="15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 dirty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133" name="Freeform 129">
                  <a:extLst>
                    <a:ext uri="{FF2B5EF4-FFF2-40B4-BE49-F238E27FC236}">
                      <a16:creationId xmlns:a16="http://schemas.microsoft.com/office/drawing/2014/main" id="{C51ED95E-62F3-4A87-B31C-F4217A49853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34605" y="2985940"/>
                  <a:ext cx="63035" cy="179539"/>
                </a:xfrm>
                <a:custGeom>
                  <a:avLst/>
                  <a:gdLst/>
                  <a:ahLst/>
                  <a:cxnLst>
                    <a:cxn ang="0">
                      <a:pos x="15" y="0"/>
                    </a:cxn>
                    <a:cxn ang="0">
                      <a:pos x="26" y="96"/>
                    </a:cxn>
                    <a:cxn ang="0">
                      <a:pos x="34" y="142"/>
                    </a:cxn>
                    <a:cxn ang="0">
                      <a:pos x="34" y="141"/>
                    </a:cxn>
                    <a:cxn ang="0">
                      <a:pos x="49" y="185"/>
                    </a:cxn>
                    <a:cxn ang="0">
                      <a:pos x="46" y="181"/>
                    </a:cxn>
                    <a:cxn ang="0">
                      <a:pos x="58" y="190"/>
                    </a:cxn>
                    <a:cxn ang="0">
                      <a:pos x="54" y="188"/>
                    </a:cxn>
                    <a:cxn ang="0">
                      <a:pos x="72" y="189"/>
                    </a:cxn>
                    <a:cxn ang="0">
                      <a:pos x="90" y="189"/>
                    </a:cxn>
                    <a:cxn ang="0">
                      <a:pos x="94" y="190"/>
                    </a:cxn>
                    <a:cxn ang="0">
                      <a:pos x="108" y="197"/>
                    </a:cxn>
                    <a:cxn ang="0">
                      <a:pos x="112" y="203"/>
                    </a:cxn>
                    <a:cxn ang="0">
                      <a:pos x="116" y="222"/>
                    </a:cxn>
                    <a:cxn ang="0">
                      <a:pos x="116" y="226"/>
                    </a:cxn>
                    <a:cxn ang="0">
                      <a:pos x="110" y="247"/>
                    </a:cxn>
                    <a:cxn ang="0">
                      <a:pos x="101" y="269"/>
                    </a:cxn>
                    <a:cxn ang="0">
                      <a:pos x="101" y="268"/>
                    </a:cxn>
                    <a:cxn ang="0">
                      <a:pos x="96" y="290"/>
                    </a:cxn>
                    <a:cxn ang="0">
                      <a:pos x="81" y="287"/>
                    </a:cxn>
                    <a:cxn ang="0">
                      <a:pos x="86" y="265"/>
                    </a:cxn>
                    <a:cxn ang="0">
                      <a:pos x="86" y="263"/>
                    </a:cxn>
                    <a:cxn ang="0">
                      <a:pos x="95" y="242"/>
                    </a:cxn>
                    <a:cxn ang="0">
                      <a:pos x="101" y="221"/>
                    </a:cxn>
                    <a:cxn ang="0">
                      <a:pos x="101" y="225"/>
                    </a:cxn>
                    <a:cxn ang="0">
                      <a:pos x="97" y="206"/>
                    </a:cxn>
                    <a:cxn ang="0">
                      <a:pos x="101" y="212"/>
                    </a:cxn>
                    <a:cxn ang="0">
                      <a:pos x="87" y="205"/>
                    </a:cxn>
                    <a:cxn ang="0">
                      <a:pos x="90" y="205"/>
                    </a:cxn>
                    <a:cxn ang="0">
                      <a:pos x="71" y="205"/>
                    </a:cxn>
                    <a:cxn ang="0">
                      <a:pos x="53" y="204"/>
                    </a:cxn>
                    <a:cxn ang="0">
                      <a:pos x="49" y="203"/>
                    </a:cxn>
                    <a:cxn ang="0">
                      <a:pos x="37" y="194"/>
                    </a:cxn>
                    <a:cxn ang="0">
                      <a:pos x="34" y="190"/>
                    </a:cxn>
                    <a:cxn ang="0">
                      <a:pos x="19" y="146"/>
                    </a:cxn>
                    <a:cxn ang="0">
                      <a:pos x="19" y="145"/>
                    </a:cxn>
                    <a:cxn ang="0">
                      <a:pos x="11" y="97"/>
                    </a:cxn>
                    <a:cxn ang="0">
                      <a:pos x="0" y="1"/>
                    </a:cxn>
                    <a:cxn ang="0">
                      <a:pos x="15" y="0"/>
                    </a:cxn>
                  </a:cxnLst>
                  <a:rect l="0" t="0" r="r" b="b"/>
                  <a:pathLst>
                    <a:path w="117" h="290">
                      <a:moveTo>
                        <a:pt x="15" y="0"/>
                      </a:moveTo>
                      <a:lnTo>
                        <a:pt x="26" y="96"/>
                      </a:lnTo>
                      <a:lnTo>
                        <a:pt x="34" y="142"/>
                      </a:lnTo>
                      <a:lnTo>
                        <a:pt x="34" y="141"/>
                      </a:lnTo>
                      <a:lnTo>
                        <a:pt x="49" y="185"/>
                      </a:lnTo>
                      <a:lnTo>
                        <a:pt x="46" y="181"/>
                      </a:lnTo>
                      <a:lnTo>
                        <a:pt x="58" y="190"/>
                      </a:lnTo>
                      <a:lnTo>
                        <a:pt x="54" y="188"/>
                      </a:lnTo>
                      <a:lnTo>
                        <a:pt x="72" y="189"/>
                      </a:lnTo>
                      <a:lnTo>
                        <a:pt x="90" y="189"/>
                      </a:lnTo>
                      <a:cubicBezTo>
                        <a:pt x="92" y="189"/>
                        <a:pt x="93" y="190"/>
                        <a:pt x="94" y="190"/>
                      </a:cubicBezTo>
                      <a:lnTo>
                        <a:pt x="108" y="197"/>
                      </a:lnTo>
                      <a:cubicBezTo>
                        <a:pt x="110" y="198"/>
                        <a:pt x="112" y="200"/>
                        <a:pt x="112" y="203"/>
                      </a:cubicBezTo>
                      <a:lnTo>
                        <a:pt x="116" y="222"/>
                      </a:lnTo>
                      <a:cubicBezTo>
                        <a:pt x="117" y="223"/>
                        <a:pt x="117" y="224"/>
                        <a:pt x="116" y="226"/>
                      </a:cubicBezTo>
                      <a:lnTo>
                        <a:pt x="110" y="247"/>
                      </a:lnTo>
                      <a:lnTo>
                        <a:pt x="101" y="269"/>
                      </a:lnTo>
                      <a:lnTo>
                        <a:pt x="101" y="268"/>
                      </a:lnTo>
                      <a:lnTo>
                        <a:pt x="96" y="290"/>
                      </a:lnTo>
                      <a:lnTo>
                        <a:pt x="81" y="287"/>
                      </a:lnTo>
                      <a:lnTo>
                        <a:pt x="86" y="265"/>
                      </a:lnTo>
                      <a:cubicBezTo>
                        <a:pt x="86" y="264"/>
                        <a:pt x="86" y="264"/>
                        <a:pt x="86" y="263"/>
                      </a:cubicBezTo>
                      <a:lnTo>
                        <a:pt x="95" y="242"/>
                      </a:lnTo>
                      <a:lnTo>
                        <a:pt x="101" y="221"/>
                      </a:lnTo>
                      <a:lnTo>
                        <a:pt x="101" y="225"/>
                      </a:lnTo>
                      <a:lnTo>
                        <a:pt x="97" y="206"/>
                      </a:lnTo>
                      <a:lnTo>
                        <a:pt x="101" y="212"/>
                      </a:lnTo>
                      <a:lnTo>
                        <a:pt x="87" y="205"/>
                      </a:lnTo>
                      <a:lnTo>
                        <a:pt x="90" y="205"/>
                      </a:lnTo>
                      <a:lnTo>
                        <a:pt x="71" y="205"/>
                      </a:lnTo>
                      <a:lnTo>
                        <a:pt x="53" y="204"/>
                      </a:lnTo>
                      <a:cubicBezTo>
                        <a:pt x="51" y="204"/>
                        <a:pt x="50" y="204"/>
                        <a:pt x="49" y="203"/>
                      </a:cubicBezTo>
                      <a:lnTo>
                        <a:pt x="37" y="194"/>
                      </a:lnTo>
                      <a:cubicBezTo>
                        <a:pt x="35" y="193"/>
                        <a:pt x="34" y="192"/>
                        <a:pt x="34" y="190"/>
                      </a:cubicBezTo>
                      <a:lnTo>
                        <a:pt x="19" y="146"/>
                      </a:lnTo>
                      <a:cubicBezTo>
                        <a:pt x="19" y="146"/>
                        <a:pt x="19" y="145"/>
                        <a:pt x="19" y="145"/>
                      </a:cubicBezTo>
                      <a:lnTo>
                        <a:pt x="11" y="97"/>
                      </a:lnTo>
                      <a:lnTo>
                        <a:pt x="0" y="1"/>
                      </a:lnTo>
                      <a:lnTo>
                        <a:pt x="15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134" name="Freeform 130">
                  <a:extLst>
                    <a:ext uri="{FF2B5EF4-FFF2-40B4-BE49-F238E27FC236}">
                      <a16:creationId xmlns:a16="http://schemas.microsoft.com/office/drawing/2014/main" id="{B10964B2-9C8C-4874-8956-592AE6B3274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49735" y="2883680"/>
                  <a:ext cx="143637" cy="162783"/>
                </a:xfrm>
                <a:custGeom>
                  <a:avLst/>
                  <a:gdLst/>
                  <a:ahLst/>
                  <a:cxnLst>
                    <a:cxn ang="0">
                      <a:pos x="269" y="11"/>
                    </a:cxn>
                    <a:cxn ang="0">
                      <a:pos x="251" y="30"/>
                    </a:cxn>
                    <a:cxn ang="0">
                      <a:pos x="231" y="52"/>
                    </a:cxn>
                    <a:cxn ang="0">
                      <a:pos x="214" y="74"/>
                    </a:cxn>
                    <a:cxn ang="0">
                      <a:pos x="215" y="73"/>
                    </a:cxn>
                    <a:cxn ang="0">
                      <a:pos x="204" y="95"/>
                    </a:cxn>
                    <a:cxn ang="0">
                      <a:pos x="204" y="93"/>
                    </a:cxn>
                    <a:cxn ang="0">
                      <a:pos x="200" y="120"/>
                    </a:cxn>
                    <a:cxn ang="0">
                      <a:pos x="200" y="118"/>
                    </a:cxn>
                    <a:cxn ang="0">
                      <a:pos x="202" y="147"/>
                    </a:cxn>
                    <a:cxn ang="0">
                      <a:pos x="202" y="148"/>
                    </a:cxn>
                    <a:cxn ang="0">
                      <a:pos x="200" y="174"/>
                    </a:cxn>
                    <a:cxn ang="0">
                      <a:pos x="199" y="178"/>
                    </a:cxn>
                    <a:cxn ang="0">
                      <a:pos x="186" y="197"/>
                    </a:cxn>
                    <a:cxn ang="0">
                      <a:pos x="183" y="200"/>
                    </a:cxn>
                    <a:cxn ang="0">
                      <a:pos x="147" y="215"/>
                    </a:cxn>
                    <a:cxn ang="0">
                      <a:pos x="144" y="215"/>
                    </a:cxn>
                    <a:cxn ang="0">
                      <a:pos x="105" y="218"/>
                    </a:cxn>
                    <a:cxn ang="0">
                      <a:pos x="64" y="216"/>
                    </a:cxn>
                    <a:cxn ang="0">
                      <a:pos x="25" y="217"/>
                    </a:cxn>
                    <a:cxn ang="0">
                      <a:pos x="32" y="212"/>
                    </a:cxn>
                    <a:cxn ang="0">
                      <a:pos x="27" y="227"/>
                    </a:cxn>
                    <a:cxn ang="0">
                      <a:pos x="22" y="244"/>
                    </a:cxn>
                    <a:cxn ang="0">
                      <a:pos x="17" y="258"/>
                    </a:cxn>
                    <a:cxn ang="0">
                      <a:pos x="15" y="264"/>
                    </a:cxn>
                    <a:cxn ang="0">
                      <a:pos x="0" y="259"/>
                    </a:cxn>
                    <a:cxn ang="0">
                      <a:pos x="2" y="253"/>
                    </a:cxn>
                    <a:cxn ang="0">
                      <a:pos x="7" y="239"/>
                    </a:cxn>
                    <a:cxn ang="0">
                      <a:pos x="12" y="222"/>
                    </a:cxn>
                    <a:cxn ang="0">
                      <a:pos x="17" y="207"/>
                    </a:cxn>
                    <a:cxn ang="0">
                      <a:pos x="24" y="201"/>
                    </a:cxn>
                    <a:cxn ang="0">
                      <a:pos x="65" y="200"/>
                    </a:cxn>
                    <a:cxn ang="0">
                      <a:pos x="104" y="202"/>
                    </a:cxn>
                    <a:cxn ang="0">
                      <a:pos x="143" y="199"/>
                    </a:cxn>
                    <a:cxn ang="0">
                      <a:pos x="140" y="200"/>
                    </a:cxn>
                    <a:cxn ang="0">
                      <a:pos x="176" y="185"/>
                    </a:cxn>
                    <a:cxn ang="0">
                      <a:pos x="173" y="188"/>
                    </a:cxn>
                    <a:cxn ang="0">
                      <a:pos x="186" y="169"/>
                    </a:cxn>
                    <a:cxn ang="0">
                      <a:pos x="184" y="173"/>
                    </a:cxn>
                    <a:cxn ang="0">
                      <a:pos x="186" y="147"/>
                    </a:cxn>
                    <a:cxn ang="0">
                      <a:pos x="186" y="148"/>
                    </a:cxn>
                    <a:cxn ang="0">
                      <a:pos x="184" y="119"/>
                    </a:cxn>
                    <a:cxn ang="0">
                      <a:pos x="185" y="117"/>
                    </a:cxn>
                    <a:cxn ang="0">
                      <a:pos x="189" y="90"/>
                    </a:cxn>
                    <a:cxn ang="0">
                      <a:pos x="189" y="88"/>
                    </a:cxn>
                    <a:cxn ang="0">
                      <a:pos x="200" y="66"/>
                    </a:cxn>
                    <a:cxn ang="0">
                      <a:pos x="201" y="65"/>
                    </a:cxn>
                    <a:cxn ang="0">
                      <a:pos x="220" y="41"/>
                    </a:cxn>
                    <a:cxn ang="0">
                      <a:pos x="240" y="19"/>
                    </a:cxn>
                    <a:cxn ang="0">
                      <a:pos x="258" y="0"/>
                    </a:cxn>
                    <a:cxn ang="0">
                      <a:pos x="269" y="11"/>
                    </a:cxn>
                  </a:cxnLst>
                  <a:rect l="0" t="0" r="r" b="b"/>
                  <a:pathLst>
                    <a:path w="269" h="264">
                      <a:moveTo>
                        <a:pt x="269" y="11"/>
                      </a:moveTo>
                      <a:lnTo>
                        <a:pt x="251" y="30"/>
                      </a:lnTo>
                      <a:lnTo>
                        <a:pt x="231" y="52"/>
                      </a:lnTo>
                      <a:lnTo>
                        <a:pt x="214" y="74"/>
                      </a:lnTo>
                      <a:lnTo>
                        <a:pt x="215" y="73"/>
                      </a:lnTo>
                      <a:lnTo>
                        <a:pt x="204" y="95"/>
                      </a:lnTo>
                      <a:lnTo>
                        <a:pt x="204" y="93"/>
                      </a:lnTo>
                      <a:lnTo>
                        <a:pt x="200" y="120"/>
                      </a:lnTo>
                      <a:lnTo>
                        <a:pt x="200" y="118"/>
                      </a:lnTo>
                      <a:lnTo>
                        <a:pt x="202" y="147"/>
                      </a:lnTo>
                      <a:cubicBezTo>
                        <a:pt x="202" y="147"/>
                        <a:pt x="202" y="148"/>
                        <a:pt x="202" y="148"/>
                      </a:cubicBezTo>
                      <a:lnTo>
                        <a:pt x="200" y="174"/>
                      </a:lnTo>
                      <a:cubicBezTo>
                        <a:pt x="200" y="175"/>
                        <a:pt x="200" y="177"/>
                        <a:pt x="199" y="178"/>
                      </a:cubicBezTo>
                      <a:lnTo>
                        <a:pt x="186" y="197"/>
                      </a:lnTo>
                      <a:cubicBezTo>
                        <a:pt x="185" y="198"/>
                        <a:pt x="184" y="199"/>
                        <a:pt x="183" y="200"/>
                      </a:cubicBezTo>
                      <a:lnTo>
                        <a:pt x="147" y="215"/>
                      </a:lnTo>
                      <a:cubicBezTo>
                        <a:pt x="146" y="215"/>
                        <a:pt x="145" y="215"/>
                        <a:pt x="144" y="215"/>
                      </a:cubicBezTo>
                      <a:lnTo>
                        <a:pt x="105" y="218"/>
                      </a:lnTo>
                      <a:lnTo>
                        <a:pt x="64" y="216"/>
                      </a:lnTo>
                      <a:lnTo>
                        <a:pt x="25" y="217"/>
                      </a:lnTo>
                      <a:lnTo>
                        <a:pt x="32" y="212"/>
                      </a:lnTo>
                      <a:lnTo>
                        <a:pt x="27" y="227"/>
                      </a:lnTo>
                      <a:lnTo>
                        <a:pt x="22" y="244"/>
                      </a:lnTo>
                      <a:lnTo>
                        <a:pt x="17" y="258"/>
                      </a:lnTo>
                      <a:lnTo>
                        <a:pt x="15" y="264"/>
                      </a:lnTo>
                      <a:lnTo>
                        <a:pt x="0" y="259"/>
                      </a:lnTo>
                      <a:lnTo>
                        <a:pt x="2" y="253"/>
                      </a:lnTo>
                      <a:lnTo>
                        <a:pt x="7" y="239"/>
                      </a:lnTo>
                      <a:lnTo>
                        <a:pt x="12" y="222"/>
                      </a:lnTo>
                      <a:lnTo>
                        <a:pt x="17" y="207"/>
                      </a:lnTo>
                      <a:cubicBezTo>
                        <a:pt x="18" y="204"/>
                        <a:pt x="21" y="202"/>
                        <a:pt x="24" y="201"/>
                      </a:cubicBezTo>
                      <a:lnTo>
                        <a:pt x="65" y="200"/>
                      </a:lnTo>
                      <a:lnTo>
                        <a:pt x="104" y="202"/>
                      </a:lnTo>
                      <a:lnTo>
                        <a:pt x="143" y="199"/>
                      </a:lnTo>
                      <a:lnTo>
                        <a:pt x="140" y="200"/>
                      </a:lnTo>
                      <a:lnTo>
                        <a:pt x="176" y="185"/>
                      </a:lnTo>
                      <a:lnTo>
                        <a:pt x="173" y="188"/>
                      </a:lnTo>
                      <a:lnTo>
                        <a:pt x="186" y="169"/>
                      </a:lnTo>
                      <a:lnTo>
                        <a:pt x="184" y="173"/>
                      </a:lnTo>
                      <a:lnTo>
                        <a:pt x="186" y="147"/>
                      </a:lnTo>
                      <a:lnTo>
                        <a:pt x="186" y="148"/>
                      </a:lnTo>
                      <a:lnTo>
                        <a:pt x="184" y="119"/>
                      </a:lnTo>
                      <a:cubicBezTo>
                        <a:pt x="184" y="118"/>
                        <a:pt x="184" y="118"/>
                        <a:pt x="185" y="117"/>
                      </a:cubicBezTo>
                      <a:lnTo>
                        <a:pt x="189" y="90"/>
                      </a:lnTo>
                      <a:cubicBezTo>
                        <a:pt x="189" y="89"/>
                        <a:pt x="189" y="89"/>
                        <a:pt x="189" y="88"/>
                      </a:cubicBezTo>
                      <a:lnTo>
                        <a:pt x="200" y="66"/>
                      </a:lnTo>
                      <a:cubicBezTo>
                        <a:pt x="201" y="65"/>
                        <a:pt x="201" y="65"/>
                        <a:pt x="201" y="65"/>
                      </a:cubicBezTo>
                      <a:lnTo>
                        <a:pt x="220" y="41"/>
                      </a:lnTo>
                      <a:lnTo>
                        <a:pt x="240" y="19"/>
                      </a:lnTo>
                      <a:lnTo>
                        <a:pt x="258" y="0"/>
                      </a:lnTo>
                      <a:lnTo>
                        <a:pt x="269" y="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135" name="Freeform 131">
                  <a:extLst>
                    <a:ext uri="{FF2B5EF4-FFF2-40B4-BE49-F238E27FC236}">
                      <a16:creationId xmlns:a16="http://schemas.microsoft.com/office/drawing/2014/main" id="{5F517439-D8FA-4FA9-8552-42768AAE58C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92066" y="3022141"/>
                  <a:ext cx="76469" cy="210660"/>
                </a:xfrm>
                <a:custGeom>
                  <a:avLst/>
                  <a:gdLst/>
                  <a:ahLst/>
                  <a:cxnLst>
                    <a:cxn ang="0">
                      <a:pos x="72" y="341"/>
                    </a:cxn>
                    <a:cxn ang="0">
                      <a:pos x="65" y="272"/>
                    </a:cxn>
                    <a:cxn ang="0">
                      <a:pos x="58" y="215"/>
                    </a:cxn>
                    <a:cxn ang="0">
                      <a:pos x="58" y="216"/>
                    </a:cxn>
                    <a:cxn ang="0">
                      <a:pos x="39" y="163"/>
                    </a:cxn>
                    <a:cxn ang="0">
                      <a:pos x="40" y="165"/>
                    </a:cxn>
                    <a:cxn ang="0">
                      <a:pos x="24" y="140"/>
                    </a:cxn>
                    <a:cxn ang="0">
                      <a:pos x="2" y="115"/>
                    </a:cxn>
                    <a:cxn ang="0">
                      <a:pos x="1" y="108"/>
                    </a:cxn>
                    <a:cxn ang="0">
                      <a:pos x="6" y="102"/>
                    </a:cxn>
                    <a:cxn ang="0">
                      <a:pos x="49" y="85"/>
                    </a:cxn>
                    <a:cxn ang="0">
                      <a:pos x="47" y="86"/>
                    </a:cxn>
                    <a:cxn ang="0">
                      <a:pos x="81" y="65"/>
                    </a:cxn>
                    <a:cxn ang="0">
                      <a:pos x="80" y="66"/>
                    </a:cxn>
                    <a:cxn ang="0">
                      <a:pos x="107" y="37"/>
                    </a:cxn>
                    <a:cxn ang="0">
                      <a:pos x="106" y="38"/>
                    </a:cxn>
                    <a:cxn ang="0">
                      <a:pos x="130" y="0"/>
                    </a:cxn>
                    <a:cxn ang="0">
                      <a:pos x="143" y="9"/>
                    </a:cxn>
                    <a:cxn ang="0">
                      <a:pos x="119" y="47"/>
                    </a:cxn>
                    <a:cxn ang="0">
                      <a:pos x="118" y="48"/>
                    </a:cxn>
                    <a:cxn ang="0">
                      <a:pos x="91" y="77"/>
                    </a:cxn>
                    <a:cxn ang="0">
                      <a:pos x="90" y="78"/>
                    </a:cxn>
                    <a:cxn ang="0">
                      <a:pos x="56" y="99"/>
                    </a:cxn>
                    <a:cxn ang="0">
                      <a:pos x="54" y="100"/>
                    </a:cxn>
                    <a:cxn ang="0">
                      <a:pos x="11" y="117"/>
                    </a:cxn>
                    <a:cxn ang="0">
                      <a:pos x="15" y="104"/>
                    </a:cxn>
                    <a:cxn ang="0">
                      <a:pos x="37" y="131"/>
                    </a:cxn>
                    <a:cxn ang="0">
                      <a:pos x="53" y="156"/>
                    </a:cxn>
                    <a:cxn ang="0">
                      <a:pos x="54" y="158"/>
                    </a:cxn>
                    <a:cxn ang="0">
                      <a:pos x="73" y="211"/>
                    </a:cxn>
                    <a:cxn ang="0">
                      <a:pos x="73" y="212"/>
                    </a:cxn>
                    <a:cxn ang="0">
                      <a:pos x="81" y="271"/>
                    </a:cxn>
                    <a:cxn ang="0">
                      <a:pos x="88" y="340"/>
                    </a:cxn>
                    <a:cxn ang="0">
                      <a:pos x="72" y="341"/>
                    </a:cxn>
                  </a:cxnLst>
                  <a:rect l="0" t="0" r="r" b="b"/>
                  <a:pathLst>
                    <a:path w="143" h="341">
                      <a:moveTo>
                        <a:pt x="72" y="341"/>
                      </a:moveTo>
                      <a:lnTo>
                        <a:pt x="65" y="272"/>
                      </a:lnTo>
                      <a:lnTo>
                        <a:pt x="58" y="215"/>
                      </a:lnTo>
                      <a:lnTo>
                        <a:pt x="58" y="216"/>
                      </a:lnTo>
                      <a:lnTo>
                        <a:pt x="39" y="163"/>
                      </a:lnTo>
                      <a:lnTo>
                        <a:pt x="40" y="165"/>
                      </a:lnTo>
                      <a:lnTo>
                        <a:pt x="24" y="140"/>
                      </a:lnTo>
                      <a:lnTo>
                        <a:pt x="2" y="115"/>
                      </a:lnTo>
                      <a:cubicBezTo>
                        <a:pt x="1" y="113"/>
                        <a:pt x="0" y="110"/>
                        <a:pt x="1" y="108"/>
                      </a:cubicBezTo>
                      <a:cubicBezTo>
                        <a:pt x="1" y="105"/>
                        <a:pt x="3" y="103"/>
                        <a:pt x="6" y="102"/>
                      </a:cubicBezTo>
                      <a:lnTo>
                        <a:pt x="49" y="85"/>
                      </a:lnTo>
                      <a:lnTo>
                        <a:pt x="47" y="86"/>
                      </a:lnTo>
                      <a:lnTo>
                        <a:pt x="81" y="65"/>
                      </a:lnTo>
                      <a:lnTo>
                        <a:pt x="80" y="66"/>
                      </a:lnTo>
                      <a:lnTo>
                        <a:pt x="107" y="37"/>
                      </a:lnTo>
                      <a:lnTo>
                        <a:pt x="106" y="38"/>
                      </a:lnTo>
                      <a:lnTo>
                        <a:pt x="130" y="0"/>
                      </a:lnTo>
                      <a:lnTo>
                        <a:pt x="143" y="9"/>
                      </a:lnTo>
                      <a:lnTo>
                        <a:pt x="119" y="47"/>
                      </a:lnTo>
                      <a:cubicBezTo>
                        <a:pt x="119" y="47"/>
                        <a:pt x="119" y="48"/>
                        <a:pt x="118" y="48"/>
                      </a:cubicBezTo>
                      <a:lnTo>
                        <a:pt x="91" y="77"/>
                      </a:lnTo>
                      <a:cubicBezTo>
                        <a:pt x="91" y="77"/>
                        <a:pt x="90" y="78"/>
                        <a:pt x="90" y="78"/>
                      </a:cubicBezTo>
                      <a:lnTo>
                        <a:pt x="56" y="99"/>
                      </a:lnTo>
                      <a:cubicBezTo>
                        <a:pt x="55" y="100"/>
                        <a:pt x="55" y="100"/>
                        <a:pt x="54" y="100"/>
                      </a:cubicBezTo>
                      <a:lnTo>
                        <a:pt x="11" y="117"/>
                      </a:lnTo>
                      <a:lnTo>
                        <a:pt x="15" y="104"/>
                      </a:lnTo>
                      <a:lnTo>
                        <a:pt x="37" y="131"/>
                      </a:lnTo>
                      <a:lnTo>
                        <a:pt x="53" y="156"/>
                      </a:lnTo>
                      <a:cubicBezTo>
                        <a:pt x="54" y="157"/>
                        <a:pt x="54" y="157"/>
                        <a:pt x="54" y="158"/>
                      </a:cubicBezTo>
                      <a:lnTo>
                        <a:pt x="73" y="211"/>
                      </a:lnTo>
                      <a:cubicBezTo>
                        <a:pt x="73" y="211"/>
                        <a:pt x="73" y="212"/>
                        <a:pt x="73" y="212"/>
                      </a:cubicBezTo>
                      <a:lnTo>
                        <a:pt x="81" y="271"/>
                      </a:lnTo>
                      <a:lnTo>
                        <a:pt x="88" y="340"/>
                      </a:lnTo>
                      <a:lnTo>
                        <a:pt x="72" y="34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grpSp>
              <p:nvGrpSpPr>
                <p:cNvPr id="136" name="กลุ่ม 135">
                  <a:extLst>
                    <a:ext uri="{FF2B5EF4-FFF2-40B4-BE49-F238E27FC236}">
                      <a16:creationId xmlns:a16="http://schemas.microsoft.com/office/drawing/2014/main" id="{6BD3613A-F64E-47F6-BC52-40864BEA34D4}"/>
                    </a:ext>
                  </a:extLst>
                </p:cNvPr>
                <p:cNvGrpSpPr/>
                <p:nvPr/>
              </p:nvGrpSpPr>
              <p:grpSpPr>
                <a:xfrm>
                  <a:off x="2678699" y="2528583"/>
                  <a:ext cx="538914" cy="481611"/>
                  <a:chOff x="2678699" y="2528583"/>
                  <a:chExt cx="538914" cy="481611"/>
                </a:xfrm>
              </p:grpSpPr>
              <p:grpSp>
                <p:nvGrpSpPr>
                  <p:cNvPr id="137" name="กลุ่ม 136">
                    <a:extLst>
                      <a:ext uri="{FF2B5EF4-FFF2-40B4-BE49-F238E27FC236}">
                        <a16:creationId xmlns:a16="http://schemas.microsoft.com/office/drawing/2014/main" id="{F31836AB-CDD0-4A7A-9377-EDBA06613919}"/>
                      </a:ext>
                    </a:extLst>
                  </p:cNvPr>
                  <p:cNvGrpSpPr/>
                  <p:nvPr/>
                </p:nvGrpSpPr>
                <p:grpSpPr>
                  <a:xfrm>
                    <a:off x="2678699" y="2636736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153" name="Freeform 114">
                      <a:extLst>
                        <a:ext uri="{FF2B5EF4-FFF2-40B4-BE49-F238E27FC236}">
                          <a16:creationId xmlns:a16="http://schemas.microsoft.com/office/drawing/2014/main" id="{F7C941AA-9B3A-4B2A-A209-23185F485C2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154" name="Freeform 123">
                      <a:extLst>
                        <a:ext uri="{FF2B5EF4-FFF2-40B4-BE49-F238E27FC236}">
                          <a16:creationId xmlns:a16="http://schemas.microsoft.com/office/drawing/2014/main" id="{E0431A43-4463-4272-93DA-74107E5E28B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138" name="กลุ่ม 137">
                    <a:extLst>
                      <a:ext uri="{FF2B5EF4-FFF2-40B4-BE49-F238E27FC236}">
                        <a16:creationId xmlns:a16="http://schemas.microsoft.com/office/drawing/2014/main" id="{BD09027A-A7CE-4469-9114-E763CFE34B38}"/>
                      </a:ext>
                    </a:extLst>
                  </p:cNvPr>
                  <p:cNvGrpSpPr/>
                  <p:nvPr/>
                </p:nvGrpSpPr>
                <p:grpSpPr>
                  <a:xfrm rot="8663594">
                    <a:off x="2751587" y="2789136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151" name="Freeform 114">
                      <a:extLst>
                        <a:ext uri="{FF2B5EF4-FFF2-40B4-BE49-F238E27FC236}">
                          <a16:creationId xmlns:a16="http://schemas.microsoft.com/office/drawing/2014/main" id="{F4126506-FE3F-45B5-A878-E0FD84C6183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152" name="Freeform 123">
                      <a:extLst>
                        <a:ext uri="{FF2B5EF4-FFF2-40B4-BE49-F238E27FC236}">
                          <a16:creationId xmlns:a16="http://schemas.microsoft.com/office/drawing/2014/main" id="{8EF892E2-C8A4-464C-BDC3-449A54332C7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139" name="กลุ่ม 138">
                    <a:extLst>
                      <a:ext uri="{FF2B5EF4-FFF2-40B4-BE49-F238E27FC236}">
                        <a16:creationId xmlns:a16="http://schemas.microsoft.com/office/drawing/2014/main" id="{B6B0141B-CE11-4274-8DE5-C939EE58D20F}"/>
                      </a:ext>
                    </a:extLst>
                  </p:cNvPr>
                  <p:cNvGrpSpPr/>
                  <p:nvPr/>
                </p:nvGrpSpPr>
                <p:grpSpPr>
                  <a:xfrm>
                    <a:off x="2952524" y="2812324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149" name="Freeform 114">
                      <a:extLst>
                        <a:ext uri="{FF2B5EF4-FFF2-40B4-BE49-F238E27FC236}">
                          <a16:creationId xmlns:a16="http://schemas.microsoft.com/office/drawing/2014/main" id="{7A67E7DD-F963-45F9-B2B0-0690CFE0FF37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150" name="Freeform 123">
                      <a:extLst>
                        <a:ext uri="{FF2B5EF4-FFF2-40B4-BE49-F238E27FC236}">
                          <a16:creationId xmlns:a16="http://schemas.microsoft.com/office/drawing/2014/main" id="{1B3B9421-CCE4-4430-82DF-E0439E27DCB7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140" name="กลุ่ม 139">
                    <a:extLst>
                      <a:ext uri="{FF2B5EF4-FFF2-40B4-BE49-F238E27FC236}">
                        <a16:creationId xmlns:a16="http://schemas.microsoft.com/office/drawing/2014/main" id="{C0489794-8DE6-4B8A-8163-B3D4AF40A40E}"/>
                      </a:ext>
                    </a:extLst>
                  </p:cNvPr>
                  <p:cNvGrpSpPr/>
                  <p:nvPr/>
                </p:nvGrpSpPr>
                <p:grpSpPr>
                  <a:xfrm>
                    <a:off x="2866274" y="2668027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147" name="Freeform 114">
                      <a:extLst>
                        <a:ext uri="{FF2B5EF4-FFF2-40B4-BE49-F238E27FC236}">
                          <a16:creationId xmlns:a16="http://schemas.microsoft.com/office/drawing/2014/main" id="{3F7DA951-9F17-4464-88EA-E3B10A36CD3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148" name="Freeform 123">
                      <a:extLst>
                        <a:ext uri="{FF2B5EF4-FFF2-40B4-BE49-F238E27FC236}">
                          <a16:creationId xmlns:a16="http://schemas.microsoft.com/office/drawing/2014/main" id="{52B97C2A-89BB-4DC4-BA3A-D25CABC3AF2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 dirty="0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141" name="กลุ่ม 140">
                    <a:extLst>
                      <a:ext uri="{FF2B5EF4-FFF2-40B4-BE49-F238E27FC236}">
                        <a16:creationId xmlns:a16="http://schemas.microsoft.com/office/drawing/2014/main" id="{DB046B37-4255-4910-A357-036F4BEB3304}"/>
                      </a:ext>
                    </a:extLst>
                  </p:cNvPr>
                  <p:cNvGrpSpPr/>
                  <p:nvPr/>
                </p:nvGrpSpPr>
                <p:grpSpPr>
                  <a:xfrm>
                    <a:off x="3009908" y="2629315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145" name="Freeform 114">
                      <a:extLst>
                        <a:ext uri="{FF2B5EF4-FFF2-40B4-BE49-F238E27FC236}">
                          <a16:creationId xmlns:a16="http://schemas.microsoft.com/office/drawing/2014/main" id="{E2DD70FD-3BE2-4160-A9F4-1B3BEC59607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146" name="Freeform 123">
                      <a:extLst>
                        <a:ext uri="{FF2B5EF4-FFF2-40B4-BE49-F238E27FC236}">
                          <a16:creationId xmlns:a16="http://schemas.microsoft.com/office/drawing/2014/main" id="{68F531EC-00A6-4A37-AD18-BC5D10BE04B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142" name="กลุ่ม 141">
                    <a:extLst>
                      <a:ext uri="{FF2B5EF4-FFF2-40B4-BE49-F238E27FC236}">
                        <a16:creationId xmlns:a16="http://schemas.microsoft.com/office/drawing/2014/main" id="{385783A9-48D9-4956-99A8-9DFF28BDDDD5}"/>
                      </a:ext>
                    </a:extLst>
                  </p:cNvPr>
                  <p:cNvGrpSpPr/>
                  <p:nvPr/>
                </p:nvGrpSpPr>
                <p:grpSpPr>
                  <a:xfrm rot="3907596">
                    <a:off x="2833748" y="2533501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143" name="Freeform 114">
                      <a:extLst>
                        <a:ext uri="{FF2B5EF4-FFF2-40B4-BE49-F238E27FC236}">
                          <a16:creationId xmlns:a16="http://schemas.microsoft.com/office/drawing/2014/main" id="{85B25494-FBE4-4EEA-BE43-0A95DC561DF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144" name="Freeform 123">
                      <a:extLst>
                        <a:ext uri="{FF2B5EF4-FFF2-40B4-BE49-F238E27FC236}">
                          <a16:creationId xmlns:a16="http://schemas.microsoft.com/office/drawing/2014/main" id="{CEAF61A2-70A1-49B5-8275-E319803C3AC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</p:grpSp>
          </p:grpSp>
          <p:grpSp>
            <p:nvGrpSpPr>
              <p:cNvPr id="40" name="กลุ่ม 39">
                <a:extLst>
                  <a:ext uri="{FF2B5EF4-FFF2-40B4-BE49-F238E27FC236}">
                    <a16:creationId xmlns:a16="http://schemas.microsoft.com/office/drawing/2014/main" id="{672F48EB-978C-48DB-ACB7-FB11AE4AF7E0}"/>
                  </a:ext>
                </a:extLst>
              </p:cNvPr>
              <p:cNvGrpSpPr/>
              <p:nvPr/>
            </p:nvGrpSpPr>
            <p:grpSpPr>
              <a:xfrm rot="489024">
                <a:off x="5733440" y="2117044"/>
                <a:ext cx="661484" cy="568692"/>
                <a:chOff x="2549626" y="2389544"/>
                <a:chExt cx="803995" cy="843257"/>
              </a:xfrm>
            </p:grpSpPr>
            <p:sp>
              <p:nvSpPr>
                <p:cNvPr id="99" name="Freeform 18">
                  <a:extLst>
                    <a:ext uri="{FF2B5EF4-FFF2-40B4-BE49-F238E27FC236}">
                      <a16:creationId xmlns:a16="http://schemas.microsoft.com/office/drawing/2014/main" id="{DB39398B-9DAE-47D7-ABDA-66B861971BE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49626" y="2519437"/>
                  <a:ext cx="262473" cy="201085"/>
                </a:xfrm>
                <a:custGeom>
                  <a:avLst/>
                  <a:gdLst/>
                  <a:ahLst/>
                  <a:cxnLst>
                    <a:cxn ang="0">
                      <a:pos x="416" y="308"/>
                    </a:cxn>
                    <a:cxn ang="0">
                      <a:pos x="441" y="310"/>
                    </a:cxn>
                    <a:cxn ang="0">
                      <a:pos x="459" y="309"/>
                    </a:cxn>
                    <a:cxn ang="0">
                      <a:pos x="471" y="299"/>
                    </a:cxn>
                    <a:cxn ang="0">
                      <a:pos x="475" y="273"/>
                    </a:cxn>
                    <a:cxn ang="0">
                      <a:pos x="469" y="240"/>
                    </a:cxn>
                    <a:cxn ang="0">
                      <a:pos x="436" y="169"/>
                    </a:cxn>
                    <a:cxn ang="0">
                      <a:pos x="387" y="106"/>
                    </a:cxn>
                    <a:cxn ang="0">
                      <a:pos x="363" y="83"/>
                    </a:cxn>
                    <a:cxn ang="0">
                      <a:pos x="341" y="69"/>
                    </a:cxn>
                    <a:cxn ang="0">
                      <a:pos x="157" y="16"/>
                    </a:cxn>
                    <a:cxn ang="0">
                      <a:pos x="147" y="62"/>
                    </a:cxn>
                    <a:cxn ang="0">
                      <a:pos x="123" y="101"/>
                    </a:cxn>
                    <a:cxn ang="0">
                      <a:pos x="91" y="135"/>
                    </a:cxn>
                    <a:cxn ang="0">
                      <a:pos x="51" y="166"/>
                    </a:cxn>
                    <a:cxn ang="0">
                      <a:pos x="19" y="255"/>
                    </a:cxn>
                    <a:cxn ang="0">
                      <a:pos x="15" y="284"/>
                    </a:cxn>
                    <a:cxn ang="0">
                      <a:pos x="4" y="251"/>
                    </a:cxn>
                    <a:cxn ang="0">
                      <a:pos x="13" y="220"/>
                    </a:cxn>
                    <a:cxn ang="0">
                      <a:pos x="38" y="157"/>
                    </a:cxn>
                    <a:cxn ang="0">
                      <a:pos x="111" y="91"/>
                    </a:cxn>
                    <a:cxn ang="0">
                      <a:pos x="133" y="55"/>
                    </a:cxn>
                    <a:cxn ang="0">
                      <a:pos x="152" y="6"/>
                    </a:cxn>
                    <a:cxn ang="0">
                      <a:pos x="255" y="26"/>
                    </a:cxn>
                    <a:cxn ang="0">
                      <a:pos x="348" y="55"/>
                    </a:cxn>
                    <a:cxn ang="0">
                      <a:pos x="373" y="71"/>
                    </a:cxn>
                    <a:cxn ang="0">
                      <a:pos x="426" y="126"/>
                    </a:cxn>
                    <a:cxn ang="0">
                      <a:pos x="470" y="199"/>
                    </a:cxn>
                    <a:cxn ang="0">
                      <a:pos x="484" y="236"/>
                    </a:cxn>
                    <a:cxn ang="0">
                      <a:pos x="490" y="273"/>
                    </a:cxn>
                    <a:cxn ang="0">
                      <a:pos x="484" y="306"/>
                    </a:cxn>
                    <a:cxn ang="0">
                      <a:pos x="466" y="322"/>
                    </a:cxn>
                    <a:cxn ang="0">
                      <a:pos x="442" y="325"/>
                    </a:cxn>
                    <a:cxn ang="0">
                      <a:pos x="394" y="325"/>
                    </a:cxn>
                  </a:cxnLst>
                  <a:rect l="0" t="0" r="r" b="b"/>
                  <a:pathLst>
                    <a:path w="491" h="325">
                      <a:moveTo>
                        <a:pt x="393" y="309"/>
                      </a:moveTo>
                      <a:lnTo>
                        <a:pt x="416" y="308"/>
                      </a:lnTo>
                      <a:lnTo>
                        <a:pt x="443" y="309"/>
                      </a:lnTo>
                      <a:lnTo>
                        <a:pt x="441" y="310"/>
                      </a:lnTo>
                      <a:lnTo>
                        <a:pt x="463" y="307"/>
                      </a:lnTo>
                      <a:lnTo>
                        <a:pt x="459" y="309"/>
                      </a:lnTo>
                      <a:lnTo>
                        <a:pt x="473" y="295"/>
                      </a:lnTo>
                      <a:lnTo>
                        <a:pt x="471" y="299"/>
                      </a:lnTo>
                      <a:lnTo>
                        <a:pt x="475" y="270"/>
                      </a:lnTo>
                      <a:lnTo>
                        <a:pt x="475" y="273"/>
                      </a:lnTo>
                      <a:lnTo>
                        <a:pt x="469" y="239"/>
                      </a:lnTo>
                      <a:lnTo>
                        <a:pt x="469" y="240"/>
                      </a:lnTo>
                      <a:lnTo>
                        <a:pt x="455" y="204"/>
                      </a:lnTo>
                      <a:lnTo>
                        <a:pt x="436" y="169"/>
                      </a:lnTo>
                      <a:lnTo>
                        <a:pt x="413" y="135"/>
                      </a:lnTo>
                      <a:lnTo>
                        <a:pt x="387" y="106"/>
                      </a:lnTo>
                      <a:lnTo>
                        <a:pt x="362" y="82"/>
                      </a:lnTo>
                      <a:lnTo>
                        <a:pt x="363" y="83"/>
                      </a:lnTo>
                      <a:lnTo>
                        <a:pt x="339" y="68"/>
                      </a:lnTo>
                      <a:lnTo>
                        <a:pt x="341" y="69"/>
                      </a:lnTo>
                      <a:lnTo>
                        <a:pt x="250" y="41"/>
                      </a:lnTo>
                      <a:lnTo>
                        <a:pt x="157" y="16"/>
                      </a:lnTo>
                      <a:lnTo>
                        <a:pt x="167" y="11"/>
                      </a:lnTo>
                      <a:lnTo>
                        <a:pt x="147" y="62"/>
                      </a:lnTo>
                      <a:cubicBezTo>
                        <a:pt x="147" y="63"/>
                        <a:pt x="147" y="63"/>
                        <a:pt x="146" y="64"/>
                      </a:cubicBezTo>
                      <a:lnTo>
                        <a:pt x="123" y="101"/>
                      </a:lnTo>
                      <a:cubicBezTo>
                        <a:pt x="123" y="101"/>
                        <a:pt x="123" y="102"/>
                        <a:pt x="122" y="102"/>
                      </a:cubicBezTo>
                      <a:lnTo>
                        <a:pt x="91" y="135"/>
                      </a:lnTo>
                      <a:lnTo>
                        <a:pt x="49" y="170"/>
                      </a:lnTo>
                      <a:lnTo>
                        <a:pt x="51" y="166"/>
                      </a:lnTo>
                      <a:lnTo>
                        <a:pt x="28" y="225"/>
                      </a:lnTo>
                      <a:lnTo>
                        <a:pt x="19" y="255"/>
                      </a:lnTo>
                      <a:lnTo>
                        <a:pt x="19" y="253"/>
                      </a:lnTo>
                      <a:lnTo>
                        <a:pt x="15" y="284"/>
                      </a:lnTo>
                      <a:lnTo>
                        <a:pt x="0" y="282"/>
                      </a:lnTo>
                      <a:lnTo>
                        <a:pt x="4" y="251"/>
                      </a:lnTo>
                      <a:cubicBezTo>
                        <a:pt x="4" y="251"/>
                        <a:pt x="4" y="251"/>
                        <a:pt x="4" y="250"/>
                      </a:cubicBezTo>
                      <a:lnTo>
                        <a:pt x="13" y="220"/>
                      </a:lnTo>
                      <a:lnTo>
                        <a:pt x="36" y="161"/>
                      </a:lnTo>
                      <a:cubicBezTo>
                        <a:pt x="37" y="159"/>
                        <a:pt x="37" y="158"/>
                        <a:pt x="38" y="157"/>
                      </a:cubicBezTo>
                      <a:lnTo>
                        <a:pt x="80" y="124"/>
                      </a:lnTo>
                      <a:lnTo>
                        <a:pt x="111" y="91"/>
                      </a:lnTo>
                      <a:lnTo>
                        <a:pt x="110" y="92"/>
                      </a:lnTo>
                      <a:lnTo>
                        <a:pt x="133" y="55"/>
                      </a:lnTo>
                      <a:lnTo>
                        <a:pt x="132" y="57"/>
                      </a:lnTo>
                      <a:lnTo>
                        <a:pt x="152" y="6"/>
                      </a:lnTo>
                      <a:cubicBezTo>
                        <a:pt x="153" y="2"/>
                        <a:pt x="158" y="0"/>
                        <a:pt x="162" y="1"/>
                      </a:cubicBezTo>
                      <a:lnTo>
                        <a:pt x="255" y="26"/>
                      </a:lnTo>
                      <a:lnTo>
                        <a:pt x="346" y="54"/>
                      </a:lnTo>
                      <a:cubicBezTo>
                        <a:pt x="346" y="54"/>
                        <a:pt x="347" y="54"/>
                        <a:pt x="348" y="55"/>
                      </a:cubicBezTo>
                      <a:lnTo>
                        <a:pt x="372" y="70"/>
                      </a:lnTo>
                      <a:cubicBezTo>
                        <a:pt x="372" y="70"/>
                        <a:pt x="373" y="70"/>
                        <a:pt x="373" y="71"/>
                      </a:cubicBezTo>
                      <a:lnTo>
                        <a:pt x="400" y="95"/>
                      </a:lnTo>
                      <a:lnTo>
                        <a:pt x="426" y="126"/>
                      </a:lnTo>
                      <a:lnTo>
                        <a:pt x="451" y="162"/>
                      </a:lnTo>
                      <a:lnTo>
                        <a:pt x="470" y="199"/>
                      </a:lnTo>
                      <a:lnTo>
                        <a:pt x="484" y="235"/>
                      </a:lnTo>
                      <a:cubicBezTo>
                        <a:pt x="484" y="235"/>
                        <a:pt x="484" y="236"/>
                        <a:pt x="484" y="236"/>
                      </a:cubicBezTo>
                      <a:lnTo>
                        <a:pt x="490" y="270"/>
                      </a:lnTo>
                      <a:cubicBezTo>
                        <a:pt x="490" y="271"/>
                        <a:pt x="491" y="272"/>
                        <a:pt x="490" y="273"/>
                      </a:cubicBezTo>
                      <a:lnTo>
                        <a:pt x="486" y="302"/>
                      </a:lnTo>
                      <a:cubicBezTo>
                        <a:pt x="486" y="303"/>
                        <a:pt x="485" y="305"/>
                        <a:pt x="484" y="306"/>
                      </a:cubicBezTo>
                      <a:lnTo>
                        <a:pt x="470" y="320"/>
                      </a:lnTo>
                      <a:cubicBezTo>
                        <a:pt x="469" y="321"/>
                        <a:pt x="467" y="322"/>
                        <a:pt x="466" y="322"/>
                      </a:cubicBezTo>
                      <a:lnTo>
                        <a:pt x="444" y="325"/>
                      </a:lnTo>
                      <a:cubicBezTo>
                        <a:pt x="443" y="325"/>
                        <a:pt x="443" y="325"/>
                        <a:pt x="442" y="325"/>
                      </a:cubicBezTo>
                      <a:lnTo>
                        <a:pt x="417" y="324"/>
                      </a:lnTo>
                      <a:lnTo>
                        <a:pt x="394" y="325"/>
                      </a:lnTo>
                      <a:lnTo>
                        <a:pt x="393" y="30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100" name="Freeform 76">
                  <a:extLst>
                    <a:ext uri="{FF2B5EF4-FFF2-40B4-BE49-F238E27FC236}">
                      <a16:creationId xmlns:a16="http://schemas.microsoft.com/office/drawing/2014/main" id="{8356C1D3-8D21-4C58-91DD-876986C4585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20049970">
                  <a:off x="2814585" y="2389544"/>
                  <a:ext cx="143637" cy="163979"/>
                </a:xfrm>
                <a:custGeom>
                  <a:avLst/>
                  <a:gdLst/>
                  <a:ahLst/>
                  <a:cxnLst>
                    <a:cxn ang="0">
                      <a:pos x="269" y="11"/>
                    </a:cxn>
                    <a:cxn ang="0">
                      <a:pos x="251" y="30"/>
                    </a:cxn>
                    <a:cxn ang="0">
                      <a:pos x="231" y="52"/>
                    </a:cxn>
                    <a:cxn ang="0">
                      <a:pos x="214" y="74"/>
                    </a:cxn>
                    <a:cxn ang="0">
                      <a:pos x="215" y="73"/>
                    </a:cxn>
                    <a:cxn ang="0">
                      <a:pos x="204" y="95"/>
                    </a:cxn>
                    <a:cxn ang="0">
                      <a:pos x="204" y="93"/>
                    </a:cxn>
                    <a:cxn ang="0">
                      <a:pos x="200" y="120"/>
                    </a:cxn>
                    <a:cxn ang="0">
                      <a:pos x="200" y="118"/>
                    </a:cxn>
                    <a:cxn ang="0">
                      <a:pos x="202" y="147"/>
                    </a:cxn>
                    <a:cxn ang="0">
                      <a:pos x="202" y="148"/>
                    </a:cxn>
                    <a:cxn ang="0">
                      <a:pos x="200" y="174"/>
                    </a:cxn>
                    <a:cxn ang="0">
                      <a:pos x="199" y="178"/>
                    </a:cxn>
                    <a:cxn ang="0">
                      <a:pos x="186" y="197"/>
                    </a:cxn>
                    <a:cxn ang="0">
                      <a:pos x="183" y="200"/>
                    </a:cxn>
                    <a:cxn ang="0">
                      <a:pos x="147" y="215"/>
                    </a:cxn>
                    <a:cxn ang="0">
                      <a:pos x="144" y="215"/>
                    </a:cxn>
                    <a:cxn ang="0">
                      <a:pos x="105" y="218"/>
                    </a:cxn>
                    <a:cxn ang="0">
                      <a:pos x="64" y="216"/>
                    </a:cxn>
                    <a:cxn ang="0">
                      <a:pos x="25" y="217"/>
                    </a:cxn>
                    <a:cxn ang="0">
                      <a:pos x="32" y="212"/>
                    </a:cxn>
                    <a:cxn ang="0">
                      <a:pos x="27" y="227"/>
                    </a:cxn>
                    <a:cxn ang="0">
                      <a:pos x="22" y="244"/>
                    </a:cxn>
                    <a:cxn ang="0">
                      <a:pos x="17" y="258"/>
                    </a:cxn>
                    <a:cxn ang="0">
                      <a:pos x="15" y="264"/>
                    </a:cxn>
                    <a:cxn ang="0">
                      <a:pos x="0" y="259"/>
                    </a:cxn>
                    <a:cxn ang="0">
                      <a:pos x="2" y="253"/>
                    </a:cxn>
                    <a:cxn ang="0">
                      <a:pos x="7" y="239"/>
                    </a:cxn>
                    <a:cxn ang="0">
                      <a:pos x="12" y="222"/>
                    </a:cxn>
                    <a:cxn ang="0">
                      <a:pos x="17" y="207"/>
                    </a:cxn>
                    <a:cxn ang="0">
                      <a:pos x="24" y="201"/>
                    </a:cxn>
                    <a:cxn ang="0">
                      <a:pos x="65" y="200"/>
                    </a:cxn>
                    <a:cxn ang="0">
                      <a:pos x="104" y="202"/>
                    </a:cxn>
                    <a:cxn ang="0">
                      <a:pos x="143" y="199"/>
                    </a:cxn>
                    <a:cxn ang="0">
                      <a:pos x="140" y="200"/>
                    </a:cxn>
                    <a:cxn ang="0">
                      <a:pos x="176" y="185"/>
                    </a:cxn>
                    <a:cxn ang="0">
                      <a:pos x="173" y="188"/>
                    </a:cxn>
                    <a:cxn ang="0">
                      <a:pos x="186" y="169"/>
                    </a:cxn>
                    <a:cxn ang="0">
                      <a:pos x="184" y="173"/>
                    </a:cxn>
                    <a:cxn ang="0">
                      <a:pos x="186" y="147"/>
                    </a:cxn>
                    <a:cxn ang="0">
                      <a:pos x="186" y="148"/>
                    </a:cxn>
                    <a:cxn ang="0">
                      <a:pos x="184" y="119"/>
                    </a:cxn>
                    <a:cxn ang="0">
                      <a:pos x="185" y="117"/>
                    </a:cxn>
                    <a:cxn ang="0">
                      <a:pos x="189" y="90"/>
                    </a:cxn>
                    <a:cxn ang="0">
                      <a:pos x="189" y="88"/>
                    </a:cxn>
                    <a:cxn ang="0">
                      <a:pos x="200" y="66"/>
                    </a:cxn>
                    <a:cxn ang="0">
                      <a:pos x="201" y="65"/>
                    </a:cxn>
                    <a:cxn ang="0">
                      <a:pos x="220" y="41"/>
                    </a:cxn>
                    <a:cxn ang="0">
                      <a:pos x="240" y="19"/>
                    </a:cxn>
                    <a:cxn ang="0">
                      <a:pos x="258" y="0"/>
                    </a:cxn>
                    <a:cxn ang="0">
                      <a:pos x="269" y="11"/>
                    </a:cxn>
                  </a:cxnLst>
                  <a:rect l="0" t="0" r="r" b="b"/>
                  <a:pathLst>
                    <a:path w="269" h="264">
                      <a:moveTo>
                        <a:pt x="269" y="11"/>
                      </a:moveTo>
                      <a:lnTo>
                        <a:pt x="251" y="30"/>
                      </a:lnTo>
                      <a:lnTo>
                        <a:pt x="231" y="52"/>
                      </a:lnTo>
                      <a:lnTo>
                        <a:pt x="214" y="74"/>
                      </a:lnTo>
                      <a:lnTo>
                        <a:pt x="215" y="73"/>
                      </a:lnTo>
                      <a:lnTo>
                        <a:pt x="204" y="95"/>
                      </a:lnTo>
                      <a:lnTo>
                        <a:pt x="204" y="93"/>
                      </a:lnTo>
                      <a:lnTo>
                        <a:pt x="200" y="120"/>
                      </a:lnTo>
                      <a:lnTo>
                        <a:pt x="200" y="118"/>
                      </a:lnTo>
                      <a:lnTo>
                        <a:pt x="202" y="147"/>
                      </a:lnTo>
                      <a:cubicBezTo>
                        <a:pt x="202" y="147"/>
                        <a:pt x="202" y="148"/>
                        <a:pt x="202" y="148"/>
                      </a:cubicBezTo>
                      <a:lnTo>
                        <a:pt x="200" y="174"/>
                      </a:lnTo>
                      <a:cubicBezTo>
                        <a:pt x="200" y="175"/>
                        <a:pt x="200" y="177"/>
                        <a:pt x="199" y="178"/>
                      </a:cubicBezTo>
                      <a:lnTo>
                        <a:pt x="186" y="197"/>
                      </a:lnTo>
                      <a:cubicBezTo>
                        <a:pt x="185" y="198"/>
                        <a:pt x="184" y="199"/>
                        <a:pt x="183" y="200"/>
                      </a:cubicBezTo>
                      <a:lnTo>
                        <a:pt x="147" y="215"/>
                      </a:lnTo>
                      <a:cubicBezTo>
                        <a:pt x="146" y="215"/>
                        <a:pt x="145" y="215"/>
                        <a:pt x="144" y="215"/>
                      </a:cubicBezTo>
                      <a:lnTo>
                        <a:pt x="105" y="218"/>
                      </a:lnTo>
                      <a:lnTo>
                        <a:pt x="64" y="216"/>
                      </a:lnTo>
                      <a:lnTo>
                        <a:pt x="25" y="217"/>
                      </a:lnTo>
                      <a:lnTo>
                        <a:pt x="32" y="212"/>
                      </a:lnTo>
                      <a:lnTo>
                        <a:pt x="27" y="227"/>
                      </a:lnTo>
                      <a:lnTo>
                        <a:pt x="22" y="244"/>
                      </a:lnTo>
                      <a:lnTo>
                        <a:pt x="17" y="258"/>
                      </a:lnTo>
                      <a:lnTo>
                        <a:pt x="15" y="264"/>
                      </a:lnTo>
                      <a:lnTo>
                        <a:pt x="0" y="259"/>
                      </a:lnTo>
                      <a:lnTo>
                        <a:pt x="2" y="253"/>
                      </a:lnTo>
                      <a:lnTo>
                        <a:pt x="7" y="239"/>
                      </a:lnTo>
                      <a:lnTo>
                        <a:pt x="12" y="222"/>
                      </a:lnTo>
                      <a:lnTo>
                        <a:pt x="17" y="207"/>
                      </a:lnTo>
                      <a:cubicBezTo>
                        <a:pt x="18" y="204"/>
                        <a:pt x="21" y="202"/>
                        <a:pt x="24" y="201"/>
                      </a:cubicBezTo>
                      <a:lnTo>
                        <a:pt x="65" y="200"/>
                      </a:lnTo>
                      <a:lnTo>
                        <a:pt x="104" y="202"/>
                      </a:lnTo>
                      <a:lnTo>
                        <a:pt x="143" y="199"/>
                      </a:lnTo>
                      <a:lnTo>
                        <a:pt x="140" y="200"/>
                      </a:lnTo>
                      <a:lnTo>
                        <a:pt x="176" y="185"/>
                      </a:lnTo>
                      <a:lnTo>
                        <a:pt x="173" y="188"/>
                      </a:lnTo>
                      <a:lnTo>
                        <a:pt x="186" y="169"/>
                      </a:lnTo>
                      <a:lnTo>
                        <a:pt x="184" y="173"/>
                      </a:lnTo>
                      <a:lnTo>
                        <a:pt x="186" y="147"/>
                      </a:lnTo>
                      <a:lnTo>
                        <a:pt x="186" y="148"/>
                      </a:lnTo>
                      <a:lnTo>
                        <a:pt x="184" y="119"/>
                      </a:lnTo>
                      <a:cubicBezTo>
                        <a:pt x="184" y="118"/>
                        <a:pt x="184" y="118"/>
                        <a:pt x="185" y="117"/>
                      </a:cubicBezTo>
                      <a:lnTo>
                        <a:pt x="189" y="90"/>
                      </a:lnTo>
                      <a:cubicBezTo>
                        <a:pt x="189" y="89"/>
                        <a:pt x="189" y="89"/>
                        <a:pt x="189" y="88"/>
                      </a:cubicBezTo>
                      <a:lnTo>
                        <a:pt x="200" y="66"/>
                      </a:lnTo>
                      <a:cubicBezTo>
                        <a:pt x="201" y="65"/>
                        <a:pt x="201" y="65"/>
                        <a:pt x="201" y="65"/>
                      </a:cubicBezTo>
                      <a:lnTo>
                        <a:pt x="220" y="41"/>
                      </a:lnTo>
                      <a:lnTo>
                        <a:pt x="240" y="19"/>
                      </a:lnTo>
                      <a:lnTo>
                        <a:pt x="258" y="0"/>
                      </a:lnTo>
                      <a:lnTo>
                        <a:pt x="269" y="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101" name="Freeform 118">
                  <a:extLst>
                    <a:ext uri="{FF2B5EF4-FFF2-40B4-BE49-F238E27FC236}">
                      <a16:creationId xmlns:a16="http://schemas.microsoft.com/office/drawing/2014/main" id="{576F2B27-D2CE-456D-BD99-88DAA52352E4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2685052" y="2557197"/>
                  <a:ext cx="556962" cy="512846"/>
                </a:xfrm>
                <a:custGeom>
                  <a:avLst/>
                  <a:gdLst/>
                  <a:ahLst/>
                  <a:cxnLst>
                    <a:cxn ang="0">
                      <a:pos x="52" y="91"/>
                    </a:cxn>
                    <a:cxn ang="0">
                      <a:pos x="95" y="42"/>
                    </a:cxn>
                    <a:cxn ang="0">
                      <a:pos x="160" y="33"/>
                    </a:cxn>
                    <a:cxn ang="0">
                      <a:pos x="198" y="24"/>
                    </a:cxn>
                    <a:cxn ang="0">
                      <a:pos x="251" y="11"/>
                    </a:cxn>
                    <a:cxn ang="0">
                      <a:pos x="285" y="29"/>
                    </a:cxn>
                    <a:cxn ang="0">
                      <a:pos x="322" y="2"/>
                    </a:cxn>
                    <a:cxn ang="0">
                      <a:pos x="369" y="7"/>
                    </a:cxn>
                    <a:cxn ang="0">
                      <a:pos x="400" y="7"/>
                    </a:cxn>
                    <a:cxn ang="0">
                      <a:pos x="452" y="3"/>
                    </a:cxn>
                    <a:cxn ang="0">
                      <a:pos x="494" y="45"/>
                    </a:cxn>
                    <a:cxn ang="0">
                      <a:pos x="539" y="78"/>
                    </a:cxn>
                    <a:cxn ang="0">
                      <a:pos x="545" y="129"/>
                    </a:cxn>
                    <a:cxn ang="0">
                      <a:pos x="557" y="159"/>
                    </a:cxn>
                    <a:cxn ang="0">
                      <a:pos x="547" y="222"/>
                    </a:cxn>
                    <a:cxn ang="0">
                      <a:pos x="486" y="255"/>
                    </a:cxn>
                    <a:cxn ang="0">
                      <a:pos x="461" y="306"/>
                    </a:cxn>
                    <a:cxn ang="0">
                      <a:pos x="403" y="324"/>
                    </a:cxn>
                    <a:cxn ang="0">
                      <a:pos x="356" y="340"/>
                    </a:cxn>
                    <a:cxn ang="0">
                      <a:pos x="295" y="368"/>
                    </a:cxn>
                    <a:cxn ang="0">
                      <a:pos x="230" y="351"/>
                    </a:cxn>
                    <a:cxn ang="0">
                      <a:pos x="179" y="346"/>
                    </a:cxn>
                    <a:cxn ang="0">
                      <a:pos x="103" y="328"/>
                    </a:cxn>
                    <a:cxn ang="0">
                      <a:pos x="81" y="303"/>
                    </a:cxn>
                    <a:cxn ang="0">
                      <a:pos x="35" y="292"/>
                    </a:cxn>
                    <a:cxn ang="0">
                      <a:pos x="12" y="253"/>
                    </a:cxn>
                    <a:cxn ang="0">
                      <a:pos x="29" y="222"/>
                    </a:cxn>
                    <a:cxn ang="0">
                      <a:pos x="1" y="186"/>
                    </a:cxn>
                    <a:cxn ang="0">
                      <a:pos x="10" y="143"/>
                    </a:cxn>
                    <a:cxn ang="0">
                      <a:pos x="51" y="120"/>
                    </a:cxn>
                    <a:cxn ang="0">
                      <a:pos x="35" y="140"/>
                    </a:cxn>
                    <a:cxn ang="0">
                      <a:pos x="16" y="169"/>
                    </a:cxn>
                    <a:cxn ang="0">
                      <a:pos x="26" y="199"/>
                    </a:cxn>
                    <a:cxn ang="0">
                      <a:pos x="29" y="238"/>
                    </a:cxn>
                    <a:cxn ang="0">
                      <a:pos x="34" y="270"/>
                    </a:cxn>
                    <a:cxn ang="0">
                      <a:pos x="63" y="287"/>
                    </a:cxn>
                    <a:cxn ang="0">
                      <a:pos x="90" y="294"/>
                    </a:cxn>
                    <a:cxn ang="0">
                      <a:pos x="145" y="329"/>
                    </a:cxn>
                    <a:cxn ang="0">
                      <a:pos x="213" y="319"/>
                    </a:cxn>
                    <a:cxn ang="0">
                      <a:pos x="265" y="350"/>
                    </a:cxn>
                    <a:cxn ang="0">
                      <a:pos x="324" y="344"/>
                    </a:cxn>
                    <a:cxn ang="0">
                      <a:pos x="361" y="302"/>
                    </a:cxn>
                    <a:cxn ang="0">
                      <a:pos x="432" y="304"/>
                    </a:cxn>
                    <a:cxn ang="0">
                      <a:pos x="466" y="274"/>
                    </a:cxn>
                    <a:cxn ang="0">
                      <a:pos x="516" y="231"/>
                    </a:cxn>
                    <a:cxn ang="0">
                      <a:pos x="544" y="186"/>
                    </a:cxn>
                    <a:cxn ang="0">
                      <a:pos x="527" y="136"/>
                    </a:cxn>
                    <a:cxn ang="0">
                      <a:pos x="531" y="101"/>
                    </a:cxn>
                    <a:cxn ang="0">
                      <a:pos x="509" y="69"/>
                    </a:cxn>
                    <a:cxn ang="0">
                      <a:pos x="463" y="25"/>
                    </a:cxn>
                    <a:cxn ang="0">
                      <a:pos x="425" y="16"/>
                    </a:cxn>
                    <a:cxn ang="0">
                      <a:pos x="388" y="34"/>
                    </a:cxn>
                    <a:cxn ang="0">
                      <a:pos x="342" y="16"/>
                    </a:cxn>
                    <a:cxn ang="0">
                      <a:pos x="308" y="27"/>
                    </a:cxn>
                    <a:cxn ang="0">
                      <a:pos x="271" y="31"/>
                    </a:cxn>
                    <a:cxn ang="0">
                      <a:pos x="225" y="28"/>
                    </a:cxn>
                    <a:cxn ang="0">
                      <a:pos x="190" y="55"/>
                    </a:cxn>
                    <a:cxn ang="0">
                      <a:pos x="129" y="47"/>
                    </a:cxn>
                    <a:cxn ang="0">
                      <a:pos x="78" y="75"/>
                    </a:cxn>
                    <a:cxn ang="0">
                      <a:pos x="65" y="125"/>
                    </a:cxn>
                  </a:cxnLst>
                  <a:rect l="0" t="0" r="r" b="b"/>
                  <a:pathLst>
                    <a:path w="560" h="369">
                      <a:moveTo>
                        <a:pt x="52" y="119"/>
                      </a:moveTo>
                      <a:lnTo>
                        <a:pt x="49" y="124"/>
                      </a:lnTo>
                      <a:lnTo>
                        <a:pt x="51" y="94"/>
                      </a:lnTo>
                      <a:cubicBezTo>
                        <a:pt x="52" y="93"/>
                        <a:pt x="52" y="92"/>
                        <a:pt x="52" y="91"/>
                      </a:cubicBezTo>
                      <a:lnTo>
                        <a:pt x="66" y="65"/>
                      </a:lnTo>
                      <a:cubicBezTo>
                        <a:pt x="67" y="64"/>
                        <a:pt x="68" y="63"/>
                        <a:pt x="68" y="62"/>
                      </a:cubicBezTo>
                      <a:lnTo>
                        <a:pt x="92" y="43"/>
                      </a:lnTo>
                      <a:cubicBezTo>
                        <a:pt x="93" y="43"/>
                        <a:pt x="94" y="42"/>
                        <a:pt x="95" y="42"/>
                      </a:cubicBezTo>
                      <a:lnTo>
                        <a:pt x="127" y="32"/>
                      </a:lnTo>
                      <a:cubicBezTo>
                        <a:pt x="128" y="32"/>
                        <a:pt x="129" y="31"/>
                        <a:pt x="130" y="31"/>
                      </a:cubicBezTo>
                      <a:lnTo>
                        <a:pt x="158" y="32"/>
                      </a:lnTo>
                      <a:cubicBezTo>
                        <a:pt x="159" y="32"/>
                        <a:pt x="159" y="33"/>
                        <a:pt x="160" y="33"/>
                      </a:cubicBezTo>
                      <a:lnTo>
                        <a:pt x="187" y="42"/>
                      </a:lnTo>
                      <a:lnTo>
                        <a:pt x="179" y="44"/>
                      </a:lnTo>
                      <a:lnTo>
                        <a:pt x="196" y="26"/>
                      </a:lnTo>
                      <a:cubicBezTo>
                        <a:pt x="196" y="25"/>
                        <a:pt x="197" y="25"/>
                        <a:pt x="198" y="24"/>
                      </a:cubicBezTo>
                      <a:lnTo>
                        <a:pt x="221" y="13"/>
                      </a:lnTo>
                      <a:cubicBezTo>
                        <a:pt x="222" y="13"/>
                        <a:pt x="223" y="13"/>
                        <a:pt x="224" y="12"/>
                      </a:cubicBezTo>
                      <a:lnTo>
                        <a:pt x="249" y="10"/>
                      </a:lnTo>
                      <a:cubicBezTo>
                        <a:pt x="250" y="10"/>
                        <a:pt x="250" y="10"/>
                        <a:pt x="251" y="11"/>
                      </a:cubicBezTo>
                      <a:lnTo>
                        <a:pt x="277" y="17"/>
                      </a:lnTo>
                      <a:cubicBezTo>
                        <a:pt x="278" y="17"/>
                        <a:pt x="279" y="17"/>
                        <a:pt x="280" y="18"/>
                      </a:cubicBezTo>
                      <a:lnTo>
                        <a:pt x="295" y="28"/>
                      </a:lnTo>
                      <a:lnTo>
                        <a:pt x="285" y="29"/>
                      </a:lnTo>
                      <a:lnTo>
                        <a:pt x="299" y="14"/>
                      </a:lnTo>
                      <a:cubicBezTo>
                        <a:pt x="299" y="13"/>
                        <a:pt x="300" y="13"/>
                        <a:pt x="301" y="12"/>
                      </a:cubicBezTo>
                      <a:lnTo>
                        <a:pt x="319" y="3"/>
                      </a:lnTo>
                      <a:cubicBezTo>
                        <a:pt x="320" y="3"/>
                        <a:pt x="321" y="3"/>
                        <a:pt x="322" y="2"/>
                      </a:cubicBezTo>
                      <a:lnTo>
                        <a:pt x="343" y="0"/>
                      </a:lnTo>
                      <a:cubicBezTo>
                        <a:pt x="344" y="0"/>
                        <a:pt x="344" y="0"/>
                        <a:pt x="345" y="1"/>
                      </a:cubicBezTo>
                      <a:lnTo>
                        <a:pt x="366" y="6"/>
                      </a:lnTo>
                      <a:cubicBezTo>
                        <a:pt x="367" y="6"/>
                        <a:pt x="368" y="6"/>
                        <a:pt x="369" y="7"/>
                      </a:cubicBezTo>
                      <a:lnTo>
                        <a:pt x="388" y="21"/>
                      </a:lnTo>
                      <a:lnTo>
                        <a:pt x="379" y="21"/>
                      </a:lnTo>
                      <a:lnTo>
                        <a:pt x="398" y="8"/>
                      </a:lnTo>
                      <a:cubicBezTo>
                        <a:pt x="399" y="7"/>
                        <a:pt x="400" y="7"/>
                        <a:pt x="400" y="7"/>
                      </a:cubicBezTo>
                      <a:lnTo>
                        <a:pt x="423" y="1"/>
                      </a:lnTo>
                      <a:cubicBezTo>
                        <a:pt x="424" y="0"/>
                        <a:pt x="425" y="0"/>
                        <a:pt x="426" y="0"/>
                      </a:cubicBezTo>
                      <a:lnTo>
                        <a:pt x="449" y="2"/>
                      </a:lnTo>
                      <a:cubicBezTo>
                        <a:pt x="450" y="3"/>
                        <a:pt x="451" y="3"/>
                        <a:pt x="452" y="3"/>
                      </a:cubicBezTo>
                      <a:lnTo>
                        <a:pt x="473" y="13"/>
                      </a:lnTo>
                      <a:cubicBezTo>
                        <a:pt x="474" y="14"/>
                        <a:pt x="475" y="15"/>
                        <a:pt x="476" y="16"/>
                      </a:cubicBezTo>
                      <a:lnTo>
                        <a:pt x="497" y="48"/>
                      </a:lnTo>
                      <a:lnTo>
                        <a:pt x="494" y="45"/>
                      </a:lnTo>
                      <a:lnTo>
                        <a:pt x="518" y="56"/>
                      </a:lnTo>
                      <a:cubicBezTo>
                        <a:pt x="519" y="57"/>
                        <a:pt x="519" y="57"/>
                        <a:pt x="520" y="58"/>
                      </a:cubicBezTo>
                      <a:lnTo>
                        <a:pt x="537" y="75"/>
                      </a:lnTo>
                      <a:cubicBezTo>
                        <a:pt x="538" y="76"/>
                        <a:pt x="539" y="77"/>
                        <a:pt x="539" y="78"/>
                      </a:cubicBezTo>
                      <a:lnTo>
                        <a:pt x="547" y="99"/>
                      </a:lnTo>
                      <a:cubicBezTo>
                        <a:pt x="547" y="100"/>
                        <a:pt x="548" y="101"/>
                        <a:pt x="547" y="102"/>
                      </a:cubicBezTo>
                      <a:lnTo>
                        <a:pt x="545" y="126"/>
                      </a:lnTo>
                      <a:cubicBezTo>
                        <a:pt x="545" y="127"/>
                        <a:pt x="545" y="128"/>
                        <a:pt x="545" y="129"/>
                      </a:cubicBezTo>
                      <a:lnTo>
                        <a:pt x="542" y="136"/>
                      </a:lnTo>
                      <a:lnTo>
                        <a:pt x="541" y="129"/>
                      </a:lnTo>
                      <a:lnTo>
                        <a:pt x="556" y="156"/>
                      </a:lnTo>
                      <a:cubicBezTo>
                        <a:pt x="557" y="157"/>
                        <a:pt x="557" y="158"/>
                        <a:pt x="557" y="159"/>
                      </a:cubicBezTo>
                      <a:lnTo>
                        <a:pt x="559" y="188"/>
                      </a:lnTo>
                      <a:cubicBezTo>
                        <a:pt x="560" y="189"/>
                        <a:pt x="559" y="190"/>
                        <a:pt x="559" y="191"/>
                      </a:cubicBezTo>
                      <a:lnTo>
                        <a:pt x="549" y="219"/>
                      </a:lnTo>
                      <a:cubicBezTo>
                        <a:pt x="549" y="220"/>
                        <a:pt x="548" y="221"/>
                        <a:pt x="547" y="222"/>
                      </a:cubicBezTo>
                      <a:lnTo>
                        <a:pt x="524" y="244"/>
                      </a:lnTo>
                      <a:cubicBezTo>
                        <a:pt x="523" y="245"/>
                        <a:pt x="522" y="246"/>
                        <a:pt x="521" y="246"/>
                      </a:cubicBezTo>
                      <a:lnTo>
                        <a:pt x="481" y="261"/>
                      </a:lnTo>
                      <a:lnTo>
                        <a:pt x="486" y="255"/>
                      </a:lnTo>
                      <a:lnTo>
                        <a:pt x="480" y="280"/>
                      </a:lnTo>
                      <a:cubicBezTo>
                        <a:pt x="480" y="281"/>
                        <a:pt x="480" y="282"/>
                        <a:pt x="479" y="283"/>
                      </a:cubicBezTo>
                      <a:lnTo>
                        <a:pt x="464" y="303"/>
                      </a:lnTo>
                      <a:cubicBezTo>
                        <a:pt x="463" y="304"/>
                        <a:pt x="462" y="305"/>
                        <a:pt x="461" y="306"/>
                      </a:cubicBezTo>
                      <a:lnTo>
                        <a:pt x="437" y="319"/>
                      </a:lnTo>
                      <a:cubicBezTo>
                        <a:pt x="437" y="319"/>
                        <a:pt x="436" y="319"/>
                        <a:pt x="435" y="319"/>
                      </a:cubicBezTo>
                      <a:lnTo>
                        <a:pt x="407" y="324"/>
                      </a:lnTo>
                      <a:cubicBezTo>
                        <a:pt x="406" y="325"/>
                        <a:pt x="405" y="325"/>
                        <a:pt x="403" y="324"/>
                      </a:cubicBezTo>
                      <a:lnTo>
                        <a:pt x="365" y="314"/>
                      </a:lnTo>
                      <a:lnTo>
                        <a:pt x="374" y="311"/>
                      </a:lnTo>
                      <a:lnTo>
                        <a:pt x="358" y="338"/>
                      </a:lnTo>
                      <a:cubicBezTo>
                        <a:pt x="358" y="338"/>
                        <a:pt x="357" y="339"/>
                        <a:pt x="356" y="340"/>
                      </a:cubicBezTo>
                      <a:lnTo>
                        <a:pt x="331" y="358"/>
                      </a:lnTo>
                      <a:cubicBezTo>
                        <a:pt x="330" y="358"/>
                        <a:pt x="330" y="359"/>
                        <a:pt x="329" y="359"/>
                      </a:cubicBezTo>
                      <a:lnTo>
                        <a:pt x="298" y="368"/>
                      </a:lnTo>
                      <a:cubicBezTo>
                        <a:pt x="297" y="368"/>
                        <a:pt x="296" y="369"/>
                        <a:pt x="295" y="368"/>
                      </a:cubicBezTo>
                      <a:lnTo>
                        <a:pt x="261" y="365"/>
                      </a:lnTo>
                      <a:cubicBezTo>
                        <a:pt x="260" y="365"/>
                        <a:pt x="259" y="365"/>
                        <a:pt x="258" y="365"/>
                      </a:cubicBezTo>
                      <a:lnTo>
                        <a:pt x="232" y="353"/>
                      </a:lnTo>
                      <a:cubicBezTo>
                        <a:pt x="231" y="352"/>
                        <a:pt x="231" y="352"/>
                        <a:pt x="230" y="351"/>
                      </a:cubicBezTo>
                      <a:lnTo>
                        <a:pt x="210" y="332"/>
                      </a:lnTo>
                      <a:lnTo>
                        <a:pt x="218" y="334"/>
                      </a:lnTo>
                      <a:lnTo>
                        <a:pt x="182" y="346"/>
                      </a:lnTo>
                      <a:cubicBezTo>
                        <a:pt x="181" y="346"/>
                        <a:pt x="180" y="347"/>
                        <a:pt x="179" y="346"/>
                      </a:cubicBezTo>
                      <a:lnTo>
                        <a:pt x="141" y="344"/>
                      </a:lnTo>
                      <a:cubicBezTo>
                        <a:pt x="140" y="344"/>
                        <a:pt x="139" y="344"/>
                        <a:pt x="138" y="344"/>
                      </a:cubicBezTo>
                      <a:lnTo>
                        <a:pt x="105" y="330"/>
                      </a:lnTo>
                      <a:cubicBezTo>
                        <a:pt x="104" y="329"/>
                        <a:pt x="104" y="329"/>
                        <a:pt x="103" y="328"/>
                      </a:cubicBezTo>
                      <a:lnTo>
                        <a:pt x="77" y="303"/>
                      </a:lnTo>
                      <a:cubicBezTo>
                        <a:pt x="76" y="303"/>
                        <a:pt x="76" y="302"/>
                        <a:pt x="75" y="301"/>
                      </a:cubicBezTo>
                      <a:lnTo>
                        <a:pt x="74" y="299"/>
                      </a:lnTo>
                      <a:lnTo>
                        <a:pt x="81" y="303"/>
                      </a:lnTo>
                      <a:lnTo>
                        <a:pt x="59" y="302"/>
                      </a:lnTo>
                      <a:cubicBezTo>
                        <a:pt x="58" y="302"/>
                        <a:pt x="57" y="302"/>
                        <a:pt x="56" y="302"/>
                      </a:cubicBezTo>
                      <a:lnTo>
                        <a:pt x="37" y="294"/>
                      </a:lnTo>
                      <a:cubicBezTo>
                        <a:pt x="36" y="293"/>
                        <a:pt x="36" y="293"/>
                        <a:pt x="35" y="292"/>
                      </a:cubicBezTo>
                      <a:lnTo>
                        <a:pt x="21" y="278"/>
                      </a:lnTo>
                      <a:cubicBezTo>
                        <a:pt x="20" y="277"/>
                        <a:pt x="19" y="276"/>
                        <a:pt x="19" y="275"/>
                      </a:cubicBezTo>
                      <a:lnTo>
                        <a:pt x="13" y="256"/>
                      </a:lnTo>
                      <a:cubicBezTo>
                        <a:pt x="13" y="255"/>
                        <a:pt x="12" y="254"/>
                        <a:pt x="12" y="253"/>
                      </a:cubicBezTo>
                      <a:lnTo>
                        <a:pt x="14" y="233"/>
                      </a:lnTo>
                      <a:cubicBezTo>
                        <a:pt x="15" y="231"/>
                        <a:pt x="15" y="230"/>
                        <a:pt x="16" y="229"/>
                      </a:cubicBezTo>
                      <a:lnTo>
                        <a:pt x="28" y="211"/>
                      </a:lnTo>
                      <a:lnTo>
                        <a:pt x="29" y="222"/>
                      </a:lnTo>
                      <a:lnTo>
                        <a:pt x="13" y="209"/>
                      </a:lnTo>
                      <a:cubicBezTo>
                        <a:pt x="13" y="208"/>
                        <a:pt x="12" y="207"/>
                        <a:pt x="11" y="206"/>
                      </a:cubicBezTo>
                      <a:lnTo>
                        <a:pt x="2" y="189"/>
                      </a:lnTo>
                      <a:cubicBezTo>
                        <a:pt x="2" y="188"/>
                        <a:pt x="2" y="187"/>
                        <a:pt x="1" y="186"/>
                      </a:cubicBezTo>
                      <a:lnTo>
                        <a:pt x="0" y="167"/>
                      </a:lnTo>
                      <a:cubicBezTo>
                        <a:pt x="0" y="166"/>
                        <a:pt x="1" y="165"/>
                        <a:pt x="1" y="164"/>
                      </a:cubicBezTo>
                      <a:lnTo>
                        <a:pt x="8" y="146"/>
                      </a:lnTo>
                      <a:cubicBezTo>
                        <a:pt x="8" y="144"/>
                        <a:pt x="9" y="143"/>
                        <a:pt x="10" y="143"/>
                      </a:cubicBezTo>
                      <a:lnTo>
                        <a:pt x="27" y="127"/>
                      </a:lnTo>
                      <a:cubicBezTo>
                        <a:pt x="28" y="126"/>
                        <a:pt x="29" y="125"/>
                        <a:pt x="30" y="125"/>
                      </a:cubicBezTo>
                      <a:lnTo>
                        <a:pt x="54" y="118"/>
                      </a:lnTo>
                      <a:lnTo>
                        <a:pt x="51" y="120"/>
                      </a:lnTo>
                      <a:lnTo>
                        <a:pt x="52" y="119"/>
                      </a:lnTo>
                      <a:close/>
                      <a:moveTo>
                        <a:pt x="62" y="131"/>
                      </a:moveTo>
                      <a:cubicBezTo>
                        <a:pt x="61" y="132"/>
                        <a:pt x="60" y="133"/>
                        <a:pt x="59" y="133"/>
                      </a:cubicBezTo>
                      <a:lnTo>
                        <a:pt x="35" y="140"/>
                      </a:lnTo>
                      <a:lnTo>
                        <a:pt x="38" y="138"/>
                      </a:lnTo>
                      <a:lnTo>
                        <a:pt x="21" y="154"/>
                      </a:lnTo>
                      <a:lnTo>
                        <a:pt x="23" y="151"/>
                      </a:lnTo>
                      <a:lnTo>
                        <a:pt x="16" y="169"/>
                      </a:lnTo>
                      <a:lnTo>
                        <a:pt x="16" y="166"/>
                      </a:lnTo>
                      <a:lnTo>
                        <a:pt x="17" y="185"/>
                      </a:lnTo>
                      <a:lnTo>
                        <a:pt x="17" y="182"/>
                      </a:lnTo>
                      <a:lnTo>
                        <a:pt x="26" y="199"/>
                      </a:lnTo>
                      <a:lnTo>
                        <a:pt x="24" y="196"/>
                      </a:lnTo>
                      <a:lnTo>
                        <a:pt x="40" y="209"/>
                      </a:lnTo>
                      <a:cubicBezTo>
                        <a:pt x="43" y="212"/>
                        <a:pt x="43" y="216"/>
                        <a:pt x="41" y="220"/>
                      </a:cubicBezTo>
                      <a:lnTo>
                        <a:pt x="29" y="238"/>
                      </a:lnTo>
                      <a:lnTo>
                        <a:pt x="30" y="234"/>
                      </a:lnTo>
                      <a:lnTo>
                        <a:pt x="28" y="254"/>
                      </a:lnTo>
                      <a:lnTo>
                        <a:pt x="28" y="251"/>
                      </a:lnTo>
                      <a:lnTo>
                        <a:pt x="34" y="270"/>
                      </a:lnTo>
                      <a:lnTo>
                        <a:pt x="32" y="267"/>
                      </a:lnTo>
                      <a:lnTo>
                        <a:pt x="46" y="281"/>
                      </a:lnTo>
                      <a:lnTo>
                        <a:pt x="44" y="279"/>
                      </a:lnTo>
                      <a:lnTo>
                        <a:pt x="63" y="287"/>
                      </a:lnTo>
                      <a:lnTo>
                        <a:pt x="60" y="286"/>
                      </a:lnTo>
                      <a:lnTo>
                        <a:pt x="82" y="287"/>
                      </a:lnTo>
                      <a:cubicBezTo>
                        <a:pt x="85" y="288"/>
                        <a:pt x="87" y="289"/>
                        <a:pt x="89" y="292"/>
                      </a:cubicBezTo>
                      <a:lnTo>
                        <a:pt x="90" y="294"/>
                      </a:lnTo>
                      <a:lnTo>
                        <a:pt x="88" y="292"/>
                      </a:lnTo>
                      <a:lnTo>
                        <a:pt x="114" y="317"/>
                      </a:lnTo>
                      <a:lnTo>
                        <a:pt x="112" y="315"/>
                      </a:lnTo>
                      <a:lnTo>
                        <a:pt x="145" y="329"/>
                      </a:lnTo>
                      <a:lnTo>
                        <a:pt x="142" y="328"/>
                      </a:lnTo>
                      <a:lnTo>
                        <a:pt x="180" y="330"/>
                      </a:lnTo>
                      <a:lnTo>
                        <a:pt x="177" y="331"/>
                      </a:lnTo>
                      <a:lnTo>
                        <a:pt x="213" y="319"/>
                      </a:lnTo>
                      <a:cubicBezTo>
                        <a:pt x="216" y="318"/>
                        <a:pt x="219" y="319"/>
                        <a:pt x="221" y="321"/>
                      </a:cubicBezTo>
                      <a:lnTo>
                        <a:pt x="241" y="340"/>
                      </a:lnTo>
                      <a:lnTo>
                        <a:pt x="239" y="338"/>
                      </a:lnTo>
                      <a:lnTo>
                        <a:pt x="265" y="350"/>
                      </a:lnTo>
                      <a:lnTo>
                        <a:pt x="262" y="349"/>
                      </a:lnTo>
                      <a:lnTo>
                        <a:pt x="296" y="352"/>
                      </a:lnTo>
                      <a:lnTo>
                        <a:pt x="293" y="353"/>
                      </a:lnTo>
                      <a:lnTo>
                        <a:pt x="324" y="344"/>
                      </a:lnTo>
                      <a:lnTo>
                        <a:pt x="322" y="345"/>
                      </a:lnTo>
                      <a:lnTo>
                        <a:pt x="347" y="327"/>
                      </a:lnTo>
                      <a:lnTo>
                        <a:pt x="345" y="329"/>
                      </a:lnTo>
                      <a:lnTo>
                        <a:pt x="361" y="302"/>
                      </a:lnTo>
                      <a:cubicBezTo>
                        <a:pt x="362" y="299"/>
                        <a:pt x="366" y="298"/>
                        <a:pt x="370" y="299"/>
                      </a:cubicBezTo>
                      <a:lnTo>
                        <a:pt x="408" y="309"/>
                      </a:lnTo>
                      <a:lnTo>
                        <a:pt x="404" y="309"/>
                      </a:lnTo>
                      <a:lnTo>
                        <a:pt x="432" y="304"/>
                      </a:lnTo>
                      <a:lnTo>
                        <a:pt x="430" y="304"/>
                      </a:lnTo>
                      <a:lnTo>
                        <a:pt x="454" y="291"/>
                      </a:lnTo>
                      <a:lnTo>
                        <a:pt x="451" y="294"/>
                      </a:lnTo>
                      <a:lnTo>
                        <a:pt x="466" y="274"/>
                      </a:lnTo>
                      <a:lnTo>
                        <a:pt x="465" y="277"/>
                      </a:lnTo>
                      <a:lnTo>
                        <a:pt x="471" y="252"/>
                      </a:lnTo>
                      <a:cubicBezTo>
                        <a:pt x="471" y="249"/>
                        <a:pt x="473" y="247"/>
                        <a:pt x="476" y="246"/>
                      </a:cubicBezTo>
                      <a:lnTo>
                        <a:pt x="516" y="231"/>
                      </a:lnTo>
                      <a:lnTo>
                        <a:pt x="513" y="233"/>
                      </a:lnTo>
                      <a:lnTo>
                        <a:pt x="536" y="211"/>
                      </a:lnTo>
                      <a:lnTo>
                        <a:pt x="534" y="214"/>
                      </a:lnTo>
                      <a:lnTo>
                        <a:pt x="544" y="186"/>
                      </a:lnTo>
                      <a:lnTo>
                        <a:pt x="543" y="189"/>
                      </a:lnTo>
                      <a:lnTo>
                        <a:pt x="541" y="160"/>
                      </a:lnTo>
                      <a:lnTo>
                        <a:pt x="542" y="163"/>
                      </a:lnTo>
                      <a:lnTo>
                        <a:pt x="527" y="136"/>
                      </a:lnTo>
                      <a:cubicBezTo>
                        <a:pt x="526" y="134"/>
                        <a:pt x="526" y="132"/>
                        <a:pt x="527" y="129"/>
                      </a:cubicBezTo>
                      <a:lnTo>
                        <a:pt x="530" y="122"/>
                      </a:lnTo>
                      <a:lnTo>
                        <a:pt x="529" y="125"/>
                      </a:lnTo>
                      <a:lnTo>
                        <a:pt x="531" y="101"/>
                      </a:lnTo>
                      <a:lnTo>
                        <a:pt x="532" y="104"/>
                      </a:lnTo>
                      <a:lnTo>
                        <a:pt x="524" y="83"/>
                      </a:lnTo>
                      <a:lnTo>
                        <a:pt x="526" y="86"/>
                      </a:lnTo>
                      <a:lnTo>
                        <a:pt x="509" y="69"/>
                      </a:lnTo>
                      <a:lnTo>
                        <a:pt x="511" y="71"/>
                      </a:lnTo>
                      <a:lnTo>
                        <a:pt x="487" y="60"/>
                      </a:lnTo>
                      <a:cubicBezTo>
                        <a:pt x="486" y="59"/>
                        <a:pt x="485" y="58"/>
                        <a:pt x="484" y="57"/>
                      </a:cubicBezTo>
                      <a:lnTo>
                        <a:pt x="463" y="25"/>
                      </a:lnTo>
                      <a:lnTo>
                        <a:pt x="466" y="28"/>
                      </a:lnTo>
                      <a:lnTo>
                        <a:pt x="445" y="18"/>
                      </a:lnTo>
                      <a:lnTo>
                        <a:pt x="448" y="18"/>
                      </a:lnTo>
                      <a:lnTo>
                        <a:pt x="425" y="16"/>
                      </a:lnTo>
                      <a:lnTo>
                        <a:pt x="427" y="16"/>
                      </a:lnTo>
                      <a:lnTo>
                        <a:pt x="404" y="22"/>
                      </a:lnTo>
                      <a:lnTo>
                        <a:pt x="407" y="21"/>
                      </a:lnTo>
                      <a:lnTo>
                        <a:pt x="388" y="34"/>
                      </a:lnTo>
                      <a:cubicBezTo>
                        <a:pt x="385" y="36"/>
                        <a:pt x="381" y="36"/>
                        <a:pt x="379" y="34"/>
                      </a:cubicBezTo>
                      <a:lnTo>
                        <a:pt x="360" y="20"/>
                      </a:lnTo>
                      <a:lnTo>
                        <a:pt x="363" y="21"/>
                      </a:lnTo>
                      <a:lnTo>
                        <a:pt x="342" y="16"/>
                      </a:lnTo>
                      <a:lnTo>
                        <a:pt x="344" y="16"/>
                      </a:lnTo>
                      <a:lnTo>
                        <a:pt x="323" y="18"/>
                      </a:lnTo>
                      <a:lnTo>
                        <a:pt x="326" y="18"/>
                      </a:lnTo>
                      <a:lnTo>
                        <a:pt x="308" y="27"/>
                      </a:lnTo>
                      <a:lnTo>
                        <a:pt x="310" y="25"/>
                      </a:lnTo>
                      <a:lnTo>
                        <a:pt x="296" y="40"/>
                      </a:lnTo>
                      <a:cubicBezTo>
                        <a:pt x="294" y="43"/>
                        <a:pt x="289" y="43"/>
                        <a:pt x="286" y="41"/>
                      </a:cubicBezTo>
                      <a:lnTo>
                        <a:pt x="271" y="31"/>
                      </a:lnTo>
                      <a:lnTo>
                        <a:pt x="274" y="32"/>
                      </a:lnTo>
                      <a:lnTo>
                        <a:pt x="248" y="26"/>
                      </a:lnTo>
                      <a:lnTo>
                        <a:pt x="250" y="26"/>
                      </a:lnTo>
                      <a:lnTo>
                        <a:pt x="225" y="28"/>
                      </a:lnTo>
                      <a:lnTo>
                        <a:pt x="228" y="28"/>
                      </a:lnTo>
                      <a:lnTo>
                        <a:pt x="205" y="39"/>
                      </a:lnTo>
                      <a:lnTo>
                        <a:pt x="207" y="37"/>
                      </a:lnTo>
                      <a:lnTo>
                        <a:pt x="190" y="55"/>
                      </a:lnTo>
                      <a:cubicBezTo>
                        <a:pt x="188" y="57"/>
                        <a:pt x="185" y="58"/>
                        <a:pt x="182" y="57"/>
                      </a:cubicBezTo>
                      <a:lnTo>
                        <a:pt x="155" y="48"/>
                      </a:lnTo>
                      <a:lnTo>
                        <a:pt x="157" y="48"/>
                      </a:lnTo>
                      <a:lnTo>
                        <a:pt x="129" y="47"/>
                      </a:lnTo>
                      <a:lnTo>
                        <a:pt x="132" y="47"/>
                      </a:lnTo>
                      <a:lnTo>
                        <a:pt x="100" y="57"/>
                      </a:lnTo>
                      <a:lnTo>
                        <a:pt x="102" y="56"/>
                      </a:lnTo>
                      <a:lnTo>
                        <a:pt x="78" y="75"/>
                      </a:lnTo>
                      <a:lnTo>
                        <a:pt x="81" y="72"/>
                      </a:lnTo>
                      <a:lnTo>
                        <a:pt x="67" y="98"/>
                      </a:lnTo>
                      <a:lnTo>
                        <a:pt x="67" y="95"/>
                      </a:lnTo>
                      <a:lnTo>
                        <a:pt x="65" y="125"/>
                      </a:lnTo>
                      <a:cubicBezTo>
                        <a:pt x="65" y="127"/>
                        <a:pt x="64" y="129"/>
                        <a:pt x="63" y="130"/>
                      </a:cubicBezTo>
                      <a:lnTo>
                        <a:pt x="62" y="131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102" name="Freeform 125">
                  <a:extLst>
                    <a:ext uri="{FF2B5EF4-FFF2-40B4-BE49-F238E27FC236}">
                      <a16:creationId xmlns:a16="http://schemas.microsoft.com/office/drawing/2014/main" id="{10ECCE92-8965-44DC-98E6-DB0D622DB49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35582" y="2546363"/>
                  <a:ext cx="218039" cy="195100"/>
                </a:xfrm>
                <a:custGeom>
                  <a:avLst/>
                  <a:gdLst/>
                  <a:ahLst/>
                  <a:cxnLst>
                    <a:cxn ang="0">
                      <a:pos x="5" y="284"/>
                    </a:cxn>
                    <a:cxn ang="0">
                      <a:pos x="10" y="267"/>
                    </a:cxn>
                    <a:cxn ang="0">
                      <a:pos x="21" y="255"/>
                    </a:cxn>
                    <a:cxn ang="0">
                      <a:pos x="50" y="241"/>
                    </a:cxn>
                    <a:cxn ang="0">
                      <a:pos x="110" y="224"/>
                    </a:cxn>
                    <a:cxn ang="0">
                      <a:pos x="121" y="223"/>
                    </a:cxn>
                    <a:cxn ang="0">
                      <a:pos x="122" y="222"/>
                    </a:cxn>
                    <a:cxn ang="0">
                      <a:pos x="141" y="198"/>
                    </a:cxn>
                    <a:cxn ang="0">
                      <a:pos x="158" y="176"/>
                    </a:cxn>
                    <a:cxn ang="0">
                      <a:pos x="183" y="130"/>
                    </a:cxn>
                    <a:cxn ang="0">
                      <a:pos x="208" y="45"/>
                    </a:cxn>
                    <a:cxn ang="0">
                      <a:pos x="227" y="1"/>
                    </a:cxn>
                    <a:cxn ang="0">
                      <a:pos x="294" y="18"/>
                    </a:cxn>
                    <a:cxn ang="0">
                      <a:pos x="323" y="39"/>
                    </a:cxn>
                    <a:cxn ang="0">
                      <a:pos x="347" y="62"/>
                    </a:cxn>
                    <a:cxn ang="0">
                      <a:pos x="371" y="79"/>
                    </a:cxn>
                    <a:cxn ang="0">
                      <a:pos x="406" y="102"/>
                    </a:cxn>
                    <a:cxn ang="0">
                      <a:pos x="365" y="93"/>
                    </a:cxn>
                    <a:cxn ang="0">
                      <a:pos x="337" y="74"/>
                    </a:cxn>
                    <a:cxn ang="0">
                      <a:pos x="287" y="32"/>
                    </a:cxn>
                    <a:cxn ang="0">
                      <a:pos x="257" y="23"/>
                    </a:cxn>
                    <a:cxn ang="0">
                      <a:pos x="233" y="11"/>
                    </a:cxn>
                    <a:cxn ang="0">
                      <a:pos x="215" y="82"/>
                    </a:cxn>
                    <a:cxn ang="0">
                      <a:pos x="198" y="136"/>
                    </a:cxn>
                    <a:cxn ang="0">
                      <a:pos x="172" y="184"/>
                    </a:cxn>
                    <a:cxn ang="0">
                      <a:pos x="130" y="235"/>
                    </a:cxn>
                    <a:cxn ang="0">
                      <a:pos x="124" y="238"/>
                    </a:cxn>
                    <a:cxn ang="0">
                      <a:pos x="113" y="239"/>
                    </a:cxn>
                    <a:cxn ang="0">
                      <a:pos x="88" y="246"/>
                    </a:cxn>
                    <a:cxn ang="0">
                      <a:pos x="56" y="256"/>
                    </a:cxn>
                    <a:cxn ang="0">
                      <a:pos x="31" y="267"/>
                    </a:cxn>
                    <a:cxn ang="0">
                      <a:pos x="24" y="275"/>
                    </a:cxn>
                    <a:cxn ang="0">
                      <a:pos x="15" y="314"/>
                    </a:cxn>
                  </a:cxnLst>
                  <a:rect l="0" t="0" r="r" b="b"/>
                  <a:pathLst>
                    <a:path w="409" h="314">
                      <a:moveTo>
                        <a:pt x="0" y="311"/>
                      </a:moveTo>
                      <a:lnTo>
                        <a:pt x="5" y="284"/>
                      </a:lnTo>
                      <a:lnTo>
                        <a:pt x="9" y="270"/>
                      </a:lnTo>
                      <a:cubicBezTo>
                        <a:pt x="9" y="269"/>
                        <a:pt x="10" y="268"/>
                        <a:pt x="10" y="267"/>
                      </a:cubicBezTo>
                      <a:lnTo>
                        <a:pt x="18" y="257"/>
                      </a:lnTo>
                      <a:cubicBezTo>
                        <a:pt x="19" y="257"/>
                        <a:pt x="20" y="256"/>
                        <a:pt x="21" y="255"/>
                      </a:cubicBezTo>
                      <a:lnTo>
                        <a:pt x="49" y="241"/>
                      </a:lnTo>
                      <a:cubicBezTo>
                        <a:pt x="49" y="241"/>
                        <a:pt x="50" y="241"/>
                        <a:pt x="50" y="241"/>
                      </a:cubicBezTo>
                      <a:lnTo>
                        <a:pt x="83" y="231"/>
                      </a:lnTo>
                      <a:lnTo>
                        <a:pt x="110" y="224"/>
                      </a:lnTo>
                      <a:cubicBezTo>
                        <a:pt x="111" y="224"/>
                        <a:pt x="111" y="224"/>
                        <a:pt x="112" y="224"/>
                      </a:cubicBezTo>
                      <a:lnTo>
                        <a:pt x="121" y="223"/>
                      </a:lnTo>
                      <a:lnTo>
                        <a:pt x="119" y="223"/>
                      </a:lnTo>
                      <a:lnTo>
                        <a:pt x="122" y="222"/>
                      </a:lnTo>
                      <a:lnTo>
                        <a:pt x="118" y="224"/>
                      </a:lnTo>
                      <a:lnTo>
                        <a:pt x="141" y="198"/>
                      </a:lnTo>
                      <a:lnTo>
                        <a:pt x="159" y="175"/>
                      </a:lnTo>
                      <a:lnTo>
                        <a:pt x="158" y="176"/>
                      </a:lnTo>
                      <a:lnTo>
                        <a:pt x="183" y="129"/>
                      </a:lnTo>
                      <a:lnTo>
                        <a:pt x="183" y="130"/>
                      </a:lnTo>
                      <a:lnTo>
                        <a:pt x="200" y="77"/>
                      </a:lnTo>
                      <a:lnTo>
                        <a:pt x="208" y="45"/>
                      </a:lnTo>
                      <a:lnTo>
                        <a:pt x="218" y="6"/>
                      </a:lnTo>
                      <a:cubicBezTo>
                        <a:pt x="219" y="2"/>
                        <a:pt x="223" y="0"/>
                        <a:pt x="227" y="1"/>
                      </a:cubicBezTo>
                      <a:lnTo>
                        <a:pt x="260" y="8"/>
                      </a:lnTo>
                      <a:lnTo>
                        <a:pt x="294" y="18"/>
                      </a:lnTo>
                      <a:cubicBezTo>
                        <a:pt x="295" y="18"/>
                        <a:pt x="295" y="18"/>
                        <a:pt x="296" y="19"/>
                      </a:cubicBezTo>
                      <a:lnTo>
                        <a:pt x="323" y="39"/>
                      </a:lnTo>
                      <a:lnTo>
                        <a:pt x="348" y="63"/>
                      </a:lnTo>
                      <a:lnTo>
                        <a:pt x="347" y="62"/>
                      </a:lnTo>
                      <a:lnTo>
                        <a:pt x="374" y="80"/>
                      </a:lnTo>
                      <a:lnTo>
                        <a:pt x="371" y="79"/>
                      </a:lnTo>
                      <a:lnTo>
                        <a:pt x="409" y="87"/>
                      </a:lnTo>
                      <a:lnTo>
                        <a:pt x="406" y="102"/>
                      </a:lnTo>
                      <a:lnTo>
                        <a:pt x="368" y="94"/>
                      </a:lnTo>
                      <a:cubicBezTo>
                        <a:pt x="367" y="94"/>
                        <a:pt x="366" y="94"/>
                        <a:pt x="365" y="93"/>
                      </a:cubicBezTo>
                      <a:lnTo>
                        <a:pt x="338" y="75"/>
                      </a:lnTo>
                      <a:cubicBezTo>
                        <a:pt x="338" y="75"/>
                        <a:pt x="337" y="75"/>
                        <a:pt x="337" y="74"/>
                      </a:cubicBezTo>
                      <a:lnTo>
                        <a:pt x="314" y="52"/>
                      </a:lnTo>
                      <a:lnTo>
                        <a:pt x="287" y="32"/>
                      </a:lnTo>
                      <a:lnTo>
                        <a:pt x="289" y="33"/>
                      </a:lnTo>
                      <a:lnTo>
                        <a:pt x="257" y="23"/>
                      </a:lnTo>
                      <a:lnTo>
                        <a:pt x="224" y="16"/>
                      </a:lnTo>
                      <a:lnTo>
                        <a:pt x="233" y="11"/>
                      </a:lnTo>
                      <a:lnTo>
                        <a:pt x="223" y="48"/>
                      </a:lnTo>
                      <a:lnTo>
                        <a:pt x="215" y="82"/>
                      </a:lnTo>
                      <a:lnTo>
                        <a:pt x="198" y="135"/>
                      </a:lnTo>
                      <a:cubicBezTo>
                        <a:pt x="198" y="135"/>
                        <a:pt x="198" y="136"/>
                        <a:pt x="198" y="136"/>
                      </a:cubicBezTo>
                      <a:lnTo>
                        <a:pt x="173" y="183"/>
                      </a:lnTo>
                      <a:cubicBezTo>
                        <a:pt x="172" y="184"/>
                        <a:pt x="172" y="184"/>
                        <a:pt x="172" y="184"/>
                      </a:cubicBezTo>
                      <a:lnTo>
                        <a:pt x="153" y="209"/>
                      </a:lnTo>
                      <a:lnTo>
                        <a:pt x="130" y="235"/>
                      </a:lnTo>
                      <a:cubicBezTo>
                        <a:pt x="130" y="236"/>
                        <a:pt x="128" y="237"/>
                        <a:pt x="127" y="237"/>
                      </a:cubicBezTo>
                      <a:lnTo>
                        <a:pt x="124" y="238"/>
                      </a:lnTo>
                      <a:cubicBezTo>
                        <a:pt x="123" y="238"/>
                        <a:pt x="123" y="238"/>
                        <a:pt x="122" y="238"/>
                      </a:cubicBezTo>
                      <a:lnTo>
                        <a:pt x="113" y="239"/>
                      </a:lnTo>
                      <a:lnTo>
                        <a:pt x="114" y="239"/>
                      </a:lnTo>
                      <a:lnTo>
                        <a:pt x="88" y="246"/>
                      </a:lnTo>
                      <a:lnTo>
                        <a:pt x="55" y="256"/>
                      </a:lnTo>
                      <a:lnTo>
                        <a:pt x="56" y="256"/>
                      </a:lnTo>
                      <a:lnTo>
                        <a:pt x="28" y="270"/>
                      </a:lnTo>
                      <a:lnTo>
                        <a:pt x="31" y="267"/>
                      </a:lnTo>
                      <a:lnTo>
                        <a:pt x="23" y="277"/>
                      </a:lnTo>
                      <a:lnTo>
                        <a:pt x="24" y="275"/>
                      </a:lnTo>
                      <a:lnTo>
                        <a:pt x="20" y="287"/>
                      </a:lnTo>
                      <a:lnTo>
                        <a:pt x="15" y="314"/>
                      </a:lnTo>
                      <a:lnTo>
                        <a:pt x="0" y="3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103" name="Freeform 126">
                  <a:extLst>
                    <a:ext uri="{FF2B5EF4-FFF2-40B4-BE49-F238E27FC236}">
                      <a16:creationId xmlns:a16="http://schemas.microsoft.com/office/drawing/2014/main" id="{06C30135-70A0-4F23-868F-801F117C616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06395" y="2905822"/>
                  <a:ext cx="269707" cy="192706"/>
                </a:xfrm>
                <a:custGeom>
                  <a:avLst/>
                  <a:gdLst/>
                  <a:ahLst/>
                  <a:cxnLst>
                    <a:cxn ang="0">
                      <a:pos x="429" y="293"/>
                    </a:cxn>
                    <a:cxn ang="0">
                      <a:pos x="454" y="295"/>
                    </a:cxn>
                    <a:cxn ang="0">
                      <a:pos x="473" y="293"/>
                    </a:cxn>
                    <a:cxn ang="0">
                      <a:pos x="486" y="285"/>
                    </a:cxn>
                    <a:cxn ang="0">
                      <a:pos x="490" y="260"/>
                    </a:cxn>
                    <a:cxn ang="0">
                      <a:pos x="484" y="229"/>
                    </a:cxn>
                    <a:cxn ang="0">
                      <a:pos x="471" y="196"/>
                    </a:cxn>
                    <a:cxn ang="0">
                      <a:pos x="427" y="129"/>
                    </a:cxn>
                    <a:cxn ang="0">
                      <a:pos x="374" y="80"/>
                    </a:cxn>
                    <a:cxn ang="0">
                      <a:pos x="351" y="66"/>
                    </a:cxn>
                    <a:cxn ang="0">
                      <a:pos x="305" y="52"/>
                    </a:cxn>
                    <a:cxn ang="0">
                      <a:pos x="163" y="16"/>
                    </a:cxn>
                    <a:cxn ang="0">
                      <a:pos x="151" y="60"/>
                    </a:cxn>
                    <a:cxn ang="0">
                      <a:pos x="126" y="97"/>
                    </a:cxn>
                    <a:cxn ang="0">
                      <a:pos x="94" y="128"/>
                    </a:cxn>
                    <a:cxn ang="0">
                      <a:pos x="52" y="159"/>
                    </a:cxn>
                    <a:cxn ang="0">
                      <a:pos x="19" y="243"/>
                    </a:cxn>
                    <a:cxn ang="0">
                      <a:pos x="15" y="272"/>
                    </a:cxn>
                    <a:cxn ang="0">
                      <a:pos x="4" y="239"/>
                    </a:cxn>
                    <a:cxn ang="0">
                      <a:pos x="13" y="208"/>
                    </a:cxn>
                    <a:cxn ang="0">
                      <a:pos x="40" y="149"/>
                    </a:cxn>
                    <a:cxn ang="0">
                      <a:pos x="114" y="87"/>
                    </a:cxn>
                    <a:cxn ang="0">
                      <a:pos x="137" y="52"/>
                    </a:cxn>
                    <a:cxn ang="0">
                      <a:pos x="157" y="5"/>
                    </a:cxn>
                    <a:cxn ang="0">
                      <a:pos x="261" y="25"/>
                    </a:cxn>
                    <a:cxn ang="0">
                      <a:pos x="357" y="52"/>
                    </a:cxn>
                    <a:cxn ang="0">
                      <a:pos x="383" y="66"/>
                    </a:cxn>
                    <a:cxn ang="0">
                      <a:pos x="412" y="91"/>
                    </a:cxn>
                    <a:cxn ang="0">
                      <a:pos x="464" y="153"/>
                    </a:cxn>
                    <a:cxn ang="0">
                      <a:pos x="485" y="188"/>
                    </a:cxn>
                    <a:cxn ang="0">
                      <a:pos x="499" y="225"/>
                    </a:cxn>
                    <a:cxn ang="0">
                      <a:pos x="505" y="260"/>
                    </a:cxn>
                    <a:cxn ang="0">
                      <a:pos x="499" y="293"/>
                    </a:cxn>
                    <a:cxn ang="0">
                      <a:pos x="480" y="307"/>
                    </a:cxn>
                    <a:cxn ang="0">
                      <a:pos x="455" y="310"/>
                    </a:cxn>
                    <a:cxn ang="0">
                      <a:pos x="406" y="310"/>
                    </a:cxn>
                  </a:cxnLst>
                  <a:rect l="0" t="0" r="r" b="b"/>
                  <a:pathLst>
                    <a:path w="506" h="310">
                      <a:moveTo>
                        <a:pt x="405" y="294"/>
                      </a:moveTo>
                      <a:lnTo>
                        <a:pt x="429" y="293"/>
                      </a:lnTo>
                      <a:lnTo>
                        <a:pt x="456" y="294"/>
                      </a:lnTo>
                      <a:lnTo>
                        <a:pt x="454" y="295"/>
                      </a:lnTo>
                      <a:lnTo>
                        <a:pt x="477" y="292"/>
                      </a:lnTo>
                      <a:lnTo>
                        <a:pt x="473" y="293"/>
                      </a:lnTo>
                      <a:lnTo>
                        <a:pt x="488" y="280"/>
                      </a:lnTo>
                      <a:lnTo>
                        <a:pt x="486" y="285"/>
                      </a:lnTo>
                      <a:lnTo>
                        <a:pt x="490" y="257"/>
                      </a:lnTo>
                      <a:lnTo>
                        <a:pt x="490" y="260"/>
                      </a:lnTo>
                      <a:lnTo>
                        <a:pt x="484" y="228"/>
                      </a:lnTo>
                      <a:lnTo>
                        <a:pt x="484" y="229"/>
                      </a:lnTo>
                      <a:lnTo>
                        <a:pt x="470" y="194"/>
                      </a:lnTo>
                      <a:lnTo>
                        <a:pt x="471" y="196"/>
                      </a:lnTo>
                      <a:lnTo>
                        <a:pt x="451" y="162"/>
                      </a:lnTo>
                      <a:lnTo>
                        <a:pt x="427" y="129"/>
                      </a:lnTo>
                      <a:lnTo>
                        <a:pt x="401" y="102"/>
                      </a:lnTo>
                      <a:lnTo>
                        <a:pt x="374" y="80"/>
                      </a:lnTo>
                      <a:lnTo>
                        <a:pt x="376" y="80"/>
                      </a:lnTo>
                      <a:lnTo>
                        <a:pt x="351" y="66"/>
                      </a:lnTo>
                      <a:lnTo>
                        <a:pt x="352" y="67"/>
                      </a:lnTo>
                      <a:lnTo>
                        <a:pt x="305" y="52"/>
                      </a:lnTo>
                      <a:lnTo>
                        <a:pt x="258" y="40"/>
                      </a:lnTo>
                      <a:lnTo>
                        <a:pt x="163" y="16"/>
                      </a:lnTo>
                      <a:lnTo>
                        <a:pt x="172" y="12"/>
                      </a:lnTo>
                      <a:lnTo>
                        <a:pt x="151" y="60"/>
                      </a:lnTo>
                      <a:cubicBezTo>
                        <a:pt x="151" y="60"/>
                        <a:pt x="150" y="61"/>
                        <a:pt x="150" y="61"/>
                      </a:cubicBezTo>
                      <a:lnTo>
                        <a:pt x="126" y="97"/>
                      </a:lnTo>
                      <a:cubicBezTo>
                        <a:pt x="126" y="97"/>
                        <a:pt x="125" y="98"/>
                        <a:pt x="125" y="98"/>
                      </a:cubicBezTo>
                      <a:lnTo>
                        <a:pt x="94" y="128"/>
                      </a:lnTo>
                      <a:lnTo>
                        <a:pt x="49" y="162"/>
                      </a:lnTo>
                      <a:lnTo>
                        <a:pt x="52" y="159"/>
                      </a:lnTo>
                      <a:lnTo>
                        <a:pt x="28" y="215"/>
                      </a:lnTo>
                      <a:lnTo>
                        <a:pt x="19" y="243"/>
                      </a:lnTo>
                      <a:lnTo>
                        <a:pt x="19" y="242"/>
                      </a:lnTo>
                      <a:lnTo>
                        <a:pt x="15" y="272"/>
                      </a:lnTo>
                      <a:lnTo>
                        <a:pt x="0" y="269"/>
                      </a:lnTo>
                      <a:lnTo>
                        <a:pt x="4" y="239"/>
                      </a:lnTo>
                      <a:cubicBezTo>
                        <a:pt x="4" y="239"/>
                        <a:pt x="4" y="239"/>
                        <a:pt x="4" y="238"/>
                      </a:cubicBezTo>
                      <a:lnTo>
                        <a:pt x="13" y="208"/>
                      </a:lnTo>
                      <a:lnTo>
                        <a:pt x="37" y="152"/>
                      </a:lnTo>
                      <a:cubicBezTo>
                        <a:pt x="38" y="151"/>
                        <a:pt x="39" y="150"/>
                        <a:pt x="40" y="149"/>
                      </a:cubicBezTo>
                      <a:lnTo>
                        <a:pt x="83" y="117"/>
                      </a:lnTo>
                      <a:lnTo>
                        <a:pt x="114" y="87"/>
                      </a:lnTo>
                      <a:lnTo>
                        <a:pt x="113" y="88"/>
                      </a:lnTo>
                      <a:lnTo>
                        <a:pt x="137" y="52"/>
                      </a:lnTo>
                      <a:lnTo>
                        <a:pt x="136" y="53"/>
                      </a:lnTo>
                      <a:lnTo>
                        <a:pt x="157" y="5"/>
                      </a:lnTo>
                      <a:cubicBezTo>
                        <a:pt x="159" y="2"/>
                        <a:pt x="163" y="0"/>
                        <a:pt x="166" y="1"/>
                      </a:cubicBezTo>
                      <a:lnTo>
                        <a:pt x="261" y="25"/>
                      </a:lnTo>
                      <a:lnTo>
                        <a:pt x="310" y="37"/>
                      </a:lnTo>
                      <a:lnTo>
                        <a:pt x="357" y="52"/>
                      </a:lnTo>
                      <a:cubicBezTo>
                        <a:pt x="357" y="52"/>
                        <a:pt x="358" y="52"/>
                        <a:pt x="358" y="52"/>
                      </a:cubicBezTo>
                      <a:lnTo>
                        <a:pt x="383" y="66"/>
                      </a:lnTo>
                      <a:cubicBezTo>
                        <a:pt x="384" y="67"/>
                        <a:pt x="384" y="67"/>
                        <a:pt x="385" y="67"/>
                      </a:cubicBezTo>
                      <a:lnTo>
                        <a:pt x="412" y="91"/>
                      </a:lnTo>
                      <a:lnTo>
                        <a:pt x="440" y="120"/>
                      </a:lnTo>
                      <a:lnTo>
                        <a:pt x="464" y="153"/>
                      </a:lnTo>
                      <a:lnTo>
                        <a:pt x="484" y="187"/>
                      </a:lnTo>
                      <a:cubicBezTo>
                        <a:pt x="485" y="188"/>
                        <a:pt x="485" y="188"/>
                        <a:pt x="485" y="188"/>
                      </a:cubicBezTo>
                      <a:lnTo>
                        <a:pt x="499" y="223"/>
                      </a:lnTo>
                      <a:cubicBezTo>
                        <a:pt x="499" y="224"/>
                        <a:pt x="499" y="224"/>
                        <a:pt x="499" y="225"/>
                      </a:cubicBezTo>
                      <a:lnTo>
                        <a:pt x="505" y="257"/>
                      </a:lnTo>
                      <a:cubicBezTo>
                        <a:pt x="505" y="258"/>
                        <a:pt x="506" y="259"/>
                        <a:pt x="505" y="260"/>
                      </a:cubicBezTo>
                      <a:lnTo>
                        <a:pt x="501" y="288"/>
                      </a:lnTo>
                      <a:cubicBezTo>
                        <a:pt x="501" y="290"/>
                        <a:pt x="500" y="291"/>
                        <a:pt x="499" y="293"/>
                      </a:cubicBezTo>
                      <a:lnTo>
                        <a:pt x="484" y="306"/>
                      </a:lnTo>
                      <a:cubicBezTo>
                        <a:pt x="483" y="307"/>
                        <a:pt x="481" y="307"/>
                        <a:pt x="480" y="307"/>
                      </a:cubicBezTo>
                      <a:lnTo>
                        <a:pt x="457" y="310"/>
                      </a:lnTo>
                      <a:cubicBezTo>
                        <a:pt x="456" y="310"/>
                        <a:pt x="456" y="310"/>
                        <a:pt x="455" y="310"/>
                      </a:cubicBezTo>
                      <a:lnTo>
                        <a:pt x="430" y="309"/>
                      </a:lnTo>
                      <a:lnTo>
                        <a:pt x="406" y="310"/>
                      </a:lnTo>
                      <a:lnTo>
                        <a:pt x="405" y="29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104" name="Freeform 128">
                  <a:extLst>
                    <a:ext uri="{FF2B5EF4-FFF2-40B4-BE49-F238E27FC236}">
                      <a16:creationId xmlns:a16="http://schemas.microsoft.com/office/drawing/2014/main" id="{A152FE24-7EC7-40BC-8B94-49B72436192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09156" y="2429840"/>
                  <a:ext cx="207705" cy="213054"/>
                </a:xfrm>
                <a:custGeom>
                  <a:avLst/>
                  <a:gdLst/>
                  <a:ahLst/>
                  <a:cxnLst>
                    <a:cxn ang="0">
                      <a:pos x="369" y="111"/>
                    </a:cxn>
                    <a:cxn ang="0">
                      <a:pos x="360" y="51"/>
                    </a:cxn>
                    <a:cxn ang="0">
                      <a:pos x="353" y="32"/>
                    </a:cxn>
                    <a:cxn ang="0">
                      <a:pos x="342" y="21"/>
                    </a:cxn>
                    <a:cxn ang="0">
                      <a:pos x="326" y="16"/>
                    </a:cxn>
                    <a:cxn ang="0">
                      <a:pos x="299" y="16"/>
                    </a:cxn>
                    <a:cxn ang="0">
                      <a:pos x="260" y="23"/>
                    </a:cxn>
                    <a:cxn ang="0">
                      <a:pos x="227" y="66"/>
                    </a:cxn>
                    <a:cxn ang="0">
                      <a:pos x="164" y="158"/>
                    </a:cxn>
                    <a:cxn ang="0">
                      <a:pos x="125" y="196"/>
                    </a:cxn>
                    <a:cxn ang="0">
                      <a:pos x="144" y="279"/>
                    </a:cxn>
                    <a:cxn ang="0">
                      <a:pos x="142" y="313"/>
                    </a:cxn>
                    <a:cxn ang="0">
                      <a:pos x="136" y="328"/>
                    </a:cxn>
                    <a:cxn ang="0">
                      <a:pos x="122" y="338"/>
                    </a:cxn>
                    <a:cxn ang="0">
                      <a:pos x="71" y="344"/>
                    </a:cxn>
                    <a:cxn ang="0">
                      <a:pos x="37" y="344"/>
                    </a:cxn>
                    <a:cxn ang="0">
                      <a:pos x="13" y="337"/>
                    </a:cxn>
                    <a:cxn ang="0">
                      <a:pos x="1" y="323"/>
                    </a:cxn>
                    <a:cxn ang="0">
                      <a:pos x="1" y="308"/>
                    </a:cxn>
                    <a:cxn ang="0">
                      <a:pos x="5" y="293"/>
                    </a:cxn>
                    <a:cxn ang="0">
                      <a:pos x="37" y="268"/>
                    </a:cxn>
                    <a:cxn ang="0">
                      <a:pos x="20" y="299"/>
                    </a:cxn>
                    <a:cxn ang="0">
                      <a:pos x="16" y="310"/>
                    </a:cxn>
                    <a:cxn ang="0">
                      <a:pos x="15" y="317"/>
                    </a:cxn>
                    <a:cxn ang="0">
                      <a:pos x="20" y="324"/>
                    </a:cxn>
                    <a:cxn ang="0">
                      <a:pos x="38" y="328"/>
                    </a:cxn>
                    <a:cxn ang="0">
                      <a:pos x="117" y="324"/>
                    </a:cxn>
                    <a:cxn ang="0">
                      <a:pos x="124" y="318"/>
                    </a:cxn>
                    <a:cxn ang="0">
                      <a:pos x="127" y="309"/>
                    </a:cxn>
                    <a:cxn ang="0">
                      <a:pos x="128" y="280"/>
                    </a:cxn>
                    <a:cxn ang="0">
                      <a:pos x="121" y="242"/>
                    </a:cxn>
                    <a:cxn ang="0">
                      <a:pos x="111" y="193"/>
                    </a:cxn>
                    <a:cxn ang="0">
                      <a:pos x="183" y="103"/>
                    </a:cxn>
                    <a:cxn ang="0">
                      <a:pos x="252" y="10"/>
                    </a:cxn>
                    <a:cxn ang="0">
                      <a:pos x="298" y="1"/>
                    </a:cxn>
                    <a:cxn ang="0">
                      <a:pos x="328" y="0"/>
                    </a:cxn>
                    <a:cxn ang="0">
                      <a:pos x="351" y="8"/>
                    </a:cxn>
                    <a:cxn ang="0">
                      <a:pos x="367" y="24"/>
                    </a:cxn>
                    <a:cxn ang="0">
                      <a:pos x="375" y="47"/>
                    </a:cxn>
                    <a:cxn ang="0">
                      <a:pos x="380" y="76"/>
                    </a:cxn>
                    <a:cxn ang="0">
                      <a:pos x="390" y="147"/>
                    </a:cxn>
                  </a:cxnLst>
                  <a:rect l="0" t="0" r="r" b="b"/>
                  <a:pathLst>
                    <a:path w="390" h="344">
                      <a:moveTo>
                        <a:pt x="375" y="150"/>
                      </a:moveTo>
                      <a:lnTo>
                        <a:pt x="369" y="111"/>
                      </a:lnTo>
                      <a:lnTo>
                        <a:pt x="365" y="77"/>
                      </a:lnTo>
                      <a:lnTo>
                        <a:pt x="360" y="51"/>
                      </a:lnTo>
                      <a:lnTo>
                        <a:pt x="360" y="52"/>
                      </a:lnTo>
                      <a:lnTo>
                        <a:pt x="353" y="32"/>
                      </a:lnTo>
                      <a:lnTo>
                        <a:pt x="354" y="35"/>
                      </a:lnTo>
                      <a:lnTo>
                        <a:pt x="342" y="21"/>
                      </a:lnTo>
                      <a:lnTo>
                        <a:pt x="346" y="23"/>
                      </a:lnTo>
                      <a:lnTo>
                        <a:pt x="326" y="16"/>
                      </a:lnTo>
                      <a:lnTo>
                        <a:pt x="328" y="16"/>
                      </a:lnTo>
                      <a:lnTo>
                        <a:pt x="299" y="16"/>
                      </a:lnTo>
                      <a:lnTo>
                        <a:pt x="301" y="16"/>
                      </a:lnTo>
                      <a:lnTo>
                        <a:pt x="260" y="23"/>
                      </a:lnTo>
                      <a:lnTo>
                        <a:pt x="265" y="21"/>
                      </a:lnTo>
                      <a:lnTo>
                        <a:pt x="227" y="66"/>
                      </a:lnTo>
                      <a:lnTo>
                        <a:pt x="196" y="112"/>
                      </a:lnTo>
                      <a:lnTo>
                        <a:pt x="164" y="158"/>
                      </a:lnTo>
                      <a:lnTo>
                        <a:pt x="123" y="204"/>
                      </a:lnTo>
                      <a:lnTo>
                        <a:pt x="125" y="196"/>
                      </a:lnTo>
                      <a:lnTo>
                        <a:pt x="136" y="237"/>
                      </a:lnTo>
                      <a:lnTo>
                        <a:pt x="144" y="279"/>
                      </a:lnTo>
                      <a:cubicBezTo>
                        <a:pt x="144" y="280"/>
                        <a:pt x="144" y="280"/>
                        <a:pt x="144" y="281"/>
                      </a:cubicBezTo>
                      <a:lnTo>
                        <a:pt x="142" y="313"/>
                      </a:lnTo>
                      <a:cubicBezTo>
                        <a:pt x="142" y="314"/>
                        <a:pt x="142" y="315"/>
                        <a:pt x="142" y="316"/>
                      </a:cubicBezTo>
                      <a:lnTo>
                        <a:pt x="136" y="328"/>
                      </a:lnTo>
                      <a:cubicBezTo>
                        <a:pt x="135" y="329"/>
                        <a:pt x="134" y="330"/>
                        <a:pt x="133" y="331"/>
                      </a:cubicBezTo>
                      <a:lnTo>
                        <a:pt x="122" y="338"/>
                      </a:lnTo>
                      <a:cubicBezTo>
                        <a:pt x="121" y="339"/>
                        <a:pt x="120" y="339"/>
                        <a:pt x="118" y="339"/>
                      </a:cubicBezTo>
                      <a:lnTo>
                        <a:pt x="71" y="344"/>
                      </a:lnTo>
                      <a:lnTo>
                        <a:pt x="38" y="344"/>
                      </a:lnTo>
                      <a:cubicBezTo>
                        <a:pt x="38" y="344"/>
                        <a:pt x="37" y="344"/>
                        <a:pt x="37" y="344"/>
                      </a:cubicBezTo>
                      <a:lnTo>
                        <a:pt x="17" y="339"/>
                      </a:lnTo>
                      <a:cubicBezTo>
                        <a:pt x="15" y="339"/>
                        <a:pt x="14" y="338"/>
                        <a:pt x="13" y="337"/>
                      </a:cubicBezTo>
                      <a:lnTo>
                        <a:pt x="4" y="328"/>
                      </a:lnTo>
                      <a:cubicBezTo>
                        <a:pt x="2" y="327"/>
                        <a:pt x="2" y="325"/>
                        <a:pt x="1" y="323"/>
                      </a:cubicBezTo>
                      <a:lnTo>
                        <a:pt x="0" y="311"/>
                      </a:lnTo>
                      <a:cubicBezTo>
                        <a:pt x="0" y="310"/>
                        <a:pt x="0" y="309"/>
                        <a:pt x="1" y="308"/>
                      </a:cubicBezTo>
                      <a:lnTo>
                        <a:pt x="5" y="294"/>
                      </a:lnTo>
                      <a:cubicBezTo>
                        <a:pt x="5" y="294"/>
                        <a:pt x="5" y="293"/>
                        <a:pt x="5" y="293"/>
                      </a:cubicBezTo>
                      <a:lnTo>
                        <a:pt x="22" y="261"/>
                      </a:lnTo>
                      <a:lnTo>
                        <a:pt x="37" y="268"/>
                      </a:lnTo>
                      <a:lnTo>
                        <a:pt x="20" y="300"/>
                      </a:lnTo>
                      <a:lnTo>
                        <a:pt x="20" y="299"/>
                      </a:lnTo>
                      <a:lnTo>
                        <a:pt x="16" y="313"/>
                      </a:lnTo>
                      <a:lnTo>
                        <a:pt x="16" y="310"/>
                      </a:lnTo>
                      <a:lnTo>
                        <a:pt x="17" y="322"/>
                      </a:lnTo>
                      <a:lnTo>
                        <a:pt x="15" y="317"/>
                      </a:lnTo>
                      <a:lnTo>
                        <a:pt x="24" y="326"/>
                      </a:lnTo>
                      <a:lnTo>
                        <a:pt x="20" y="324"/>
                      </a:lnTo>
                      <a:lnTo>
                        <a:pt x="40" y="329"/>
                      </a:lnTo>
                      <a:lnTo>
                        <a:pt x="38" y="328"/>
                      </a:lnTo>
                      <a:lnTo>
                        <a:pt x="70" y="329"/>
                      </a:lnTo>
                      <a:lnTo>
                        <a:pt x="117" y="324"/>
                      </a:lnTo>
                      <a:lnTo>
                        <a:pt x="113" y="325"/>
                      </a:lnTo>
                      <a:lnTo>
                        <a:pt x="124" y="318"/>
                      </a:lnTo>
                      <a:lnTo>
                        <a:pt x="121" y="321"/>
                      </a:lnTo>
                      <a:lnTo>
                        <a:pt x="127" y="309"/>
                      </a:lnTo>
                      <a:lnTo>
                        <a:pt x="126" y="312"/>
                      </a:lnTo>
                      <a:lnTo>
                        <a:pt x="128" y="280"/>
                      </a:lnTo>
                      <a:lnTo>
                        <a:pt x="129" y="282"/>
                      </a:lnTo>
                      <a:lnTo>
                        <a:pt x="121" y="242"/>
                      </a:lnTo>
                      <a:lnTo>
                        <a:pt x="110" y="201"/>
                      </a:lnTo>
                      <a:cubicBezTo>
                        <a:pt x="109" y="198"/>
                        <a:pt x="110" y="195"/>
                        <a:pt x="111" y="193"/>
                      </a:cubicBezTo>
                      <a:lnTo>
                        <a:pt x="151" y="149"/>
                      </a:lnTo>
                      <a:lnTo>
                        <a:pt x="183" y="103"/>
                      </a:lnTo>
                      <a:lnTo>
                        <a:pt x="214" y="55"/>
                      </a:lnTo>
                      <a:lnTo>
                        <a:pt x="252" y="10"/>
                      </a:lnTo>
                      <a:cubicBezTo>
                        <a:pt x="254" y="9"/>
                        <a:pt x="255" y="8"/>
                        <a:pt x="257" y="8"/>
                      </a:cubicBezTo>
                      <a:lnTo>
                        <a:pt x="298" y="1"/>
                      </a:lnTo>
                      <a:cubicBezTo>
                        <a:pt x="299" y="0"/>
                        <a:pt x="299" y="0"/>
                        <a:pt x="299" y="0"/>
                      </a:cubicBezTo>
                      <a:lnTo>
                        <a:pt x="328" y="0"/>
                      </a:lnTo>
                      <a:cubicBezTo>
                        <a:pt x="329" y="0"/>
                        <a:pt x="330" y="1"/>
                        <a:pt x="331" y="1"/>
                      </a:cubicBezTo>
                      <a:lnTo>
                        <a:pt x="351" y="8"/>
                      </a:lnTo>
                      <a:cubicBezTo>
                        <a:pt x="352" y="8"/>
                        <a:pt x="354" y="9"/>
                        <a:pt x="355" y="10"/>
                      </a:cubicBezTo>
                      <a:lnTo>
                        <a:pt x="367" y="24"/>
                      </a:lnTo>
                      <a:cubicBezTo>
                        <a:pt x="367" y="25"/>
                        <a:pt x="368" y="26"/>
                        <a:pt x="368" y="27"/>
                      </a:cubicBezTo>
                      <a:lnTo>
                        <a:pt x="375" y="47"/>
                      </a:lnTo>
                      <a:cubicBezTo>
                        <a:pt x="375" y="47"/>
                        <a:pt x="375" y="48"/>
                        <a:pt x="375" y="48"/>
                      </a:cubicBezTo>
                      <a:lnTo>
                        <a:pt x="380" y="76"/>
                      </a:lnTo>
                      <a:lnTo>
                        <a:pt x="384" y="108"/>
                      </a:lnTo>
                      <a:lnTo>
                        <a:pt x="390" y="147"/>
                      </a:lnTo>
                      <a:lnTo>
                        <a:pt x="375" y="15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 dirty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105" name="Freeform 129">
                  <a:extLst>
                    <a:ext uri="{FF2B5EF4-FFF2-40B4-BE49-F238E27FC236}">
                      <a16:creationId xmlns:a16="http://schemas.microsoft.com/office/drawing/2014/main" id="{8C79DD4A-9C21-4474-86A4-E7B387A125B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34605" y="2985940"/>
                  <a:ext cx="63035" cy="179539"/>
                </a:xfrm>
                <a:custGeom>
                  <a:avLst/>
                  <a:gdLst/>
                  <a:ahLst/>
                  <a:cxnLst>
                    <a:cxn ang="0">
                      <a:pos x="15" y="0"/>
                    </a:cxn>
                    <a:cxn ang="0">
                      <a:pos x="26" y="96"/>
                    </a:cxn>
                    <a:cxn ang="0">
                      <a:pos x="34" y="142"/>
                    </a:cxn>
                    <a:cxn ang="0">
                      <a:pos x="34" y="141"/>
                    </a:cxn>
                    <a:cxn ang="0">
                      <a:pos x="49" y="185"/>
                    </a:cxn>
                    <a:cxn ang="0">
                      <a:pos x="46" y="181"/>
                    </a:cxn>
                    <a:cxn ang="0">
                      <a:pos x="58" y="190"/>
                    </a:cxn>
                    <a:cxn ang="0">
                      <a:pos x="54" y="188"/>
                    </a:cxn>
                    <a:cxn ang="0">
                      <a:pos x="72" y="189"/>
                    </a:cxn>
                    <a:cxn ang="0">
                      <a:pos x="90" y="189"/>
                    </a:cxn>
                    <a:cxn ang="0">
                      <a:pos x="94" y="190"/>
                    </a:cxn>
                    <a:cxn ang="0">
                      <a:pos x="108" y="197"/>
                    </a:cxn>
                    <a:cxn ang="0">
                      <a:pos x="112" y="203"/>
                    </a:cxn>
                    <a:cxn ang="0">
                      <a:pos x="116" y="222"/>
                    </a:cxn>
                    <a:cxn ang="0">
                      <a:pos x="116" y="226"/>
                    </a:cxn>
                    <a:cxn ang="0">
                      <a:pos x="110" y="247"/>
                    </a:cxn>
                    <a:cxn ang="0">
                      <a:pos x="101" y="269"/>
                    </a:cxn>
                    <a:cxn ang="0">
                      <a:pos x="101" y="268"/>
                    </a:cxn>
                    <a:cxn ang="0">
                      <a:pos x="96" y="290"/>
                    </a:cxn>
                    <a:cxn ang="0">
                      <a:pos x="81" y="287"/>
                    </a:cxn>
                    <a:cxn ang="0">
                      <a:pos x="86" y="265"/>
                    </a:cxn>
                    <a:cxn ang="0">
                      <a:pos x="86" y="263"/>
                    </a:cxn>
                    <a:cxn ang="0">
                      <a:pos x="95" y="242"/>
                    </a:cxn>
                    <a:cxn ang="0">
                      <a:pos x="101" y="221"/>
                    </a:cxn>
                    <a:cxn ang="0">
                      <a:pos x="101" y="225"/>
                    </a:cxn>
                    <a:cxn ang="0">
                      <a:pos x="97" y="206"/>
                    </a:cxn>
                    <a:cxn ang="0">
                      <a:pos x="101" y="212"/>
                    </a:cxn>
                    <a:cxn ang="0">
                      <a:pos x="87" y="205"/>
                    </a:cxn>
                    <a:cxn ang="0">
                      <a:pos x="90" y="205"/>
                    </a:cxn>
                    <a:cxn ang="0">
                      <a:pos x="71" y="205"/>
                    </a:cxn>
                    <a:cxn ang="0">
                      <a:pos x="53" y="204"/>
                    </a:cxn>
                    <a:cxn ang="0">
                      <a:pos x="49" y="203"/>
                    </a:cxn>
                    <a:cxn ang="0">
                      <a:pos x="37" y="194"/>
                    </a:cxn>
                    <a:cxn ang="0">
                      <a:pos x="34" y="190"/>
                    </a:cxn>
                    <a:cxn ang="0">
                      <a:pos x="19" y="146"/>
                    </a:cxn>
                    <a:cxn ang="0">
                      <a:pos x="19" y="145"/>
                    </a:cxn>
                    <a:cxn ang="0">
                      <a:pos x="11" y="97"/>
                    </a:cxn>
                    <a:cxn ang="0">
                      <a:pos x="0" y="1"/>
                    </a:cxn>
                    <a:cxn ang="0">
                      <a:pos x="15" y="0"/>
                    </a:cxn>
                  </a:cxnLst>
                  <a:rect l="0" t="0" r="r" b="b"/>
                  <a:pathLst>
                    <a:path w="117" h="290">
                      <a:moveTo>
                        <a:pt x="15" y="0"/>
                      </a:moveTo>
                      <a:lnTo>
                        <a:pt x="26" y="96"/>
                      </a:lnTo>
                      <a:lnTo>
                        <a:pt x="34" y="142"/>
                      </a:lnTo>
                      <a:lnTo>
                        <a:pt x="34" y="141"/>
                      </a:lnTo>
                      <a:lnTo>
                        <a:pt x="49" y="185"/>
                      </a:lnTo>
                      <a:lnTo>
                        <a:pt x="46" y="181"/>
                      </a:lnTo>
                      <a:lnTo>
                        <a:pt x="58" y="190"/>
                      </a:lnTo>
                      <a:lnTo>
                        <a:pt x="54" y="188"/>
                      </a:lnTo>
                      <a:lnTo>
                        <a:pt x="72" y="189"/>
                      </a:lnTo>
                      <a:lnTo>
                        <a:pt x="90" y="189"/>
                      </a:lnTo>
                      <a:cubicBezTo>
                        <a:pt x="92" y="189"/>
                        <a:pt x="93" y="190"/>
                        <a:pt x="94" y="190"/>
                      </a:cubicBezTo>
                      <a:lnTo>
                        <a:pt x="108" y="197"/>
                      </a:lnTo>
                      <a:cubicBezTo>
                        <a:pt x="110" y="198"/>
                        <a:pt x="112" y="200"/>
                        <a:pt x="112" y="203"/>
                      </a:cubicBezTo>
                      <a:lnTo>
                        <a:pt x="116" y="222"/>
                      </a:lnTo>
                      <a:cubicBezTo>
                        <a:pt x="117" y="223"/>
                        <a:pt x="117" y="224"/>
                        <a:pt x="116" y="226"/>
                      </a:cubicBezTo>
                      <a:lnTo>
                        <a:pt x="110" y="247"/>
                      </a:lnTo>
                      <a:lnTo>
                        <a:pt x="101" y="269"/>
                      </a:lnTo>
                      <a:lnTo>
                        <a:pt x="101" y="268"/>
                      </a:lnTo>
                      <a:lnTo>
                        <a:pt x="96" y="290"/>
                      </a:lnTo>
                      <a:lnTo>
                        <a:pt x="81" y="287"/>
                      </a:lnTo>
                      <a:lnTo>
                        <a:pt x="86" y="265"/>
                      </a:lnTo>
                      <a:cubicBezTo>
                        <a:pt x="86" y="264"/>
                        <a:pt x="86" y="264"/>
                        <a:pt x="86" y="263"/>
                      </a:cubicBezTo>
                      <a:lnTo>
                        <a:pt x="95" y="242"/>
                      </a:lnTo>
                      <a:lnTo>
                        <a:pt x="101" y="221"/>
                      </a:lnTo>
                      <a:lnTo>
                        <a:pt x="101" y="225"/>
                      </a:lnTo>
                      <a:lnTo>
                        <a:pt x="97" y="206"/>
                      </a:lnTo>
                      <a:lnTo>
                        <a:pt x="101" y="212"/>
                      </a:lnTo>
                      <a:lnTo>
                        <a:pt x="87" y="205"/>
                      </a:lnTo>
                      <a:lnTo>
                        <a:pt x="90" y="205"/>
                      </a:lnTo>
                      <a:lnTo>
                        <a:pt x="71" y="205"/>
                      </a:lnTo>
                      <a:lnTo>
                        <a:pt x="53" y="204"/>
                      </a:lnTo>
                      <a:cubicBezTo>
                        <a:pt x="51" y="204"/>
                        <a:pt x="50" y="204"/>
                        <a:pt x="49" y="203"/>
                      </a:cubicBezTo>
                      <a:lnTo>
                        <a:pt x="37" y="194"/>
                      </a:lnTo>
                      <a:cubicBezTo>
                        <a:pt x="35" y="193"/>
                        <a:pt x="34" y="192"/>
                        <a:pt x="34" y="190"/>
                      </a:cubicBezTo>
                      <a:lnTo>
                        <a:pt x="19" y="146"/>
                      </a:lnTo>
                      <a:cubicBezTo>
                        <a:pt x="19" y="146"/>
                        <a:pt x="19" y="145"/>
                        <a:pt x="19" y="145"/>
                      </a:cubicBezTo>
                      <a:lnTo>
                        <a:pt x="11" y="97"/>
                      </a:lnTo>
                      <a:lnTo>
                        <a:pt x="0" y="1"/>
                      </a:lnTo>
                      <a:lnTo>
                        <a:pt x="15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106" name="Freeform 130">
                  <a:extLst>
                    <a:ext uri="{FF2B5EF4-FFF2-40B4-BE49-F238E27FC236}">
                      <a16:creationId xmlns:a16="http://schemas.microsoft.com/office/drawing/2014/main" id="{8E5306A0-035D-4B2F-B353-A869FDC9BC2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49735" y="2883680"/>
                  <a:ext cx="143637" cy="162783"/>
                </a:xfrm>
                <a:custGeom>
                  <a:avLst/>
                  <a:gdLst/>
                  <a:ahLst/>
                  <a:cxnLst>
                    <a:cxn ang="0">
                      <a:pos x="269" y="11"/>
                    </a:cxn>
                    <a:cxn ang="0">
                      <a:pos x="251" y="30"/>
                    </a:cxn>
                    <a:cxn ang="0">
                      <a:pos x="231" y="52"/>
                    </a:cxn>
                    <a:cxn ang="0">
                      <a:pos x="214" y="74"/>
                    </a:cxn>
                    <a:cxn ang="0">
                      <a:pos x="215" y="73"/>
                    </a:cxn>
                    <a:cxn ang="0">
                      <a:pos x="204" y="95"/>
                    </a:cxn>
                    <a:cxn ang="0">
                      <a:pos x="204" y="93"/>
                    </a:cxn>
                    <a:cxn ang="0">
                      <a:pos x="200" y="120"/>
                    </a:cxn>
                    <a:cxn ang="0">
                      <a:pos x="200" y="118"/>
                    </a:cxn>
                    <a:cxn ang="0">
                      <a:pos x="202" y="147"/>
                    </a:cxn>
                    <a:cxn ang="0">
                      <a:pos x="202" y="148"/>
                    </a:cxn>
                    <a:cxn ang="0">
                      <a:pos x="200" y="174"/>
                    </a:cxn>
                    <a:cxn ang="0">
                      <a:pos x="199" y="178"/>
                    </a:cxn>
                    <a:cxn ang="0">
                      <a:pos x="186" y="197"/>
                    </a:cxn>
                    <a:cxn ang="0">
                      <a:pos x="183" y="200"/>
                    </a:cxn>
                    <a:cxn ang="0">
                      <a:pos x="147" y="215"/>
                    </a:cxn>
                    <a:cxn ang="0">
                      <a:pos x="144" y="215"/>
                    </a:cxn>
                    <a:cxn ang="0">
                      <a:pos x="105" y="218"/>
                    </a:cxn>
                    <a:cxn ang="0">
                      <a:pos x="64" y="216"/>
                    </a:cxn>
                    <a:cxn ang="0">
                      <a:pos x="25" y="217"/>
                    </a:cxn>
                    <a:cxn ang="0">
                      <a:pos x="32" y="212"/>
                    </a:cxn>
                    <a:cxn ang="0">
                      <a:pos x="27" y="227"/>
                    </a:cxn>
                    <a:cxn ang="0">
                      <a:pos x="22" y="244"/>
                    </a:cxn>
                    <a:cxn ang="0">
                      <a:pos x="17" y="258"/>
                    </a:cxn>
                    <a:cxn ang="0">
                      <a:pos x="15" y="264"/>
                    </a:cxn>
                    <a:cxn ang="0">
                      <a:pos x="0" y="259"/>
                    </a:cxn>
                    <a:cxn ang="0">
                      <a:pos x="2" y="253"/>
                    </a:cxn>
                    <a:cxn ang="0">
                      <a:pos x="7" y="239"/>
                    </a:cxn>
                    <a:cxn ang="0">
                      <a:pos x="12" y="222"/>
                    </a:cxn>
                    <a:cxn ang="0">
                      <a:pos x="17" y="207"/>
                    </a:cxn>
                    <a:cxn ang="0">
                      <a:pos x="24" y="201"/>
                    </a:cxn>
                    <a:cxn ang="0">
                      <a:pos x="65" y="200"/>
                    </a:cxn>
                    <a:cxn ang="0">
                      <a:pos x="104" y="202"/>
                    </a:cxn>
                    <a:cxn ang="0">
                      <a:pos x="143" y="199"/>
                    </a:cxn>
                    <a:cxn ang="0">
                      <a:pos x="140" y="200"/>
                    </a:cxn>
                    <a:cxn ang="0">
                      <a:pos x="176" y="185"/>
                    </a:cxn>
                    <a:cxn ang="0">
                      <a:pos x="173" y="188"/>
                    </a:cxn>
                    <a:cxn ang="0">
                      <a:pos x="186" y="169"/>
                    </a:cxn>
                    <a:cxn ang="0">
                      <a:pos x="184" y="173"/>
                    </a:cxn>
                    <a:cxn ang="0">
                      <a:pos x="186" y="147"/>
                    </a:cxn>
                    <a:cxn ang="0">
                      <a:pos x="186" y="148"/>
                    </a:cxn>
                    <a:cxn ang="0">
                      <a:pos x="184" y="119"/>
                    </a:cxn>
                    <a:cxn ang="0">
                      <a:pos x="185" y="117"/>
                    </a:cxn>
                    <a:cxn ang="0">
                      <a:pos x="189" y="90"/>
                    </a:cxn>
                    <a:cxn ang="0">
                      <a:pos x="189" y="88"/>
                    </a:cxn>
                    <a:cxn ang="0">
                      <a:pos x="200" y="66"/>
                    </a:cxn>
                    <a:cxn ang="0">
                      <a:pos x="201" y="65"/>
                    </a:cxn>
                    <a:cxn ang="0">
                      <a:pos x="220" y="41"/>
                    </a:cxn>
                    <a:cxn ang="0">
                      <a:pos x="240" y="19"/>
                    </a:cxn>
                    <a:cxn ang="0">
                      <a:pos x="258" y="0"/>
                    </a:cxn>
                    <a:cxn ang="0">
                      <a:pos x="269" y="11"/>
                    </a:cxn>
                  </a:cxnLst>
                  <a:rect l="0" t="0" r="r" b="b"/>
                  <a:pathLst>
                    <a:path w="269" h="264">
                      <a:moveTo>
                        <a:pt x="269" y="11"/>
                      </a:moveTo>
                      <a:lnTo>
                        <a:pt x="251" y="30"/>
                      </a:lnTo>
                      <a:lnTo>
                        <a:pt x="231" y="52"/>
                      </a:lnTo>
                      <a:lnTo>
                        <a:pt x="214" y="74"/>
                      </a:lnTo>
                      <a:lnTo>
                        <a:pt x="215" y="73"/>
                      </a:lnTo>
                      <a:lnTo>
                        <a:pt x="204" y="95"/>
                      </a:lnTo>
                      <a:lnTo>
                        <a:pt x="204" y="93"/>
                      </a:lnTo>
                      <a:lnTo>
                        <a:pt x="200" y="120"/>
                      </a:lnTo>
                      <a:lnTo>
                        <a:pt x="200" y="118"/>
                      </a:lnTo>
                      <a:lnTo>
                        <a:pt x="202" y="147"/>
                      </a:lnTo>
                      <a:cubicBezTo>
                        <a:pt x="202" y="147"/>
                        <a:pt x="202" y="148"/>
                        <a:pt x="202" y="148"/>
                      </a:cubicBezTo>
                      <a:lnTo>
                        <a:pt x="200" y="174"/>
                      </a:lnTo>
                      <a:cubicBezTo>
                        <a:pt x="200" y="175"/>
                        <a:pt x="200" y="177"/>
                        <a:pt x="199" y="178"/>
                      </a:cubicBezTo>
                      <a:lnTo>
                        <a:pt x="186" y="197"/>
                      </a:lnTo>
                      <a:cubicBezTo>
                        <a:pt x="185" y="198"/>
                        <a:pt x="184" y="199"/>
                        <a:pt x="183" y="200"/>
                      </a:cubicBezTo>
                      <a:lnTo>
                        <a:pt x="147" y="215"/>
                      </a:lnTo>
                      <a:cubicBezTo>
                        <a:pt x="146" y="215"/>
                        <a:pt x="145" y="215"/>
                        <a:pt x="144" y="215"/>
                      </a:cubicBezTo>
                      <a:lnTo>
                        <a:pt x="105" y="218"/>
                      </a:lnTo>
                      <a:lnTo>
                        <a:pt x="64" y="216"/>
                      </a:lnTo>
                      <a:lnTo>
                        <a:pt x="25" y="217"/>
                      </a:lnTo>
                      <a:lnTo>
                        <a:pt x="32" y="212"/>
                      </a:lnTo>
                      <a:lnTo>
                        <a:pt x="27" y="227"/>
                      </a:lnTo>
                      <a:lnTo>
                        <a:pt x="22" y="244"/>
                      </a:lnTo>
                      <a:lnTo>
                        <a:pt x="17" y="258"/>
                      </a:lnTo>
                      <a:lnTo>
                        <a:pt x="15" y="264"/>
                      </a:lnTo>
                      <a:lnTo>
                        <a:pt x="0" y="259"/>
                      </a:lnTo>
                      <a:lnTo>
                        <a:pt x="2" y="253"/>
                      </a:lnTo>
                      <a:lnTo>
                        <a:pt x="7" y="239"/>
                      </a:lnTo>
                      <a:lnTo>
                        <a:pt x="12" y="222"/>
                      </a:lnTo>
                      <a:lnTo>
                        <a:pt x="17" y="207"/>
                      </a:lnTo>
                      <a:cubicBezTo>
                        <a:pt x="18" y="204"/>
                        <a:pt x="21" y="202"/>
                        <a:pt x="24" y="201"/>
                      </a:cubicBezTo>
                      <a:lnTo>
                        <a:pt x="65" y="200"/>
                      </a:lnTo>
                      <a:lnTo>
                        <a:pt x="104" y="202"/>
                      </a:lnTo>
                      <a:lnTo>
                        <a:pt x="143" y="199"/>
                      </a:lnTo>
                      <a:lnTo>
                        <a:pt x="140" y="200"/>
                      </a:lnTo>
                      <a:lnTo>
                        <a:pt x="176" y="185"/>
                      </a:lnTo>
                      <a:lnTo>
                        <a:pt x="173" y="188"/>
                      </a:lnTo>
                      <a:lnTo>
                        <a:pt x="186" y="169"/>
                      </a:lnTo>
                      <a:lnTo>
                        <a:pt x="184" y="173"/>
                      </a:lnTo>
                      <a:lnTo>
                        <a:pt x="186" y="147"/>
                      </a:lnTo>
                      <a:lnTo>
                        <a:pt x="186" y="148"/>
                      </a:lnTo>
                      <a:lnTo>
                        <a:pt x="184" y="119"/>
                      </a:lnTo>
                      <a:cubicBezTo>
                        <a:pt x="184" y="118"/>
                        <a:pt x="184" y="118"/>
                        <a:pt x="185" y="117"/>
                      </a:cubicBezTo>
                      <a:lnTo>
                        <a:pt x="189" y="90"/>
                      </a:lnTo>
                      <a:cubicBezTo>
                        <a:pt x="189" y="89"/>
                        <a:pt x="189" y="89"/>
                        <a:pt x="189" y="88"/>
                      </a:cubicBezTo>
                      <a:lnTo>
                        <a:pt x="200" y="66"/>
                      </a:lnTo>
                      <a:cubicBezTo>
                        <a:pt x="201" y="65"/>
                        <a:pt x="201" y="65"/>
                        <a:pt x="201" y="65"/>
                      </a:cubicBezTo>
                      <a:lnTo>
                        <a:pt x="220" y="41"/>
                      </a:lnTo>
                      <a:lnTo>
                        <a:pt x="240" y="19"/>
                      </a:lnTo>
                      <a:lnTo>
                        <a:pt x="258" y="0"/>
                      </a:lnTo>
                      <a:lnTo>
                        <a:pt x="269" y="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107" name="Freeform 131">
                  <a:extLst>
                    <a:ext uri="{FF2B5EF4-FFF2-40B4-BE49-F238E27FC236}">
                      <a16:creationId xmlns:a16="http://schemas.microsoft.com/office/drawing/2014/main" id="{68DDF119-041C-43B5-A4D6-E3CA656003C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92066" y="3022141"/>
                  <a:ext cx="76469" cy="210660"/>
                </a:xfrm>
                <a:custGeom>
                  <a:avLst/>
                  <a:gdLst/>
                  <a:ahLst/>
                  <a:cxnLst>
                    <a:cxn ang="0">
                      <a:pos x="72" y="341"/>
                    </a:cxn>
                    <a:cxn ang="0">
                      <a:pos x="65" y="272"/>
                    </a:cxn>
                    <a:cxn ang="0">
                      <a:pos x="58" y="215"/>
                    </a:cxn>
                    <a:cxn ang="0">
                      <a:pos x="58" y="216"/>
                    </a:cxn>
                    <a:cxn ang="0">
                      <a:pos x="39" y="163"/>
                    </a:cxn>
                    <a:cxn ang="0">
                      <a:pos x="40" y="165"/>
                    </a:cxn>
                    <a:cxn ang="0">
                      <a:pos x="24" y="140"/>
                    </a:cxn>
                    <a:cxn ang="0">
                      <a:pos x="2" y="115"/>
                    </a:cxn>
                    <a:cxn ang="0">
                      <a:pos x="1" y="108"/>
                    </a:cxn>
                    <a:cxn ang="0">
                      <a:pos x="6" y="102"/>
                    </a:cxn>
                    <a:cxn ang="0">
                      <a:pos x="49" y="85"/>
                    </a:cxn>
                    <a:cxn ang="0">
                      <a:pos x="47" y="86"/>
                    </a:cxn>
                    <a:cxn ang="0">
                      <a:pos x="81" y="65"/>
                    </a:cxn>
                    <a:cxn ang="0">
                      <a:pos x="80" y="66"/>
                    </a:cxn>
                    <a:cxn ang="0">
                      <a:pos x="107" y="37"/>
                    </a:cxn>
                    <a:cxn ang="0">
                      <a:pos x="106" y="38"/>
                    </a:cxn>
                    <a:cxn ang="0">
                      <a:pos x="130" y="0"/>
                    </a:cxn>
                    <a:cxn ang="0">
                      <a:pos x="143" y="9"/>
                    </a:cxn>
                    <a:cxn ang="0">
                      <a:pos x="119" y="47"/>
                    </a:cxn>
                    <a:cxn ang="0">
                      <a:pos x="118" y="48"/>
                    </a:cxn>
                    <a:cxn ang="0">
                      <a:pos x="91" y="77"/>
                    </a:cxn>
                    <a:cxn ang="0">
                      <a:pos x="90" y="78"/>
                    </a:cxn>
                    <a:cxn ang="0">
                      <a:pos x="56" y="99"/>
                    </a:cxn>
                    <a:cxn ang="0">
                      <a:pos x="54" y="100"/>
                    </a:cxn>
                    <a:cxn ang="0">
                      <a:pos x="11" y="117"/>
                    </a:cxn>
                    <a:cxn ang="0">
                      <a:pos x="15" y="104"/>
                    </a:cxn>
                    <a:cxn ang="0">
                      <a:pos x="37" y="131"/>
                    </a:cxn>
                    <a:cxn ang="0">
                      <a:pos x="53" y="156"/>
                    </a:cxn>
                    <a:cxn ang="0">
                      <a:pos x="54" y="158"/>
                    </a:cxn>
                    <a:cxn ang="0">
                      <a:pos x="73" y="211"/>
                    </a:cxn>
                    <a:cxn ang="0">
                      <a:pos x="73" y="212"/>
                    </a:cxn>
                    <a:cxn ang="0">
                      <a:pos x="81" y="271"/>
                    </a:cxn>
                    <a:cxn ang="0">
                      <a:pos x="88" y="340"/>
                    </a:cxn>
                    <a:cxn ang="0">
                      <a:pos x="72" y="341"/>
                    </a:cxn>
                  </a:cxnLst>
                  <a:rect l="0" t="0" r="r" b="b"/>
                  <a:pathLst>
                    <a:path w="143" h="341">
                      <a:moveTo>
                        <a:pt x="72" y="341"/>
                      </a:moveTo>
                      <a:lnTo>
                        <a:pt x="65" y="272"/>
                      </a:lnTo>
                      <a:lnTo>
                        <a:pt x="58" y="215"/>
                      </a:lnTo>
                      <a:lnTo>
                        <a:pt x="58" y="216"/>
                      </a:lnTo>
                      <a:lnTo>
                        <a:pt x="39" y="163"/>
                      </a:lnTo>
                      <a:lnTo>
                        <a:pt x="40" y="165"/>
                      </a:lnTo>
                      <a:lnTo>
                        <a:pt x="24" y="140"/>
                      </a:lnTo>
                      <a:lnTo>
                        <a:pt x="2" y="115"/>
                      </a:lnTo>
                      <a:cubicBezTo>
                        <a:pt x="1" y="113"/>
                        <a:pt x="0" y="110"/>
                        <a:pt x="1" y="108"/>
                      </a:cubicBezTo>
                      <a:cubicBezTo>
                        <a:pt x="1" y="105"/>
                        <a:pt x="3" y="103"/>
                        <a:pt x="6" y="102"/>
                      </a:cubicBezTo>
                      <a:lnTo>
                        <a:pt x="49" y="85"/>
                      </a:lnTo>
                      <a:lnTo>
                        <a:pt x="47" y="86"/>
                      </a:lnTo>
                      <a:lnTo>
                        <a:pt x="81" y="65"/>
                      </a:lnTo>
                      <a:lnTo>
                        <a:pt x="80" y="66"/>
                      </a:lnTo>
                      <a:lnTo>
                        <a:pt x="107" y="37"/>
                      </a:lnTo>
                      <a:lnTo>
                        <a:pt x="106" y="38"/>
                      </a:lnTo>
                      <a:lnTo>
                        <a:pt x="130" y="0"/>
                      </a:lnTo>
                      <a:lnTo>
                        <a:pt x="143" y="9"/>
                      </a:lnTo>
                      <a:lnTo>
                        <a:pt x="119" y="47"/>
                      </a:lnTo>
                      <a:cubicBezTo>
                        <a:pt x="119" y="47"/>
                        <a:pt x="119" y="48"/>
                        <a:pt x="118" y="48"/>
                      </a:cubicBezTo>
                      <a:lnTo>
                        <a:pt x="91" y="77"/>
                      </a:lnTo>
                      <a:cubicBezTo>
                        <a:pt x="91" y="77"/>
                        <a:pt x="90" y="78"/>
                        <a:pt x="90" y="78"/>
                      </a:cubicBezTo>
                      <a:lnTo>
                        <a:pt x="56" y="99"/>
                      </a:lnTo>
                      <a:cubicBezTo>
                        <a:pt x="55" y="100"/>
                        <a:pt x="55" y="100"/>
                        <a:pt x="54" y="100"/>
                      </a:cubicBezTo>
                      <a:lnTo>
                        <a:pt x="11" y="117"/>
                      </a:lnTo>
                      <a:lnTo>
                        <a:pt x="15" y="104"/>
                      </a:lnTo>
                      <a:lnTo>
                        <a:pt x="37" y="131"/>
                      </a:lnTo>
                      <a:lnTo>
                        <a:pt x="53" y="156"/>
                      </a:lnTo>
                      <a:cubicBezTo>
                        <a:pt x="54" y="157"/>
                        <a:pt x="54" y="157"/>
                        <a:pt x="54" y="158"/>
                      </a:cubicBezTo>
                      <a:lnTo>
                        <a:pt x="73" y="211"/>
                      </a:lnTo>
                      <a:cubicBezTo>
                        <a:pt x="73" y="211"/>
                        <a:pt x="73" y="212"/>
                        <a:pt x="73" y="212"/>
                      </a:cubicBezTo>
                      <a:lnTo>
                        <a:pt x="81" y="271"/>
                      </a:lnTo>
                      <a:lnTo>
                        <a:pt x="88" y="340"/>
                      </a:lnTo>
                      <a:lnTo>
                        <a:pt x="72" y="34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grpSp>
              <p:nvGrpSpPr>
                <p:cNvPr id="108" name="กลุ่ม 107">
                  <a:extLst>
                    <a:ext uri="{FF2B5EF4-FFF2-40B4-BE49-F238E27FC236}">
                      <a16:creationId xmlns:a16="http://schemas.microsoft.com/office/drawing/2014/main" id="{5CB4B4CC-DD75-4686-95F5-947A2693D034}"/>
                    </a:ext>
                  </a:extLst>
                </p:cNvPr>
                <p:cNvGrpSpPr/>
                <p:nvPr/>
              </p:nvGrpSpPr>
              <p:grpSpPr>
                <a:xfrm>
                  <a:off x="2678699" y="2528583"/>
                  <a:ext cx="538914" cy="481611"/>
                  <a:chOff x="2678699" y="2528583"/>
                  <a:chExt cx="538914" cy="481611"/>
                </a:xfrm>
              </p:grpSpPr>
              <p:grpSp>
                <p:nvGrpSpPr>
                  <p:cNvPr id="109" name="กลุ่ม 108">
                    <a:extLst>
                      <a:ext uri="{FF2B5EF4-FFF2-40B4-BE49-F238E27FC236}">
                        <a16:creationId xmlns:a16="http://schemas.microsoft.com/office/drawing/2014/main" id="{3F04CBFF-F113-4DE8-8236-C8B418CAC8D0}"/>
                      </a:ext>
                    </a:extLst>
                  </p:cNvPr>
                  <p:cNvGrpSpPr/>
                  <p:nvPr/>
                </p:nvGrpSpPr>
                <p:grpSpPr>
                  <a:xfrm>
                    <a:off x="2678699" y="2636736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125" name="Freeform 114">
                      <a:extLst>
                        <a:ext uri="{FF2B5EF4-FFF2-40B4-BE49-F238E27FC236}">
                          <a16:creationId xmlns:a16="http://schemas.microsoft.com/office/drawing/2014/main" id="{2A0EB2FA-81B7-4D10-A4D4-E74FA30EA1BB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126" name="Freeform 123">
                      <a:extLst>
                        <a:ext uri="{FF2B5EF4-FFF2-40B4-BE49-F238E27FC236}">
                          <a16:creationId xmlns:a16="http://schemas.microsoft.com/office/drawing/2014/main" id="{19124513-B8CC-4E9A-909C-F1835503127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110" name="กลุ่ม 109">
                    <a:extLst>
                      <a:ext uri="{FF2B5EF4-FFF2-40B4-BE49-F238E27FC236}">
                        <a16:creationId xmlns:a16="http://schemas.microsoft.com/office/drawing/2014/main" id="{C595DB46-58B7-41BF-AC85-B949A2F177DD}"/>
                      </a:ext>
                    </a:extLst>
                  </p:cNvPr>
                  <p:cNvGrpSpPr/>
                  <p:nvPr/>
                </p:nvGrpSpPr>
                <p:grpSpPr>
                  <a:xfrm rot="8663594">
                    <a:off x="2751587" y="2789136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123" name="Freeform 114">
                      <a:extLst>
                        <a:ext uri="{FF2B5EF4-FFF2-40B4-BE49-F238E27FC236}">
                          <a16:creationId xmlns:a16="http://schemas.microsoft.com/office/drawing/2014/main" id="{ECD39F9A-2D45-4988-A190-04152E038A2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124" name="Freeform 123">
                      <a:extLst>
                        <a:ext uri="{FF2B5EF4-FFF2-40B4-BE49-F238E27FC236}">
                          <a16:creationId xmlns:a16="http://schemas.microsoft.com/office/drawing/2014/main" id="{FD1957FB-E7AA-4863-A06A-156DB73B530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111" name="กลุ่ม 110">
                    <a:extLst>
                      <a:ext uri="{FF2B5EF4-FFF2-40B4-BE49-F238E27FC236}">
                        <a16:creationId xmlns:a16="http://schemas.microsoft.com/office/drawing/2014/main" id="{5902F83A-22C9-416D-9803-ADA0BD31C8BD}"/>
                      </a:ext>
                    </a:extLst>
                  </p:cNvPr>
                  <p:cNvGrpSpPr/>
                  <p:nvPr/>
                </p:nvGrpSpPr>
                <p:grpSpPr>
                  <a:xfrm>
                    <a:off x="2952524" y="2812324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121" name="Freeform 114">
                      <a:extLst>
                        <a:ext uri="{FF2B5EF4-FFF2-40B4-BE49-F238E27FC236}">
                          <a16:creationId xmlns:a16="http://schemas.microsoft.com/office/drawing/2014/main" id="{C971F0C5-398C-4C83-95C8-4F7ADECCF92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122" name="Freeform 123">
                      <a:extLst>
                        <a:ext uri="{FF2B5EF4-FFF2-40B4-BE49-F238E27FC236}">
                          <a16:creationId xmlns:a16="http://schemas.microsoft.com/office/drawing/2014/main" id="{A11706EF-359C-4431-9A2D-2167B4012DA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112" name="กลุ่ม 111">
                    <a:extLst>
                      <a:ext uri="{FF2B5EF4-FFF2-40B4-BE49-F238E27FC236}">
                        <a16:creationId xmlns:a16="http://schemas.microsoft.com/office/drawing/2014/main" id="{8E795424-53D8-40F7-87DA-C4806BF2F5E1}"/>
                      </a:ext>
                    </a:extLst>
                  </p:cNvPr>
                  <p:cNvGrpSpPr/>
                  <p:nvPr/>
                </p:nvGrpSpPr>
                <p:grpSpPr>
                  <a:xfrm>
                    <a:off x="2866274" y="2668027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119" name="Freeform 114">
                      <a:extLst>
                        <a:ext uri="{FF2B5EF4-FFF2-40B4-BE49-F238E27FC236}">
                          <a16:creationId xmlns:a16="http://schemas.microsoft.com/office/drawing/2014/main" id="{27B07B8B-E0A4-4B00-A8E0-D74C3605650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120" name="Freeform 123">
                      <a:extLst>
                        <a:ext uri="{FF2B5EF4-FFF2-40B4-BE49-F238E27FC236}">
                          <a16:creationId xmlns:a16="http://schemas.microsoft.com/office/drawing/2014/main" id="{FFA209A9-03D7-41E5-BBEC-D15126FA72F5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 dirty="0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113" name="กลุ่ม 112">
                    <a:extLst>
                      <a:ext uri="{FF2B5EF4-FFF2-40B4-BE49-F238E27FC236}">
                        <a16:creationId xmlns:a16="http://schemas.microsoft.com/office/drawing/2014/main" id="{A077E385-093D-4B16-A8AF-EE809FEC6571}"/>
                      </a:ext>
                    </a:extLst>
                  </p:cNvPr>
                  <p:cNvGrpSpPr/>
                  <p:nvPr/>
                </p:nvGrpSpPr>
                <p:grpSpPr>
                  <a:xfrm>
                    <a:off x="3009908" y="2629315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117" name="Freeform 114">
                      <a:extLst>
                        <a:ext uri="{FF2B5EF4-FFF2-40B4-BE49-F238E27FC236}">
                          <a16:creationId xmlns:a16="http://schemas.microsoft.com/office/drawing/2014/main" id="{BFFD1E39-39CE-483E-8794-5A17A57D034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118" name="Freeform 123">
                      <a:extLst>
                        <a:ext uri="{FF2B5EF4-FFF2-40B4-BE49-F238E27FC236}">
                          <a16:creationId xmlns:a16="http://schemas.microsoft.com/office/drawing/2014/main" id="{CA967C19-34C1-43C2-B528-3063B9A3970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114" name="กลุ่ม 113">
                    <a:extLst>
                      <a:ext uri="{FF2B5EF4-FFF2-40B4-BE49-F238E27FC236}">
                        <a16:creationId xmlns:a16="http://schemas.microsoft.com/office/drawing/2014/main" id="{ED41593E-E122-4AC9-B369-55596EC29D7F}"/>
                      </a:ext>
                    </a:extLst>
                  </p:cNvPr>
                  <p:cNvGrpSpPr/>
                  <p:nvPr/>
                </p:nvGrpSpPr>
                <p:grpSpPr>
                  <a:xfrm rot="3907596">
                    <a:off x="2833748" y="2533501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115" name="Freeform 114">
                      <a:extLst>
                        <a:ext uri="{FF2B5EF4-FFF2-40B4-BE49-F238E27FC236}">
                          <a16:creationId xmlns:a16="http://schemas.microsoft.com/office/drawing/2014/main" id="{F15A8C7C-AF8A-4E69-8707-B5004B47E08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116" name="Freeform 123">
                      <a:extLst>
                        <a:ext uri="{FF2B5EF4-FFF2-40B4-BE49-F238E27FC236}">
                          <a16:creationId xmlns:a16="http://schemas.microsoft.com/office/drawing/2014/main" id="{A9961DC7-5D6F-418B-ACD4-38619D6801F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</p:grpSp>
          </p:grpSp>
          <p:grpSp>
            <p:nvGrpSpPr>
              <p:cNvPr id="41" name="กลุ่ม 40">
                <a:extLst>
                  <a:ext uri="{FF2B5EF4-FFF2-40B4-BE49-F238E27FC236}">
                    <a16:creationId xmlns:a16="http://schemas.microsoft.com/office/drawing/2014/main" id="{C2CED967-DB98-4D3B-B924-88852642080B}"/>
                  </a:ext>
                </a:extLst>
              </p:cNvPr>
              <p:cNvGrpSpPr/>
              <p:nvPr/>
            </p:nvGrpSpPr>
            <p:grpSpPr>
              <a:xfrm rot="489024">
                <a:off x="6534206" y="2705675"/>
                <a:ext cx="661484" cy="568692"/>
                <a:chOff x="2549626" y="2389544"/>
                <a:chExt cx="803995" cy="843257"/>
              </a:xfrm>
            </p:grpSpPr>
            <p:sp>
              <p:nvSpPr>
                <p:cNvPr id="71" name="Freeform 18">
                  <a:extLst>
                    <a:ext uri="{FF2B5EF4-FFF2-40B4-BE49-F238E27FC236}">
                      <a16:creationId xmlns:a16="http://schemas.microsoft.com/office/drawing/2014/main" id="{7FB5377E-E112-4187-9C89-B8161950649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49626" y="2519437"/>
                  <a:ext cx="262473" cy="201085"/>
                </a:xfrm>
                <a:custGeom>
                  <a:avLst/>
                  <a:gdLst/>
                  <a:ahLst/>
                  <a:cxnLst>
                    <a:cxn ang="0">
                      <a:pos x="416" y="308"/>
                    </a:cxn>
                    <a:cxn ang="0">
                      <a:pos x="441" y="310"/>
                    </a:cxn>
                    <a:cxn ang="0">
                      <a:pos x="459" y="309"/>
                    </a:cxn>
                    <a:cxn ang="0">
                      <a:pos x="471" y="299"/>
                    </a:cxn>
                    <a:cxn ang="0">
                      <a:pos x="475" y="273"/>
                    </a:cxn>
                    <a:cxn ang="0">
                      <a:pos x="469" y="240"/>
                    </a:cxn>
                    <a:cxn ang="0">
                      <a:pos x="436" y="169"/>
                    </a:cxn>
                    <a:cxn ang="0">
                      <a:pos x="387" y="106"/>
                    </a:cxn>
                    <a:cxn ang="0">
                      <a:pos x="363" y="83"/>
                    </a:cxn>
                    <a:cxn ang="0">
                      <a:pos x="341" y="69"/>
                    </a:cxn>
                    <a:cxn ang="0">
                      <a:pos x="157" y="16"/>
                    </a:cxn>
                    <a:cxn ang="0">
                      <a:pos x="147" y="62"/>
                    </a:cxn>
                    <a:cxn ang="0">
                      <a:pos x="123" y="101"/>
                    </a:cxn>
                    <a:cxn ang="0">
                      <a:pos x="91" y="135"/>
                    </a:cxn>
                    <a:cxn ang="0">
                      <a:pos x="51" y="166"/>
                    </a:cxn>
                    <a:cxn ang="0">
                      <a:pos x="19" y="255"/>
                    </a:cxn>
                    <a:cxn ang="0">
                      <a:pos x="15" y="284"/>
                    </a:cxn>
                    <a:cxn ang="0">
                      <a:pos x="4" y="251"/>
                    </a:cxn>
                    <a:cxn ang="0">
                      <a:pos x="13" y="220"/>
                    </a:cxn>
                    <a:cxn ang="0">
                      <a:pos x="38" y="157"/>
                    </a:cxn>
                    <a:cxn ang="0">
                      <a:pos x="111" y="91"/>
                    </a:cxn>
                    <a:cxn ang="0">
                      <a:pos x="133" y="55"/>
                    </a:cxn>
                    <a:cxn ang="0">
                      <a:pos x="152" y="6"/>
                    </a:cxn>
                    <a:cxn ang="0">
                      <a:pos x="255" y="26"/>
                    </a:cxn>
                    <a:cxn ang="0">
                      <a:pos x="348" y="55"/>
                    </a:cxn>
                    <a:cxn ang="0">
                      <a:pos x="373" y="71"/>
                    </a:cxn>
                    <a:cxn ang="0">
                      <a:pos x="426" y="126"/>
                    </a:cxn>
                    <a:cxn ang="0">
                      <a:pos x="470" y="199"/>
                    </a:cxn>
                    <a:cxn ang="0">
                      <a:pos x="484" y="236"/>
                    </a:cxn>
                    <a:cxn ang="0">
                      <a:pos x="490" y="273"/>
                    </a:cxn>
                    <a:cxn ang="0">
                      <a:pos x="484" y="306"/>
                    </a:cxn>
                    <a:cxn ang="0">
                      <a:pos x="466" y="322"/>
                    </a:cxn>
                    <a:cxn ang="0">
                      <a:pos x="442" y="325"/>
                    </a:cxn>
                    <a:cxn ang="0">
                      <a:pos x="394" y="325"/>
                    </a:cxn>
                  </a:cxnLst>
                  <a:rect l="0" t="0" r="r" b="b"/>
                  <a:pathLst>
                    <a:path w="491" h="325">
                      <a:moveTo>
                        <a:pt x="393" y="309"/>
                      </a:moveTo>
                      <a:lnTo>
                        <a:pt x="416" y="308"/>
                      </a:lnTo>
                      <a:lnTo>
                        <a:pt x="443" y="309"/>
                      </a:lnTo>
                      <a:lnTo>
                        <a:pt x="441" y="310"/>
                      </a:lnTo>
                      <a:lnTo>
                        <a:pt x="463" y="307"/>
                      </a:lnTo>
                      <a:lnTo>
                        <a:pt x="459" y="309"/>
                      </a:lnTo>
                      <a:lnTo>
                        <a:pt x="473" y="295"/>
                      </a:lnTo>
                      <a:lnTo>
                        <a:pt x="471" y="299"/>
                      </a:lnTo>
                      <a:lnTo>
                        <a:pt x="475" y="270"/>
                      </a:lnTo>
                      <a:lnTo>
                        <a:pt x="475" y="273"/>
                      </a:lnTo>
                      <a:lnTo>
                        <a:pt x="469" y="239"/>
                      </a:lnTo>
                      <a:lnTo>
                        <a:pt x="469" y="240"/>
                      </a:lnTo>
                      <a:lnTo>
                        <a:pt x="455" y="204"/>
                      </a:lnTo>
                      <a:lnTo>
                        <a:pt x="436" y="169"/>
                      </a:lnTo>
                      <a:lnTo>
                        <a:pt x="413" y="135"/>
                      </a:lnTo>
                      <a:lnTo>
                        <a:pt x="387" y="106"/>
                      </a:lnTo>
                      <a:lnTo>
                        <a:pt x="362" y="82"/>
                      </a:lnTo>
                      <a:lnTo>
                        <a:pt x="363" y="83"/>
                      </a:lnTo>
                      <a:lnTo>
                        <a:pt x="339" y="68"/>
                      </a:lnTo>
                      <a:lnTo>
                        <a:pt x="341" y="69"/>
                      </a:lnTo>
                      <a:lnTo>
                        <a:pt x="250" y="41"/>
                      </a:lnTo>
                      <a:lnTo>
                        <a:pt x="157" y="16"/>
                      </a:lnTo>
                      <a:lnTo>
                        <a:pt x="167" y="11"/>
                      </a:lnTo>
                      <a:lnTo>
                        <a:pt x="147" y="62"/>
                      </a:lnTo>
                      <a:cubicBezTo>
                        <a:pt x="147" y="63"/>
                        <a:pt x="147" y="63"/>
                        <a:pt x="146" y="64"/>
                      </a:cubicBezTo>
                      <a:lnTo>
                        <a:pt x="123" y="101"/>
                      </a:lnTo>
                      <a:cubicBezTo>
                        <a:pt x="123" y="101"/>
                        <a:pt x="123" y="102"/>
                        <a:pt x="122" y="102"/>
                      </a:cubicBezTo>
                      <a:lnTo>
                        <a:pt x="91" y="135"/>
                      </a:lnTo>
                      <a:lnTo>
                        <a:pt x="49" y="170"/>
                      </a:lnTo>
                      <a:lnTo>
                        <a:pt x="51" y="166"/>
                      </a:lnTo>
                      <a:lnTo>
                        <a:pt x="28" y="225"/>
                      </a:lnTo>
                      <a:lnTo>
                        <a:pt x="19" y="255"/>
                      </a:lnTo>
                      <a:lnTo>
                        <a:pt x="19" y="253"/>
                      </a:lnTo>
                      <a:lnTo>
                        <a:pt x="15" y="284"/>
                      </a:lnTo>
                      <a:lnTo>
                        <a:pt x="0" y="282"/>
                      </a:lnTo>
                      <a:lnTo>
                        <a:pt x="4" y="251"/>
                      </a:lnTo>
                      <a:cubicBezTo>
                        <a:pt x="4" y="251"/>
                        <a:pt x="4" y="251"/>
                        <a:pt x="4" y="250"/>
                      </a:cubicBezTo>
                      <a:lnTo>
                        <a:pt x="13" y="220"/>
                      </a:lnTo>
                      <a:lnTo>
                        <a:pt x="36" y="161"/>
                      </a:lnTo>
                      <a:cubicBezTo>
                        <a:pt x="37" y="159"/>
                        <a:pt x="37" y="158"/>
                        <a:pt x="38" y="157"/>
                      </a:cubicBezTo>
                      <a:lnTo>
                        <a:pt x="80" y="124"/>
                      </a:lnTo>
                      <a:lnTo>
                        <a:pt x="111" y="91"/>
                      </a:lnTo>
                      <a:lnTo>
                        <a:pt x="110" y="92"/>
                      </a:lnTo>
                      <a:lnTo>
                        <a:pt x="133" y="55"/>
                      </a:lnTo>
                      <a:lnTo>
                        <a:pt x="132" y="57"/>
                      </a:lnTo>
                      <a:lnTo>
                        <a:pt x="152" y="6"/>
                      </a:lnTo>
                      <a:cubicBezTo>
                        <a:pt x="153" y="2"/>
                        <a:pt x="158" y="0"/>
                        <a:pt x="162" y="1"/>
                      </a:cubicBezTo>
                      <a:lnTo>
                        <a:pt x="255" y="26"/>
                      </a:lnTo>
                      <a:lnTo>
                        <a:pt x="346" y="54"/>
                      </a:lnTo>
                      <a:cubicBezTo>
                        <a:pt x="346" y="54"/>
                        <a:pt x="347" y="54"/>
                        <a:pt x="348" y="55"/>
                      </a:cubicBezTo>
                      <a:lnTo>
                        <a:pt x="372" y="70"/>
                      </a:lnTo>
                      <a:cubicBezTo>
                        <a:pt x="372" y="70"/>
                        <a:pt x="373" y="70"/>
                        <a:pt x="373" y="71"/>
                      </a:cubicBezTo>
                      <a:lnTo>
                        <a:pt x="400" y="95"/>
                      </a:lnTo>
                      <a:lnTo>
                        <a:pt x="426" y="126"/>
                      </a:lnTo>
                      <a:lnTo>
                        <a:pt x="451" y="162"/>
                      </a:lnTo>
                      <a:lnTo>
                        <a:pt x="470" y="199"/>
                      </a:lnTo>
                      <a:lnTo>
                        <a:pt x="484" y="235"/>
                      </a:lnTo>
                      <a:cubicBezTo>
                        <a:pt x="484" y="235"/>
                        <a:pt x="484" y="236"/>
                        <a:pt x="484" y="236"/>
                      </a:cubicBezTo>
                      <a:lnTo>
                        <a:pt x="490" y="270"/>
                      </a:lnTo>
                      <a:cubicBezTo>
                        <a:pt x="490" y="271"/>
                        <a:pt x="491" y="272"/>
                        <a:pt x="490" y="273"/>
                      </a:cubicBezTo>
                      <a:lnTo>
                        <a:pt x="486" y="302"/>
                      </a:lnTo>
                      <a:cubicBezTo>
                        <a:pt x="486" y="303"/>
                        <a:pt x="485" y="305"/>
                        <a:pt x="484" y="306"/>
                      </a:cubicBezTo>
                      <a:lnTo>
                        <a:pt x="470" y="320"/>
                      </a:lnTo>
                      <a:cubicBezTo>
                        <a:pt x="469" y="321"/>
                        <a:pt x="467" y="322"/>
                        <a:pt x="466" y="322"/>
                      </a:cubicBezTo>
                      <a:lnTo>
                        <a:pt x="444" y="325"/>
                      </a:lnTo>
                      <a:cubicBezTo>
                        <a:pt x="443" y="325"/>
                        <a:pt x="443" y="325"/>
                        <a:pt x="442" y="325"/>
                      </a:cubicBezTo>
                      <a:lnTo>
                        <a:pt x="417" y="324"/>
                      </a:lnTo>
                      <a:lnTo>
                        <a:pt x="394" y="325"/>
                      </a:lnTo>
                      <a:lnTo>
                        <a:pt x="393" y="30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72" name="Freeform 76">
                  <a:extLst>
                    <a:ext uri="{FF2B5EF4-FFF2-40B4-BE49-F238E27FC236}">
                      <a16:creationId xmlns:a16="http://schemas.microsoft.com/office/drawing/2014/main" id="{9C884731-0A0E-441F-95A9-4BB46D5BF82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20049970">
                  <a:off x="2814585" y="2389544"/>
                  <a:ext cx="143637" cy="163979"/>
                </a:xfrm>
                <a:custGeom>
                  <a:avLst/>
                  <a:gdLst/>
                  <a:ahLst/>
                  <a:cxnLst>
                    <a:cxn ang="0">
                      <a:pos x="269" y="11"/>
                    </a:cxn>
                    <a:cxn ang="0">
                      <a:pos x="251" y="30"/>
                    </a:cxn>
                    <a:cxn ang="0">
                      <a:pos x="231" y="52"/>
                    </a:cxn>
                    <a:cxn ang="0">
                      <a:pos x="214" y="74"/>
                    </a:cxn>
                    <a:cxn ang="0">
                      <a:pos x="215" y="73"/>
                    </a:cxn>
                    <a:cxn ang="0">
                      <a:pos x="204" y="95"/>
                    </a:cxn>
                    <a:cxn ang="0">
                      <a:pos x="204" y="93"/>
                    </a:cxn>
                    <a:cxn ang="0">
                      <a:pos x="200" y="120"/>
                    </a:cxn>
                    <a:cxn ang="0">
                      <a:pos x="200" y="118"/>
                    </a:cxn>
                    <a:cxn ang="0">
                      <a:pos x="202" y="147"/>
                    </a:cxn>
                    <a:cxn ang="0">
                      <a:pos x="202" y="148"/>
                    </a:cxn>
                    <a:cxn ang="0">
                      <a:pos x="200" y="174"/>
                    </a:cxn>
                    <a:cxn ang="0">
                      <a:pos x="199" y="178"/>
                    </a:cxn>
                    <a:cxn ang="0">
                      <a:pos x="186" y="197"/>
                    </a:cxn>
                    <a:cxn ang="0">
                      <a:pos x="183" y="200"/>
                    </a:cxn>
                    <a:cxn ang="0">
                      <a:pos x="147" y="215"/>
                    </a:cxn>
                    <a:cxn ang="0">
                      <a:pos x="144" y="215"/>
                    </a:cxn>
                    <a:cxn ang="0">
                      <a:pos x="105" y="218"/>
                    </a:cxn>
                    <a:cxn ang="0">
                      <a:pos x="64" y="216"/>
                    </a:cxn>
                    <a:cxn ang="0">
                      <a:pos x="25" y="217"/>
                    </a:cxn>
                    <a:cxn ang="0">
                      <a:pos x="32" y="212"/>
                    </a:cxn>
                    <a:cxn ang="0">
                      <a:pos x="27" y="227"/>
                    </a:cxn>
                    <a:cxn ang="0">
                      <a:pos x="22" y="244"/>
                    </a:cxn>
                    <a:cxn ang="0">
                      <a:pos x="17" y="258"/>
                    </a:cxn>
                    <a:cxn ang="0">
                      <a:pos x="15" y="264"/>
                    </a:cxn>
                    <a:cxn ang="0">
                      <a:pos x="0" y="259"/>
                    </a:cxn>
                    <a:cxn ang="0">
                      <a:pos x="2" y="253"/>
                    </a:cxn>
                    <a:cxn ang="0">
                      <a:pos x="7" y="239"/>
                    </a:cxn>
                    <a:cxn ang="0">
                      <a:pos x="12" y="222"/>
                    </a:cxn>
                    <a:cxn ang="0">
                      <a:pos x="17" y="207"/>
                    </a:cxn>
                    <a:cxn ang="0">
                      <a:pos x="24" y="201"/>
                    </a:cxn>
                    <a:cxn ang="0">
                      <a:pos x="65" y="200"/>
                    </a:cxn>
                    <a:cxn ang="0">
                      <a:pos x="104" y="202"/>
                    </a:cxn>
                    <a:cxn ang="0">
                      <a:pos x="143" y="199"/>
                    </a:cxn>
                    <a:cxn ang="0">
                      <a:pos x="140" y="200"/>
                    </a:cxn>
                    <a:cxn ang="0">
                      <a:pos x="176" y="185"/>
                    </a:cxn>
                    <a:cxn ang="0">
                      <a:pos x="173" y="188"/>
                    </a:cxn>
                    <a:cxn ang="0">
                      <a:pos x="186" y="169"/>
                    </a:cxn>
                    <a:cxn ang="0">
                      <a:pos x="184" y="173"/>
                    </a:cxn>
                    <a:cxn ang="0">
                      <a:pos x="186" y="147"/>
                    </a:cxn>
                    <a:cxn ang="0">
                      <a:pos x="186" y="148"/>
                    </a:cxn>
                    <a:cxn ang="0">
                      <a:pos x="184" y="119"/>
                    </a:cxn>
                    <a:cxn ang="0">
                      <a:pos x="185" y="117"/>
                    </a:cxn>
                    <a:cxn ang="0">
                      <a:pos x="189" y="90"/>
                    </a:cxn>
                    <a:cxn ang="0">
                      <a:pos x="189" y="88"/>
                    </a:cxn>
                    <a:cxn ang="0">
                      <a:pos x="200" y="66"/>
                    </a:cxn>
                    <a:cxn ang="0">
                      <a:pos x="201" y="65"/>
                    </a:cxn>
                    <a:cxn ang="0">
                      <a:pos x="220" y="41"/>
                    </a:cxn>
                    <a:cxn ang="0">
                      <a:pos x="240" y="19"/>
                    </a:cxn>
                    <a:cxn ang="0">
                      <a:pos x="258" y="0"/>
                    </a:cxn>
                    <a:cxn ang="0">
                      <a:pos x="269" y="11"/>
                    </a:cxn>
                  </a:cxnLst>
                  <a:rect l="0" t="0" r="r" b="b"/>
                  <a:pathLst>
                    <a:path w="269" h="264">
                      <a:moveTo>
                        <a:pt x="269" y="11"/>
                      </a:moveTo>
                      <a:lnTo>
                        <a:pt x="251" y="30"/>
                      </a:lnTo>
                      <a:lnTo>
                        <a:pt x="231" y="52"/>
                      </a:lnTo>
                      <a:lnTo>
                        <a:pt x="214" y="74"/>
                      </a:lnTo>
                      <a:lnTo>
                        <a:pt x="215" y="73"/>
                      </a:lnTo>
                      <a:lnTo>
                        <a:pt x="204" y="95"/>
                      </a:lnTo>
                      <a:lnTo>
                        <a:pt x="204" y="93"/>
                      </a:lnTo>
                      <a:lnTo>
                        <a:pt x="200" y="120"/>
                      </a:lnTo>
                      <a:lnTo>
                        <a:pt x="200" y="118"/>
                      </a:lnTo>
                      <a:lnTo>
                        <a:pt x="202" y="147"/>
                      </a:lnTo>
                      <a:cubicBezTo>
                        <a:pt x="202" y="147"/>
                        <a:pt x="202" y="148"/>
                        <a:pt x="202" y="148"/>
                      </a:cubicBezTo>
                      <a:lnTo>
                        <a:pt x="200" y="174"/>
                      </a:lnTo>
                      <a:cubicBezTo>
                        <a:pt x="200" y="175"/>
                        <a:pt x="200" y="177"/>
                        <a:pt x="199" y="178"/>
                      </a:cubicBezTo>
                      <a:lnTo>
                        <a:pt x="186" y="197"/>
                      </a:lnTo>
                      <a:cubicBezTo>
                        <a:pt x="185" y="198"/>
                        <a:pt x="184" y="199"/>
                        <a:pt x="183" y="200"/>
                      </a:cubicBezTo>
                      <a:lnTo>
                        <a:pt x="147" y="215"/>
                      </a:lnTo>
                      <a:cubicBezTo>
                        <a:pt x="146" y="215"/>
                        <a:pt x="145" y="215"/>
                        <a:pt x="144" y="215"/>
                      </a:cubicBezTo>
                      <a:lnTo>
                        <a:pt x="105" y="218"/>
                      </a:lnTo>
                      <a:lnTo>
                        <a:pt x="64" y="216"/>
                      </a:lnTo>
                      <a:lnTo>
                        <a:pt x="25" y="217"/>
                      </a:lnTo>
                      <a:lnTo>
                        <a:pt x="32" y="212"/>
                      </a:lnTo>
                      <a:lnTo>
                        <a:pt x="27" y="227"/>
                      </a:lnTo>
                      <a:lnTo>
                        <a:pt x="22" y="244"/>
                      </a:lnTo>
                      <a:lnTo>
                        <a:pt x="17" y="258"/>
                      </a:lnTo>
                      <a:lnTo>
                        <a:pt x="15" y="264"/>
                      </a:lnTo>
                      <a:lnTo>
                        <a:pt x="0" y="259"/>
                      </a:lnTo>
                      <a:lnTo>
                        <a:pt x="2" y="253"/>
                      </a:lnTo>
                      <a:lnTo>
                        <a:pt x="7" y="239"/>
                      </a:lnTo>
                      <a:lnTo>
                        <a:pt x="12" y="222"/>
                      </a:lnTo>
                      <a:lnTo>
                        <a:pt x="17" y="207"/>
                      </a:lnTo>
                      <a:cubicBezTo>
                        <a:pt x="18" y="204"/>
                        <a:pt x="21" y="202"/>
                        <a:pt x="24" y="201"/>
                      </a:cubicBezTo>
                      <a:lnTo>
                        <a:pt x="65" y="200"/>
                      </a:lnTo>
                      <a:lnTo>
                        <a:pt x="104" y="202"/>
                      </a:lnTo>
                      <a:lnTo>
                        <a:pt x="143" y="199"/>
                      </a:lnTo>
                      <a:lnTo>
                        <a:pt x="140" y="200"/>
                      </a:lnTo>
                      <a:lnTo>
                        <a:pt x="176" y="185"/>
                      </a:lnTo>
                      <a:lnTo>
                        <a:pt x="173" y="188"/>
                      </a:lnTo>
                      <a:lnTo>
                        <a:pt x="186" y="169"/>
                      </a:lnTo>
                      <a:lnTo>
                        <a:pt x="184" y="173"/>
                      </a:lnTo>
                      <a:lnTo>
                        <a:pt x="186" y="147"/>
                      </a:lnTo>
                      <a:lnTo>
                        <a:pt x="186" y="148"/>
                      </a:lnTo>
                      <a:lnTo>
                        <a:pt x="184" y="119"/>
                      </a:lnTo>
                      <a:cubicBezTo>
                        <a:pt x="184" y="118"/>
                        <a:pt x="184" y="118"/>
                        <a:pt x="185" y="117"/>
                      </a:cubicBezTo>
                      <a:lnTo>
                        <a:pt x="189" y="90"/>
                      </a:lnTo>
                      <a:cubicBezTo>
                        <a:pt x="189" y="89"/>
                        <a:pt x="189" y="89"/>
                        <a:pt x="189" y="88"/>
                      </a:cubicBezTo>
                      <a:lnTo>
                        <a:pt x="200" y="66"/>
                      </a:lnTo>
                      <a:cubicBezTo>
                        <a:pt x="201" y="65"/>
                        <a:pt x="201" y="65"/>
                        <a:pt x="201" y="65"/>
                      </a:cubicBezTo>
                      <a:lnTo>
                        <a:pt x="220" y="41"/>
                      </a:lnTo>
                      <a:lnTo>
                        <a:pt x="240" y="19"/>
                      </a:lnTo>
                      <a:lnTo>
                        <a:pt x="258" y="0"/>
                      </a:lnTo>
                      <a:lnTo>
                        <a:pt x="269" y="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73" name="Freeform 118">
                  <a:extLst>
                    <a:ext uri="{FF2B5EF4-FFF2-40B4-BE49-F238E27FC236}">
                      <a16:creationId xmlns:a16="http://schemas.microsoft.com/office/drawing/2014/main" id="{303B1E27-F531-4277-8BB8-EC18169D5F6D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2685052" y="2557197"/>
                  <a:ext cx="556962" cy="512846"/>
                </a:xfrm>
                <a:custGeom>
                  <a:avLst/>
                  <a:gdLst/>
                  <a:ahLst/>
                  <a:cxnLst>
                    <a:cxn ang="0">
                      <a:pos x="52" y="91"/>
                    </a:cxn>
                    <a:cxn ang="0">
                      <a:pos x="95" y="42"/>
                    </a:cxn>
                    <a:cxn ang="0">
                      <a:pos x="160" y="33"/>
                    </a:cxn>
                    <a:cxn ang="0">
                      <a:pos x="198" y="24"/>
                    </a:cxn>
                    <a:cxn ang="0">
                      <a:pos x="251" y="11"/>
                    </a:cxn>
                    <a:cxn ang="0">
                      <a:pos x="285" y="29"/>
                    </a:cxn>
                    <a:cxn ang="0">
                      <a:pos x="322" y="2"/>
                    </a:cxn>
                    <a:cxn ang="0">
                      <a:pos x="369" y="7"/>
                    </a:cxn>
                    <a:cxn ang="0">
                      <a:pos x="400" y="7"/>
                    </a:cxn>
                    <a:cxn ang="0">
                      <a:pos x="452" y="3"/>
                    </a:cxn>
                    <a:cxn ang="0">
                      <a:pos x="494" y="45"/>
                    </a:cxn>
                    <a:cxn ang="0">
                      <a:pos x="539" y="78"/>
                    </a:cxn>
                    <a:cxn ang="0">
                      <a:pos x="545" y="129"/>
                    </a:cxn>
                    <a:cxn ang="0">
                      <a:pos x="557" y="159"/>
                    </a:cxn>
                    <a:cxn ang="0">
                      <a:pos x="547" y="222"/>
                    </a:cxn>
                    <a:cxn ang="0">
                      <a:pos x="486" y="255"/>
                    </a:cxn>
                    <a:cxn ang="0">
                      <a:pos x="461" y="306"/>
                    </a:cxn>
                    <a:cxn ang="0">
                      <a:pos x="403" y="324"/>
                    </a:cxn>
                    <a:cxn ang="0">
                      <a:pos x="356" y="340"/>
                    </a:cxn>
                    <a:cxn ang="0">
                      <a:pos x="295" y="368"/>
                    </a:cxn>
                    <a:cxn ang="0">
                      <a:pos x="230" y="351"/>
                    </a:cxn>
                    <a:cxn ang="0">
                      <a:pos x="179" y="346"/>
                    </a:cxn>
                    <a:cxn ang="0">
                      <a:pos x="103" y="328"/>
                    </a:cxn>
                    <a:cxn ang="0">
                      <a:pos x="81" y="303"/>
                    </a:cxn>
                    <a:cxn ang="0">
                      <a:pos x="35" y="292"/>
                    </a:cxn>
                    <a:cxn ang="0">
                      <a:pos x="12" y="253"/>
                    </a:cxn>
                    <a:cxn ang="0">
                      <a:pos x="29" y="222"/>
                    </a:cxn>
                    <a:cxn ang="0">
                      <a:pos x="1" y="186"/>
                    </a:cxn>
                    <a:cxn ang="0">
                      <a:pos x="10" y="143"/>
                    </a:cxn>
                    <a:cxn ang="0">
                      <a:pos x="51" y="120"/>
                    </a:cxn>
                    <a:cxn ang="0">
                      <a:pos x="35" y="140"/>
                    </a:cxn>
                    <a:cxn ang="0">
                      <a:pos x="16" y="169"/>
                    </a:cxn>
                    <a:cxn ang="0">
                      <a:pos x="26" y="199"/>
                    </a:cxn>
                    <a:cxn ang="0">
                      <a:pos x="29" y="238"/>
                    </a:cxn>
                    <a:cxn ang="0">
                      <a:pos x="34" y="270"/>
                    </a:cxn>
                    <a:cxn ang="0">
                      <a:pos x="63" y="287"/>
                    </a:cxn>
                    <a:cxn ang="0">
                      <a:pos x="90" y="294"/>
                    </a:cxn>
                    <a:cxn ang="0">
                      <a:pos x="145" y="329"/>
                    </a:cxn>
                    <a:cxn ang="0">
                      <a:pos x="213" y="319"/>
                    </a:cxn>
                    <a:cxn ang="0">
                      <a:pos x="265" y="350"/>
                    </a:cxn>
                    <a:cxn ang="0">
                      <a:pos x="324" y="344"/>
                    </a:cxn>
                    <a:cxn ang="0">
                      <a:pos x="361" y="302"/>
                    </a:cxn>
                    <a:cxn ang="0">
                      <a:pos x="432" y="304"/>
                    </a:cxn>
                    <a:cxn ang="0">
                      <a:pos x="466" y="274"/>
                    </a:cxn>
                    <a:cxn ang="0">
                      <a:pos x="516" y="231"/>
                    </a:cxn>
                    <a:cxn ang="0">
                      <a:pos x="544" y="186"/>
                    </a:cxn>
                    <a:cxn ang="0">
                      <a:pos x="527" y="136"/>
                    </a:cxn>
                    <a:cxn ang="0">
                      <a:pos x="531" y="101"/>
                    </a:cxn>
                    <a:cxn ang="0">
                      <a:pos x="509" y="69"/>
                    </a:cxn>
                    <a:cxn ang="0">
                      <a:pos x="463" y="25"/>
                    </a:cxn>
                    <a:cxn ang="0">
                      <a:pos x="425" y="16"/>
                    </a:cxn>
                    <a:cxn ang="0">
                      <a:pos x="388" y="34"/>
                    </a:cxn>
                    <a:cxn ang="0">
                      <a:pos x="342" y="16"/>
                    </a:cxn>
                    <a:cxn ang="0">
                      <a:pos x="308" y="27"/>
                    </a:cxn>
                    <a:cxn ang="0">
                      <a:pos x="271" y="31"/>
                    </a:cxn>
                    <a:cxn ang="0">
                      <a:pos x="225" y="28"/>
                    </a:cxn>
                    <a:cxn ang="0">
                      <a:pos x="190" y="55"/>
                    </a:cxn>
                    <a:cxn ang="0">
                      <a:pos x="129" y="47"/>
                    </a:cxn>
                    <a:cxn ang="0">
                      <a:pos x="78" y="75"/>
                    </a:cxn>
                    <a:cxn ang="0">
                      <a:pos x="65" y="125"/>
                    </a:cxn>
                  </a:cxnLst>
                  <a:rect l="0" t="0" r="r" b="b"/>
                  <a:pathLst>
                    <a:path w="560" h="369">
                      <a:moveTo>
                        <a:pt x="52" y="119"/>
                      </a:moveTo>
                      <a:lnTo>
                        <a:pt x="49" y="124"/>
                      </a:lnTo>
                      <a:lnTo>
                        <a:pt x="51" y="94"/>
                      </a:lnTo>
                      <a:cubicBezTo>
                        <a:pt x="52" y="93"/>
                        <a:pt x="52" y="92"/>
                        <a:pt x="52" y="91"/>
                      </a:cubicBezTo>
                      <a:lnTo>
                        <a:pt x="66" y="65"/>
                      </a:lnTo>
                      <a:cubicBezTo>
                        <a:pt x="67" y="64"/>
                        <a:pt x="68" y="63"/>
                        <a:pt x="68" y="62"/>
                      </a:cubicBezTo>
                      <a:lnTo>
                        <a:pt x="92" y="43"/>
                      </a:lnTo>
                      <a:cubicBezTo>
                        <a:pt x="93" y="43"/>
                        <a:pt x="94" y="42"/>
                        <a:pt x="95" y="42"/>
                      </a:cubicBezTo>
                      <a:lnTo>
                        <a:pt x="127" y="32"/>
                      </a:lnTo>
                      <a:cubicBezTo>
                        <a:pt x="128" y="32"/>
                        <a:pt x="129" y="31"/>
                        <a:pt x="130" y="31"/>
                      </a:cubicBezTo>
                      <a:lnTo>
                        <a:pt x="158" y="32"/>
                      </a:lnTo>
                      <a:cubicBezTo>
                        <a:pt x="159" y="32"/>
                        <a:pt x="159" y="33"/>
                        <a:pt x="160" y="33"/>
                      </a:cubicBezTo>
                      <a:lnTo>
                        <a:pt x="187" y="42"/>
                      </a:lnTo>
                      <a:lnTo>
                        <a:pt x="179" y="44"/>
                      </a:lnTo>
                      <a:lnTo>
                        <a:pt x="196" y="26"/>
                      </a:lnTo>
                      <a:cubicBezTo>
                        <a:pt x="196" y="25"/>
                        <a:pt x="197" y="25"/>
                        <a:pt x="198" y="24"/>
                      </a:cubicBezTo>
                      <a:lnTo>
                        <a:pt x="221" y="13"/>
                      </a:lnTo>
                      <a:cubicBezTo>
                        <a:pt x="222" y="13"/>
                        <a:pt x="223" y="13"/>
                        <a:pt x="224" y="12"/>
                      </a:cubicBezTo>
                      <a:lnTo>
                        <a:pt x="249" y="10"/>
                      </a:lnTo>
                      <a:cubicBezTo>
                        <a:pt x="250" y="10"/>
                        <a:pt x="250" y="10"/>
                        <a:pt x="251" y="11"/>
                      </a:cubicBezTo>
                      <a:lnTo>
                        <a:pt x="277" y="17"/>
                      </a:lnTo>
                      <a:cubicBezTo>
                        <a:pt x="278" y="17"/>
                        <a:pt x="279" y="17"/>
                        <a:pt x="280" y="18"/>
                      </a:cubicBezTo>
                      <a:lnTo>
                        <a:pt x="295" y="28"/>
                      </a:lnTo>
                      <a:lnTo>
                        <a:pt x="285" y="29"/>
                      </a:lnTo>
                      <a:lnTo>
                        <a:pt x="299" y="14"/>
                      </a:lnTo>
                      <a:cubicBezTo>
                        <a:pt x="299" y="13"/>
                        <a:pt x="300" y="13"/>
                        <a:pt x="301" y="12"/>
                      </a:cubicBezTo>
                      <a:lnTo>
                        <a:pt x="319" y="3"/>
                      </a:lnTo>
                      <a:cubicBezTo>
                        <a:pt x="320" y="3"/>
                        <a:pt x="321" y="3"/>
                        <a:pt x="322" y="2"/>
                      </a:cubicBezTo>
                      <a:lnTo>
                        <a:pt x="343" y="0"/>
                      </a:lnTo>
                      <a:cubicBezTo>
                        <a:pt x="344" y="0"/>
                        <a:pt x="344" y="0"/>
                        <a:pt x="345" y="1"/>
                      </a:cubicBezTo>
                      <a:lnTo>
                        <a:pt x="366" y="6"/>
                      </a:lnTo>
                      <a:cubicBezTo>
                        <a:pt x="367" y="6"/>
                        <a:pt x="368" y="6"/>
                        <a:pt x="369" y="7"/>
                      </a:cubicBezTo>
                      <a:lnTo>
                        <a:pt x="388" y="21"/>
                      </a:lnTo>
                      <a:lnTo>
                        <a:pt x="379" y="21"/>
                      </a:lnTo>
                      <a:lnTo>
                        <a:pt x="398" y="8"/>
                      </a:lnTo>
                      <a:cubicBezTo>
                        <a:pt x="399" y="7"/>
                        <a:pt x="400" y="7"/>
                        <a:pt x="400" y="7"/>
                      </a:cubicBezTo>
                      <a:lnTo>
                        <a:pt x="423" y="1"/>
                      </a:lnTo>
                      <a:cubicBezTo>
                        <a:pt x="424" y="0"/>
                        <a:pt x="425" y="0"/>
                        <a:pt x="426" y="0"/>
                      </a:cubicBezTo>
                      <a:lnTo>
                        <a:pt x="449" y="2"/>
                      </a:lnTo>
                      <a:cubicBezTo>
                        <a:pt x="450" y="3"/>
                        <a:pt x="451" y="3"/>
                        <a:pt x="452" y="3"/>
                      </a:cubicBezTo>
                      <a:lnTo>
                        <a:pt x="473" y="13"/>
                      </a:lnTo>
                      <a:cubicBezTo>
                        <a:pt x="474" y="14"/>
                        <a:pt x="475" y="15"/>
                        <a:pt x="476" y="16"/>
                      </a:cubicBezTo>
                      <a:lnTo>
                        <a:pt x="497" y="48"/>
                      </a:lnTo>
                      <a:lnTo>
                        <a:pt x="494" y="45"/>
                      </a:lnTo>
                      <a:lnTo>
                        <a:pt x="518" y="56"/>
                      </a:lnTo>
                      <a:cubicBezTo>
                        <a:pt x="519" y="57"/>
                        <a:pt x="519" y="57"/>
                        <a:pt x="520" y="58"/>
                      </a:cubicBezTo>
                      <a:lnTo>
                        <a:pt x="537" y="75"/>
                      </a:lnTo>
                      <a:cubicBezTo>
                        <a:pt x="538" y="76"/>
                        <a:pt x="539" y="77"/>
                        <a:pt x="539" y="78"/>
                      </a:cubicBezTo>
                      <a:lnTo>
                        <a:pt x="547" y="99"/>
                      </a:lnTo>
                      <a:cubicBezTo>
                        <a:pt x="547" y="100"/>
                        <a:pt x="548" y="101"/>
                        <a:pt x="547" y="102"/>
                      </a:cubicBezTo>
                      <a:lnTo>
                        <a:pt x="545" y="126"/>
                      </a:lnTo>
                      <a:cubicBezTo>
                        <a:pt x="545" y="127"/>
                        <a:pt x="545" y="128"/>
                        <a:pt x="545" y="129"/>
                      </a:cubicBezTo>
                      <a:lnTo>
                        <a:pt x="542" y="136"/>
                      </a:lnTo>
                      <a:lnTo>
                        <a:pt x="541" y="129"/>
                      </a:lnTo>
                      <a:lnTo>
                        <a:pt x="556" y="156"/>
                      </a:lnTo>
                      <a:cubicBezTo>
                        <a:pt x="557" y="157"/>
                        <a:pt x="557" y="158"/>
                        <a:pt x="557" y="159"/>
                      </a:cubicBezTo>
                      <a:lnTo>
                        <a:pt x="559" y="188"/>
                      </a:lnTo>
                      <a:cubicBezTo>
                        <a:pt x="560" y="189"/>
                        <a:pt x="559" y="190"/>
                        <a:pt x="559" y="191"/>
                      </a:cubicBezTo>
                      <a:lnTo>
                        <a:pt x="549" y="219"/>
                      </a:lnTo>
                      <a:cubicBezTo>
                        <a:pt x="549" y="220"/>
                        <a:pt x="548" y="221"/>
                        <a:pt x="547" y="222"/>
                      </a:cubicBezTo>
                      <a:lnTo>
                        <a:pt x="524" y="244"/>
                      </a:lnTo>
                      <a:cubicBezTo>
                        <a:pt x="523" y="245"/>
                        <a:pt x="522" y="246"/>
                        <a:pt x="521" y="246"/>
                      </a:cubicBezTo>
                      <a:lnTo>
                        <a:pt x="481" y="261"/>
                      </a:lnTo>
                      <a:lnTo>
                        <a:pt x="486" y="255"/>
                      </a:lnTo>
                      <a:lnTo>
                        <a:pt x="480" y="280"/>
                      </a:lnTo>
                      <a:cubicBezTo>
                        <a:pt x="480" y="281"/>
                        <a:pt x="480" y="282"/>
                        <a:pt x="479" y="283"/>
                      </a:cubicBezTo>
                      <a:lnTo>
                        <a:pt x="464" y="303"/>
                      </a:lnTo>
                      <a:cubicBezTo>
                        <a:pt x="463" y="304"/>
                        <a:pt x="462" y="305"/>
                        <a:pt x="461" y="306"/>
                      </a:cubicBezTo>
                      <a:lnTo>
                        <a:pt x="437" y="319"/>
                      </a:lnTo>
                      <a:cubicBezTo>
                        <a:pt x="437" y="319"/>
                        <a:pt x="436" y="319"/>
                        <a:pt x="435" y="319"/>
                      </a:cubicBezTo>
                      <a:lnTo>
                        <a:pt x="407" y="324"/>
                      </a:lnTo>
                      <a:cubicBezTo>
                        <a:pt x="406" y="325"/>
                        <a:pt x="405" y="325"/>
                        <a:pt x="403" y="324"/>
                      </a:cubicBezTo>
                      <a:lnTo>
                        <a:pt x="365" y="314"/>
                      </a:lnTo>
                      <a:lnTo>
                        <a:pt x="374" y="311"/>
                      </a:lnTo>
                      <a:lnTo>
                        <a:pt x="358" y="338"/>
                      </a:lnTo>
                      <a:cubicBezTo>
                        <a:pt x="358" y="338"/>
                        <a:pt x="357" y="339"/>
                        <a:pt x="356" y="340"/>
                      </a:cubicBezTo>
                      <a:lnTo>
                        <a:pt x="331" y="358"/>
                      </a:lnTo>
                      <a:cubicBezTo>
                        <a:pt x="330" y="358"/>
                        <a:pt x="330" y="359"/>
                        <a:pt x="329" y="359"/>
                      </a:cubicBezTo>
                      <a:lnTo>
                        <a:pt x="298" y="368"/>
                      </a:lnTo>
                      <a:cubicBezTo>
                        <a:pt x="297" y="368"/>
                        <a:pt x="296" y="369"/>
                        <a:pt x="295" y="368"/>
                      </a:cubicBezTo>
                      <a:lnTo>
                        <a:pt x="261" y="365"/>
                      </a:lnTo>
                      <a:cubicBezTo>
                        <a:pt x="260" y="365"/>
                        <a:pt x="259" y="365"/>
                        <a:pt x="258" y="365"/>
                      </a:cubicBezTo>
                      <a:lnTo>
                        <a:pt x="232" y="353"/>
                      </a:lnTo>
                      <a:cubicBezTo>
                        <a:pt x="231" y="352"/>
                        <a:pt x="231" y="352"/>
                        <a:pt x="230" y="351"/>
                      </a:cubicBezTo>
                      <a:lnTo>
                        <a:pt x="210" y="332"/>
                      </a:lnTo>
                      <a:lnTo>
                        <a:pt x="218" y="334"/>
                      </a:lnTo>
                      <a:lnTo>
                        <a:pt x="182" y="346"/>
                      </a:lnTo>
                      <a:cubicBezTo>
                        <a:pt x="181" y="346"/>
                        <a:pt x="180" y="347"/>
                        <a:pt x="179" y="346"/>
                      </a:cubicBezTo>
                      <a:lnTo>
                        <a:pt x="141" y="344"/>
                      </a:lnTo>
                      <a:cubicBezTo>
                        <a:pt x="140" y="344"/>
                        <a:pt x="139" y="344"/>
                        <a:pt x="138" y="344"/>
                      </a:cubicBezTo>
                      <a:lnTo>
                        <a:pt x="105" y="330"/>
                      </a:lnTo>
                      <a:cubicBezTo>
                        <a:pt x="104" y="329"/>
                        <a:pt x="104" y="329"/>
                        <a:pt x="103" y="328"/>
                      </a:cubicBezTo>
                      <a:lnTo>
                        <a:pt x="77" y="303"/>
                      </a:lnTo>
                      <a:cubicBezTo>
                        <a:pt x="76" y="303"/>
                        <a:pt x="76" y="302"/>
                        <a:pt x="75" y="301"/>
                      </a:cubicBezTo>
                      <a:lnTo>
                        <a:pt x="74" y="299"/>
                      </a:lnTo>
                      <a:lnTo>
                        <a:pt x="81" y="303"/>
                      </a:lnTo>
                      <a:lnTo>
                        <a:pt x="59" y="302"/>
                      </a:lnTo>
                      <a:cubicBezTo>
                        <a:pt x="58" y="302"/>
                        <a:pt x="57" y="302"/>
                        <a:pt x="56" y="302"/>
                      </a:cubicBezTo>
                      <a:lnTo>
                        <a:pt x="37" y="294"/>
                      </a:lnTo>
                      <a:cubicBezTo>
                        <a:pt x="36" y="293"/>
                        <a:pt x="36" y="293"/>
                        <a:pt x="35" y="292"/>
                      </a:cubicBezTo>
                      <a:lnTo>
                        <a:pt x="21" y="278"/>
                      </a:lnTo>
                      <a:cubicBezTo>
                        <a:pt x="20" y="277"/>
                        <a:pt x="19" y="276"/>
                        <a:pt x="19" y="275"/>
                      </a:cubicBezTo>
                      <a:lnTo>
                        <a:pt x="13" y="256"/>
                      </a:lnTo>
                      <a:cubicBezTo>
                        <a:pt x="13" y="255"/>
                        <a:pt x="12" y="254"/>
                        <a:pt x="12" y="253"/>
                      </a:cubicBezTo>
                      <a:lnTo>
                        <a:pt x="14" y="233"/>
                      </a:lnTo>
                      <a:cubicBezTo>
                        <a:pt x="15" y="231"/>
                        <a:pt x="15" y="230"/>
                        <a:pt x="16" y="229"/>
                      </a:cubicBezTo>
                      <a:lnTo>
                        <a:pt x="28" y="211"/>
                      </a:lnTo>
                      <a:lnTo>
                        <a:pt x="29" y="222"/>
                      </a:lnTo>
                      <a:lnTo>
                        <a:pt x="13" y="209"/>
                      </a:lnTo>
                      <a:cubicBezTo>
                        <a:pt x="13" y="208"/>
                        <a:pt x="12" y="207"/>
                        <a:pt x="11" y="206"/>
                      </a:cubicBezTo>
                      <a:lnTo>
                        <a:pt x="2" y="189"/>
                      </a:lnTo>
                      <a:cubicBezTo>
                        <a:pt x="2" y="188"/>
                        <a:pt x="2" y="187"/>
                        <a:pt x="1" y="186"/>
                      </a:cubicBezTo>
                      <a:lnTo>
                        <a:pt x="0" y="167"/>
                      </a:lnTo>
                      <a:cubicBezTo>
                        <a:pt x="0" y="166"/>
                        <a:pt x="1" y="165"/>
                        <a:pt x="1" y="164"/>
                      </a:cubicBezTo>
                      <a:lnTo>
                        <a:pt x="8" y="146"/>
                      </a:lnTo>
                      <a:cubicBezTo>
                        <a:pt x="8" y="144"/>
                        <a:pt x="9" y="143"/>
                        <a:pt x="10" y="143"/>
                      </a:cubicBezTo>
                      <a:lnTo>
                        <a:pt x="27" y="127"/>
                      </a:lnTo>
                      <a:cubicBezTo>
                        <a:pt x="28" y="126"/>
                        <a:pt x="29" y="125"/>
                        <a:pt x="30" y="125"/>
                      </a:cubicBezTo>
                      <a:lnTo>
                        <a:pt x="54" y="118"/>
                      </a:lnTo>
                      <a:lnTo>
                        <a:pt x="51" y="120"/>
                      </a:lnTo>
                      <a:lnTo>
                        <a:pt x="52" y="119"/>
                      </a:lnTo>
                      <a:close/>
                      <a:moveTo>
                        <a:pt x="62" y="131"/>
                      </a:moveTo>
                      <a:cubicBezTo>
                        <a:pt x="61" y="132"/>
                        <a:pt x="60" y="133"/>
                        <a:pt x="59" y="133"/>
                      </a:cubicBezTo>
                      <a:lnTo>
                        <a:pt x="35" y="140"/>
                      </a:lnTo>
                      <a:lnTo>
                        <a:pt x="38" y="138"/>
                      </a:lnTo>
                      <a:lnTo>
                        <a:pt x="21" y="154"/>
                      </a:lnTo>
                      <a:lnTo>
                        <a:pt x="23" y="151"/>
                      </a:lnTo>
                      <a:lnTo>
                        <a:pt x="16" y="169"/>
                      </a:lnTo>
                      <a:lnTo>
                        <a:pt x="16" y="166"/>
                      </a:lnTo>
                      <a:lnTo>
                        <a:pt x="17" y="185"/>
                      </a:lnTo>
                      <a:lnTo>
                        <a:pt x="17" y="182"/>
                      </a:lnTo>
                      <a:lnTo>
                        <a:pt x="26" y="199"/>
                      </a:lnTo>
                      <a:lnTo>
                        <a:pt x="24" y="196"/>
                      </a:lnTo>
                      <a:lnTo>
                        <a:pt x="40" y="209"/>
                      </a:lnTo>
                      <a:cubicBezTo>
                        <a:pt x="43" y="212"/>
                        <a:pt x="43" y="216"/>
                        <a:pt x="41" y="220"/>
                      </a:cubicBezTo>
                      <a:lnTo>
                        <a:pt x="29" y="238"/>
                      </a:lnTo>
                      <a:lnTo>
                        <a:pt x="30" y="234"/>
                      </a:lnTo>
                      <a:lnTo>
                        <a:pt x="28" y="254"/>
                      </a:lnTo>
                      <a:lnTo>
                        <a:pt x="28" y="251"/>
                      </a:lnTo>
                      <a:lnTo>
                        <a:pt x="34" y="270"/>
                      </a:lnTo>
                      <a:lnTo>
                        <a:pt x="32" y="267"/>
                      </a:lnTo>
                      <a:lnTo>
                        <a:pt x="46" y="281"/>
                      </a:lnTo>
                      <a:lnTo>
                        <a:pt x="44" y="279"/>
                      </a:lnTo>
                      <a:lnTo>
                        <a:pt x="63" y="287"/>
                      </a:lnTo>
                      <a:lnTo>
                        <a:pt x="60" y="286"/>
                      </a:lnTo>
                      <a:lnTo>
                        <a:pt x="82" y="287"/>
                      </a:lnTo>
                      <a:cubicBezTo>
                        <a:pt x="85" y="288"/>
                        <a:pt x="87" y="289"/>
                        <a:pt x="89" y="292"/>
                      </a:cubicBezTo>
                      <a:lnTo>
                        <a:pt x="90" y="294"/>
                      </a:lnTo>
                      <a:lnTo>
                        <a:pt x="88" y="292"/>
                      </a:lnTo>
                      <a:lnTo>
                        <a:pt x="114" y="317"/>
                      </a:lnTo>
                      <a:lnTo>
                        <a:pt x="112" y="315"/>
                      </a:lnTo>
                      <a:lnTo>
                        <a:pt x="145" y="329"/>
                      </a:lnTo>
                      <a:lnTo>
                        <a:pt x="142" y="328"/>
                      </a:lnTo>
                      <a:lnTo>
                        <a:pt x="180" y="330"/>
                      </a:lnTo>
                      <a:lnTo>
                        <a:pt x="177" y="331"/>
                      </a:lnTo>
                      <a:lnTo>
                        <a:pt x="213" y="319"/>
                      </a:lnTo>
                      <a:cubicBezTo>
                        <a:pt x="216" y="318"/>
                        <a:pt x="219" y="319"/>
                        <a:pt x="221" y="321"/>
                      </a:cubicBezTo>
                      <a:lnTo>
                        <a:pt x="241" y="340"/>
                      </a:lnTo>
                      <a:lnTo>
                        <a:pt x="239" y="338"/>
                      </a:lnTo>
                      <a:lnTo>
                        <a:pt x="265" y="350"/>
                      </a:lnTo>
                      <a:lnTo>
                        <a:pt x="262" y="349"/>
                      </a:lnTo>
                      <a:lnTo>
                        <a:pt x="296" y="352"/>
                      </a:lnTo>
                      <a:lnTo>
                        <a:pt x="293" y="353"/>
                      </a:lnTo>
                      <a:lnTo>
                        <a:pt x="324" y="344"/>
                      </a:lnTo>
                      <a:lnTo>
                        <a:pt x="322" y="345"/>
                      </a:lnTo>
                      <a:lnTo>
                        <a:pt x="347" y="327"/>
                      </a:lnTo>
                      <a:lnTo>
                        <a:pt x="345" y="329"/>
                      </a:lnTo>
                      <a:lnTo>
                        <a:pt x="361" y="302"/>
                      </a:lnTo>
                      <a:cubicBezTo>
                        <a:pt x="362" y="299"/>
                        <a:pt x="366" y="298"/>
                        <a:pt x="370" y="299"/>
                      </a:cubicBezTo>
                      <a:lnTo>
                        <a:pt x="408" y="309"/>
                      </a:lnTo>
                      <a:lnTo>
                        <a:pt x="404" y="309"/>
                      </a:lnTo>
                      <a:lnTo>
                        <a:pt x="432" y="304"/>
                      </a:lnTo>
                      <a:lnTo>
                        <a:pt x="430" y="304"/>
                      </a:lnTo>
                      <a:lnTo>
                        <a:pt x="454" y="291"/>
                      </a:lnTo>
                      <a:lnTo>
                        <a:pt x="451" y="294"/>
                      </a:lnTo>
                      <a:lnTo>
                        <a:pt x="466" y="274"/>
                      </a:lnTo>
                      <a:lnTo>
                        <a:pt x="465" y="277"/>
                      </a:lnTo>
                      <a:lnTo>
                        <a:pt x="471" y="252"/>
                      </a:lnTo>
                      <a:cubicBezTo>
                        <a:pt x="471" y="249"/>
                        <a:pt x="473" y="247"/>
                        <a:pt x="476" y="246"/>
                      </a:cubicBezTo>
                      <a:lnTo>
                        <a:pt x="516" y="231"/>
                      </a:lnTo>
                      <a:lnTo>
                        <a:pt x="513" y="233"/>
                      </a:lnTo>
                      <a:lnTo>
                        <a:pt x="536" y="211"/>
                      </a:lnTo>
                      <a:lnTo>
                        <a:pt x="534" y="214"/>
                      </a:lnTo>
                      <a:lnTo>
                        <a:pt x="544" y="186"/>
                      </a:lnTo>
                      <a:lnTo>
                        <a:pt x="543" y="189"/>
                      </a:lnTo>
                      <a:lnTo>
                        <a:pt x="541" y="160"/>
                      </a:lnTo>
                      <a:lnTo>
                        <a:pt x="542" y="163"/>
                      </a:lnTo>
                      <a:lnTo>
                        <a:pt x="527" y="136"/>
                      </a:lnTo>
                      <a:cubicBezTo>
                        <a:pt x="526" y="134"/>
                        <a:pt x="526" y="132"/>
                        <a:pt x="527" y="129"/>
                      </a:cubicBezTo>
                      <a:lnTo>
                        <a:pt x="530" y="122"/>
                      </a:lnTo>
                      <a:lnTo>
                        <a:pt x="529" y="125"/>
                      </a:lnTo>
                      <a:lnTo>
                        <a:pt x="531" y="101"/>
                      </a:lnTo>
                      <a:lnTo>
                        <a:pt x="532" y="104"/>
                      </a:lnTo>
                      <a:lnTo>
                        <a:pt x="524" y="83"/>
                      </a:lnTo>
                      <a:lnTo>
                        <a:pt x="526" y="86"/>
                      </a:lnTo>
                      <a:lnTo>
                        <a:pt x="509" y="69"/>
                      </a:lnTo>
                      <a:lnTo>
                        <a:pt x="511" y="71"/>
                      </a:lnTo>
                      <a:lnTo>
                        <a:pt x="487" y="60"/>
                      </a:lnTo>
                      <a:cubicBezTo>
                        <a:pt x="486" y="59"/>
                        <a:pt x="485" y="58"/>
                        <a:pt x="484" y="57"/>
                      </a:cubicBezTo>
                      <a:lnTo>
                        <a:pt x="463" y="25"/>
                      </a:lnTo>
                      <a:lnTo>
                        <a:pt x="466" y="28"/>
                      </a:lnTo>
                      <a:lnTo>
                        <a:pt x="445" y="18"/>
                      </a:lnTo>
                      <a:lnTo>
                        <a:pt x="448" y="18"/>
                      </a:lnTo>
                      <a:lnTo>
                        <a:pt x="425" y="16"/>
                      </a:lnTo>
                      <a:lnTo>
                        <a:pt x="427" y="16"/>
                      </a:lnTo>
                      <a:lnTo>
                        <a:pt x="404" y="22"/>
                      </a:lnTo>
                      <a:lnTo>
                        <a:pt x="407" y="21"/>
                      </a:lnTo>
                      <a:lnTo>
                        <a:pt x="388" y="34"/>
                      </a:lnTo>
                      <a:cubicBezTo>
                        <a:pt x="385" y="36"/>
                        <a:pt x="381" y="36"/>
                        <a:pt x="379" y="34"/>
                      </a:cubicBezTo>
                      <a:lnTo>
                        <a:pt x="360" y="20"/>
                      </a:lnTo>
                      <a:lnTo>
                        <a:pt x="363" y="21"/>
                      </a:lnTo>
                      <a:lnTo>
                        <a:pt x="342" y="16"/>
                      </a:lnTo>
                      <a:lnTo>
                        <a:pt x="344" y="16"/>
                      </a:lnTo>
                      <a:lnTo>
                        <a:pt x="323" y="18"/>
                      </a:lnTo>
                      <a:lnTo>
                        <a:pt x="326" y="18"/>
                      </a:lnTo>
                      <a:lnTo>
                        <a:pt x="308" y="27"/>
                      </a:lnTo>
                      <a:lnTo>
                        <a:pt x="310" y="25"/>
                      </a:lnTo>
                      <a:lnTo>
                        <a:pt x="296" y="40"/>
                      </a:lnTo>
                      <a:cubicBezTo>
                        <a:pt x="294" y="43"/>
                        <a:pt x="289" y="43"/>
                        <a:pt x="286" y="41"/>
                      </a:cubicBezTo>
                      <a:lnTo>
                        <a:pt x="271" y="31"/>
                      </a:lnTo>
                      <a:lnTo>
                        <a:pt x="274" y="32"/>
                      </a:lnTo>
                      <a:lnTo>
                        <a:pt x="248" y="26"/>
                      </a:lnTo>
                      <a:lnTo>
                        <a:pt x="250" y="26"/>
                      </a:lnTo>
                      <a:lnTo>
                        <a:pt x="225" y="28"/>
                      </a:lnTo>
                      <a:lnTo>
                        <a:pt x="228" y="28"/>
                      </a:lnTo>
                      <a:lnTo>
                        <a:pt x="205" y="39"/>
                      </a:lnTo>
                      <a:lnTo>
                        <a:pt x="207" y="37"/>
                      </a:lnTo>
                      <a:lnTo>
                        <a:pt x="190" y="55"/>
                      </a:lnTo>
                      <a:cubicBezTo>
                        <a:pt x="188" y="57"/>
                        <a:pt x="185" y="58"/>
                        <a:pt x="182" y="57"/>
                      </a:cubicBezTo>
                      <a:lnTo>
                        <a:pt x="155" y="48"/>
                      </a:lnTo>
                      <a:lnTo>
                        <a:pt x="157" y="48"/>
                      </a:lnTo>
                      <a:lnTo>
                        <a:pt x="129" y="47"/>
                      </a:lnTo>
                      <a:lnTo>
                        <a:pt x="132" y="47"/>
                      </a:lnTo>
                      <a:lnTo>
                        <a:pt x="100" y="57"/>
                      </a:lnTo>
                      <a:lnTo>
                        <a:pt x="102" y="56"/>
                      </a:lnTo>
                      <a:lnTo>
                        <a:pt x="78" y="75"/>
                      </a:lnTo>
                      <a:lnTo>
                        <a:pt x="81" y="72"/>
                      </a:lnTo>
                      <a:lnTo>
                        <a:pt x="67" y="98"/>
                      </a:lnTo>
                      <a:lnTo>
                        <a:pt x="67" y="95"/>
                      </a:lnTo>
                      <a:lnTo>
                        <a:pt x="65" y="125"/>
                      </a:lnTo>
                      <a:cubicBezTo>
                        <a:pt x="65" y="127"/>
                        <a:pt x="64" y="129"/>
                        <a:pt x="63" y="130"/>
                      </a:cubicBezTo>
                      <a:lnTo>
                        <a:pt x="62" y="131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74" name="Freeform 125">
                  <a:extLst>
                    <a:ext uri="{FF2B5EF4-FFF2-40B4-BE49-F238E27FC236}">
                      <a16:creationId xmlns:a16="http://schemas.microsoft.com/office/drawing/2014/main" id="{84B999F4-57BD-499F-A1D6-427778AD737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35582" y="2546363"/>
                  <a:ext cx="218039" cy="195100"/>
                </a:xfrm>
                <a:custGeom>
                  <a:avLst/>
                  <a:gdLst/>
                  <a:ahLst/>
                  <a:cxnLst>
                    <a:cxn ang="0">
                      <a:pos x="5" y="284"/>
                    </a:cxn>
                    <a:cxn ang="0">
                      <a:pos x="10" y="267"/>
                    </a:cxn>
                    <a:cxn ang="0">
                      <a:pos x="21" y="255"/>
                    </a:cxn>
                    <a:cxn ang="0">
                      <a:pos x="50" y="241"/>
                    </a:cxn>
                    <a:cxn ang="0">
                      <a:pos x="110" y="224"/>
                    </a:cxn>
                    <a:cxn ang="0">
                      <a:pos x="121" y="223"/>
                    </a:cxn>
                    <a:cxn ang="0">
                      <a:pos x="122" y="222"/>
                    </a:cxn>
                    <a:cxn ang="0">
                      <a:pos x="141" y="198"/>
                    </a:cxn>
                    <a:cxn ang="0">
                      <a:pos x="158" y="176"/>
                    </a:cxn>
                    <a:cxn ang="0">
                      <a:pos x="183" y="130"/>
                    </a:cxn>
                    <a:cxn ang="0">
                      <a:pos x="208" y="45"/>
                    </a:cxn>
                    <a:cxn ang="0">
                      <a:pos x="227" y="1"/>
                    </a:cxn>
                    <a:cxn ang="0">
                      <a:pos x="294" y="18"/>
                    </a:cxn>
                    <a:cxn ang="0">
                      <a:pos x="323" y="39"/>
                    </a:cxn>
                    <a:cxn ang="0">
                      <a:pos x="347" y="62"/>
                    </a:cxn>
                    <a:cxn ang="0">
                      <a:pos x="371" y="79"/>
                    </a:cxn>
                    <a:cxn ang="0">
                      <a:pos x="406" y="102"/>
                    </a:cxn>
                    <a:cxn ang="0">
                      <a:pos x="365" y="93"/>
                    </a:cxn>
                    <a:cxn ang="0">
                      <a:pos x="337" y="74"/>
                    </a:cxn>
                    <a:cxn ang="0">
                      <a:pos x="287" y="32"/>
                    </a:cxn>
                    <a:cxn ang="0">
                      <a:pos x="257" y="23"/>
                    </a:cxn>
                    <a:cxn ang="0">
                      <a:pos x="233" y="11"/>
                    </a:cxn>
                    <a:cxn ang="0">
                      <a:pos x="215" y="82"/>
                    </a:cxn>
                    <a:cxn ang="0">
                      <a:pos x="198" y="136"/>
                    </a:cxn>
                    <a:cxn ang="0">
                      <a:pos x="172" y="184"/>
                    </a:cxn>
                    <a:cxn ang="0">
                      <a:pos x="130" y="235"/>
                    </a:cxn>
                    <a:cxn ang="0">
                      <a:pos x="124" y="238"/>
                    </a:cxn>
                    <a:cxn ang="0">
                      <a:pos x="113" y="239"/>
                    </a:cxn>
                    <a:cxn ang="0">
                      <a:pos x="88" y="246"/>
                    </a:cxn>
                    <a:cxn ang="0">
                      <a:pos x="56" y="256"/>
                    </a:cxn>
                    <a:cxn ang="0">
                      <a:pos x="31" y="267"/>
                    </a:cxn>
                    <a:cxn ang="0">
                      <a:pos x="24" y="275"/>
                    </a:cxn>
                    <a:cxn ang="0">
                      <a:pos x="15" y="314"/>
                    </a:cxn>
                  </a:cxnLst>
                  <a:rect l="0" t="0" r="r" b="b"/>
                  <a:pathLst>
                    <a:path w="409" h="314">
                      <a:moveTo>
                        <a:pt x="0" y="311"/>
                      </a:moveTo>
                      <a:lnTo>
                        <a:pt x="5" y="284"/>
                      </a:lnTo>
                      <a:lnTo>
                        <a:pt x="9" y="270"/>
                      </a:lnTo>
                      <a:cubicBezTo>
                        <a:pt x="9" y="269"/>
                        <a:pt x="10" y="268"/>
                        <a:pt x="10" y="267"/>
                      </a:cubicBezTo>
                      <a:lnTo>
                        <a:pt x="18" y="257"/>
                      </a:lnTo>
                      <a:cubicBezTo>
                        <a:pt x="19" y="257"/>
                        <a:pt x="20" y="256"/>
                        <a:pt x="21" y="255"/>
                      </a:cubicBezTo>
                      <a:lnTo>
                        <a:pt x="49" y="241"/>
                      </a:lnTo>
                      <a:cubicBezTo>
                        <a:pt x="49" y="241"/>
                        <a:pt x="50" y="241"/>
                        <a:pt x="50" y="241"/>
                      </a:cubicBezTo>
                      <a:lnTo>
                        <a:pt x="83" y="231"/>
                      </a:lnTo>
                      <a:lnTo>
                        <a:pt x="110" y="224"/>
                      </a:lnTo>
                      <a:cubicBezTo>
                        <a:pt x="111" y="224"/>
                        <a:pt x="111" y="224"/>
                        <a:pt x="112" y="224"/>
                      </a:cubicBezTo>
                      <a:lnTo>
                        <a:pt x="121" y="223"/>
                      </a:lnTo>
                      <a:lnTo>
                        <a:pt x="119" y="223"/>
                      </a:lnTo>
                      <a:lnTo>
                        <a:pt x="122" y="222"/>
                      </a:lnTo>
                      <a:lnTo>
                        <a:pt x="118" y="224"/>
                      </a:lnTo>
                      <a:lnTo>
                        <a:pt x="141" y="198"/>
                      </a:lnTo>
                      <a:lnTo>
                        <a:pt x="159" y="175"/>
                      </a:lnTo>
                      <a:lnTo>
                        <a:pt x="158" y="176"/>
                      </a:lnTo>
                      <a:lnTo>
                        <a:pt x="183" y="129"/>
                      </a:lnTo>
                      <a:lnTo>
                        <a:pt x="183" y="130"/>
                      </a:lnTo>
                      <a:lnTo>
                        <a:pt x="200" y="77"/>
                      </a:lnTo>
                      <a:lnTo>
                        <a:pt x="208" y="45"/>
                      </a:lnTo>
                      <a:lnTo>
                        <a:pt x="218" y="6"/>
                      </a:lnTo>
                      <a:cubicBezTo>
                        <a:pt x="219" y="2"/>
                        <a:pt x="223" y="0"/>
                        <a:pt x="227" y="1"/>
                      </a:cubicBezTo>
                      <a:lnTo>
                        <a:pt x="260" y="8"/>
                      </a:lnTo>
                      <a:lnTo>
                        <a:pt x="294" y="18"/>
                      </a:lnTo>
                      <a:cubicBezTo>
                        <a:pt x="295" y="18"/>
                        <a:pt x="295" y="18"/>
                        <a:pt x="296" y="19"/>
                      </a:cubicBezTo>
                      <a:lnTo>
                        <a:pt x="323" y="39"/>
                      </a:lnTo>
                      <a:lnTo>
                        <a:pt x="348" y="63"/>
                      </a:lnTo>
                      <a:lnTo>
                        <a:pt x="347" y="62"/>
                      </a:lnTo>
                      <a:lnTo>
                        <a:pt x="374" y="80"/>
                      </a:lnTo>
                      <a:lnTo>
                        <a:pt x="371" y="79"/>
                      </a:lnTo>
                      <a:lnTo>
                        <a:pt x="409" y="87"/>
                      </a:lnTo>
                      <a:lnTo>
                        <a:pt x="406" y="102"/>
                      </a:lnTo>
                      <a:lnTo>
                        <a:pt x="368" y="94"/>
                      </a:lnTo>
                      <a:cubicBezTo>
                        <a:pt x="367" y="94"/>
                        <a:pt x="366" y="94"/>
                        <a:pt x="365" y="93"/>
                      </a:cubicBezTo>
                      <a:lnTo>
                        <a:pt x="338" y="75"/>
                      </a:lnTo>
                      <a:cubicBezTo>
                        <a:pt x="338" y="75"/>
                        <a:pt x="337" y="75"/>
                        <a:pt x="337" y="74"/>
                      </a:cubicBezTo>
                      <a:lnTo>
                        <a:pt x="314" y="52"/>
                      </a:lnTo>
                      <a:lnTo>
                        <a:pt x="287" y="32"/>
                      </a:lnTo>
                      <a:lnTo>
                        <a:pt x="289" y="33"/>
                      </a:lnTo>
                      <a:lnTo>
                        <a:pt x="257" y="23"/>
                      </a:lnTo>
                      <a:lnTo>
                        <a:pt x="224" y="16"/>
                      </a:lnTo>
                      <a:lnTo>
                        <a:pt x="233" y="11"/>
                      </a:lnTo>
                      <a:lnTo>
                        <a:pt x="223" y="48"/>
                      </a:lnTo>
                      <a:lnTo>
                        <a:pt x="215" y="82"/>
                      </a:lnTo>
                      <a:lnTo>
                        <a:pt x="198" y="135"/>
                      </a:lnTo>
                      <a:cubicBezTo>
                        <a:pt x="198" y="135"/>
                        <a:pt x="198" y="136"/>
                        <a:pt x="198" y="136"/>
                      </a:cubicBezTo>
                      <a:lnTo>
                        <a:pt x="173" y="183"/>
                      </a:lnTo>
                      <a:cubicBezTo>
                        <a:pt x="172" y="184"/>
                        <a:pt x="172" y="184"/>
                        <a:pt x="172" y="184"/>
                      </a:cubicBezTo>
                      <a:lnTo>
                        <a:pt x="153" y="209"/>
                      </a:lnTo>
                      <a:lnTo>
                        <a:pt x="130" y="235"/>
                      </a:lnTo>
                      <a:cubicBezTo>
                        <a:pt x="130" y="236"/>
                        <a:pt x="128" y="237"/>
                        <a:pt x="127" y="237"/>
                      </a:cubicBezTo>
                      <a:lnTo>
                        <a:pt x="124" y="238"/>
                      </a:lnTo>
                      <a:cubicBezTo>
                        <a:pt x="123" y="238"/>
                        <a:pt x="123" y="238"/>
                        <a:pt x="122" y="238"/>
                      </a:cubicBezTo>
                      <a:lnTo>
                        <a:pt x="113" y="239"/>
                      </a:lnTo>
                      <a:lnTo>
                        <a:pt x="114" y="239"/>
                      </a:lnTo>
                      <a:lnTo>
                        <a:pt x="88" y="246"/>
                      </a:lnTo>
                      <a:lnTo>
                        <a:pt x="55" y="256"/>
                      </a:lnTo>
                      <a:lnTo>
                        <a:pt x="56" y="256"/>
                      </a:lnTo>
                      <a:lnTo>
                        <a:pt x="28" y="270"/>
                      </a:lnTo>
                      <a:lnTo>
                        <a:pt x="31" y="267"/>
                      </a:lnTo>
                      <a:lnTo>
                        <a:pt x="23" y="277"/>
                      </a:lnTo>
                      <a:lnTo>
                        <a:pt x="24" y="275"/>
                      </a:lnTo>
                      <a:lnTo>
                        <a:pt x="20" y="287"/>
                      </a:lnTo>
                      <a:lnTo>
                        <a:pt x="15" y="314"/>
                      </a:lnTo>
                      <a:lnTo>
                        <a:pt x="0" y="3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75" name="Freeform 126">
                  <a:extLst>
                    <a:ext uri="{FF2B5EF4-FFF2-40B4-BE49-F238E27FC236}">
                      <a16:creationId xmlns:a16="http://schemas.microsoft.com/office/drawing/2014/main" id="{575110D2-CACD-4EE7-BB65-ED2523C9D70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06395" y="2905822"/>
                  <a:ext cx="269707" cy="192706"/>
                </a:xfrm>
                <a:custGeom>
                  <a:avLst/>
                  <a:gdLst/>
                  <a:ahLst/>
                  <a:cxnLst>
                    <a:cxn ang="0">
                      <a:pos x="429" y="293"/>
                    </a:cxn>
                    <a:cxn ang="0">
                      <a:pos x="454" y="295"/>
                    </a:cxn>
                    <a:cxn ang="0">
                      <a:pos x="473" y="293"/>
                    </a:cxn>
                    <a:cxn ang="0">
                      <a:pos x="486" y="285"/>
                    </a:cxn>
                    <a:cxn ang="0">
                      <a:pos x="490" y="260"/>
                    </a:cxn>
                    <a:cxn ang="0">
                      <a:pos x="484" y="229"/>
                    </a:cxn>
                    <a:cxn ang="0">
                      <a:pos x="471" y="196"/>
                    </a:cxn>
                    <a:cxn ang="0">
                      <a:pos x="427" y="129"/>
                    </a:cxn>
                    <a:cxn ang="0">
                      <a:pos x="374" y="80"/>
                    </a:cxn>
                    <a:cxn ang="0">
                      <a:pos x="351" y="66"/>
                    </a:cxn>
                    <a:cxn ang="0">
                      <a:pos x="305" y="52"/>
                    </a:cxn>
                    <a:cxn ang="0">
                      <a:pos x="163" y="16"/>
                    </a:cxn>
                    <a:cxn ang="0">
                      <a:pos x="151" y="60"/>
                    </a:cxn>
                    <a:cxn ang="0">
                      <a:pos x="126" y="97"/>
                    </a:cxn>
                    <a:cxn ang="0">
                      <a:pos x="94" y="128"/>
                    </a:cxn>
                    <a:cxn ang="0">
                      <a:pos x="52" y="159"/>
                    </a:cxn>
                    <a:cxn ang="0">
                      <a:pos x="19" y="243"/>
                    </a:cxn>
                    <a:cxn ang="0">
                      <a:pos x="15" y="272"/>
                    </a:cxn>
                    <a:cxn ang="0">
                      <a:pos x="4" y="239"/>
                    </a:cxn>
                    <a:cxn ang="0">
                      <a:pos x="13" y="208"/>
                    </a:cxn>
                    <a:cxn ang="0">
                      <a:pos x="40" y="149"/>
                    </a:cxn>
                    <a:cxn ang="0">
                      <a:pos x="114" y="87"/>
                    </a:cxn>
                    <a:cxn ang="0">
                      <a:pos x="137" y="52"/>
                    </a:cxn>
                    <a:cxn ang="0">
                      <a:pos x="157" y="5"/>
                    </a:cxn>
                    <a:cxn ang="0">
                      <a:pos x="261" y="25"/>
                    </a:cxn>
                    <a:cxn ang="0">
                      <a:pos x="357" y="52"/>
                    </a:cxn>
                    <a:cxn ang="0">
                      <a:pos x="383" y="66"/>
                    </a:cxn>
                    <a:cxn ang="0">
                      <a:pos x="412" y="91"/>
                    </a:cxn>
                    <a:cxn ang="0">
                      <a:pos x="464" y="153"/>
                    </a:cxn>
                    <a:cxn ang="0">
                      <a:pos x="485" y="188"/>
                    </a:cxn>
                    <a:cxn ang="0">
                      <a:pos x="499" y="225"/>
                    </a:cxn>
                    <a:cxn ang="0">
                      <a:pos x="505" y="260"/>
                    </a:cxn>
                    <a:cxn ang="0">
                      <a:pos x="499" y="293"/>
                    </a:cxn>
                    <a:cxn ang="0">
                      <a:pos x="480" y="307"/>
                    </a:cxn>
                    <a:cxn ang="0">
                      <a:pos x="455" y="310"/>
                    </a:cxn>
                    <a:cxn ang="0">
                      <a:pos x="406" y="310"/>
                    </a:cxn>
                  </a:cxnLst>
                  <a:rect l="0" t="0" r="r" b="b"/>
                  <a:pathLst>
                    <a:path w="506" h="310">
                      <a:moveTo>
                        <a:pt x="405" y="294"/>
                      </a:moveTo>
                      <a:lnTo>
                        <a:pt x="429" y="293"/>
                      </a:lnTo>
                      <a:lnTo>
                        <a:pt x="456" y="294"/>
                      </a:lnTo>
                      <a:lnTo>
                        <a:pt x="454" y="295"/>
                      </a:lnTo>
                      <a:lnTo>
                        <a:pt x="477" y="292"/>
                      </a:lnTo>
                      <a:lnTo>
                        <a:pt x="473" y="293"/>
                      </a:lnTo>
                      <a:lnTo>
                        <a:pt x="488" y="280"/>
                      </a:lnTo>
                      <a:lnTo>
                        <a:pt x="486" y="285"/>
                      </a:lnTo>
                      <a:lnTo>
                        <a:pt x="490" y="257"/>
                      </a:lnTo>
                      <a:lnTo>
                        <a:pt x="490" y="260"/>
                      </a:lnTo>
                      <a:lnTo>
                        <a:pt x="484" y="228"/>
                      </a:lnTo>
                      <a:lnTo>
                        <a:pt x="484" y="229"/>
                      </a:lnTo>
                      <a:lnTo>
                        <a:pt x="470" y="194"/>
                      </a:lnTo>
                      <a:lnTo>
                        <a:pt x="471" y="196"/>
                      </a:lnTo>
                      <a:lnTo>
                        <a:pt x="451" y="162"/>
                      </a:lnTo>
                      <a:lnTo>
                        <a:pt x="427" y="129"/>
                      </a:lnTo>
                      <a:lnTo>
                        <a:pt x="401" y="102"/>
                      </a:lnTo>
                      <a:lnTo>
                        <a:pt x="374" y="80"/>
                      </a:lnTo>
                      <a:lnTo>
                        <a:pt x="376" y="80"/>
                      </a:lnTo>
                      <a:lnTo>
                        <a:pt x="351" y="66"/>
                      </a:lnTo>
                      <a:lnTo>
                        <a:pt x="352" y="67"/>
                      </a:lnTo>
                      <a:lnTo>
                        <a:pt x="305" y="52"/>
                      </a:lnTo>
                      <a:lnTo>
                        <a:pt x="258" y="40"/>
                      </a:lnTo>
                      <a:lnTo>
                        <a:pt x="163" y="16"/>
                      </a:lnTo>
                      <a:lnTo>
                        <a:pt x="172" y="12"/>
                      </a:lnTo>
                      <a:lnTo>
                        <a:pt x="151" y="60"/>
                      </a:lnTo>
                      <a:cubicBezTo>
                        <a:pt x="151" y="60"/>
                        <a:pt x="150" y="61"/>
                        <a:pt x="150" y="61"/>
                      </a:cubicBezTo>
                      <a:lnTo>
                        <a:pt x="126" y="97"/>
                      </a:lnTo>
                      <a:cubicBezTo>
                        <a:pt x="126" y="97"/>
                        <a:pt x="125" y="98"/>
                        <a:pt x="125" y="98"/>
                      </a:cubicBezTo>
                      <a:lnTo>
                        <a:pt x="94" y="128"/>
                      </a:lnTo>
                      <a:lnTo>
                        <a:pt x="49" y="162"/>
                      </a:lnTo>
                      <a:lnTo>
                        <a:pt x="52" y="159"/>
                      </a:lnTo>
                      <a:lnTo>
                        <a:pt x="28" y="215"/>
                      </a:lnTo>
                      <a:lnTo>
                        <a:pt x="19" y="243"/>
                      </a:lnTo>
                      <a:lnTo>
                        <a:pt x="19" y="242"/>
                      </a:lnTo>
                      <a:lnTo>
                        <a:pt x="15" y="272"/>
                      </a:lnTo>
                      <a:lnTo>
                        <a:pt x="0" y="269"/>
                      </a:lnTo>
                      <a:lnTo>
                        <a:pt x="4" y="239"/>
                      </a:lnTo>
                      <a:cubicBezTo>
                        <a:pt x="4" y="239"/>
                        <a:pt x="4" y="239"/>
                        <a:pt x="4" y="238"/>
                      </a:cubicBezTo>
                      <a:lnTo>
                        <a:pt x="13" y="208"/>
                      </a:lnTo>
                      <a:lnTo>
                        <a:pt x="37" y="152"/>
                      </a:lnTo>
                      <a:cubicBezTo>
                        <a:pt x="38" y="151"/>
                        <a:pt x="39" y="150"/>
                        <a:pt x="40" y="149"/>
                      </a:cubicBezTo>
                      <a:lnTo>
                        <a:pt x="83" y="117"/>
                      </a:lnTo>
                      <a:lnTo>
                        <a:pt x="114" y="87"/>
                      </a:lnTo>
                      <a:lnTo>
                        <a:pt x="113" y="88"/>
                      </a:lnTo>
                      <a:lnTo>
                        <a:pt x="137" y="52"/>
                      </a:lnTo>
                      <a:lnTo>
                        <a:pt x="136" y="53"/>
                      </a:lnTo>
                      <a:lnTo>
                        <a:pt x="157" y="5"/>
                      </a:lnTo>
                      <a:cubicBezTo>
                        <a:pt x="159" y="2"/>
                        <a:pt x="163" y="0"/>
                        <a:pt x="166" y="1"/>
                      </a:cubicBezTo>
                      <a:lnTo>
                        <a:pt x="261" y="25"/>
                      </a:lnTo>
                      <a:lnTo>
                        <a:pt x="310" y="37"/>
                      </a:lnTo>
                      <a:lnTo>
                        <a:pt x="357" y="52"/>
                      </a:lnTo>
                      <a:cubicBezTo>
                        <a:pt x="357" y="52"/>
                        <a:pt x="358" y="52"/>
                        <a:pt x="358" y="52"/>
                      </a:cubicBezTo>
                      <a:lnTo>
                        <a:pt x="383" y="66"/>
                      </a:lnTo>
                      <a:cubicBezTo>
                        <a:pt x="384" y="67"/>
                        <a:pt x="384" y="67"/>
                        <a:pt x="385" y="67"/>
                      </a:cubicBezTo>
                      <a:lnTo>
                        <a:pt x="412" y="91"/>
                      </a:lnTo>
                      <a:lnTo>
                        <a:pt x="440" y="120"/>
                      </a:lnTo>
                      <a:lnTo>
                        <a:pt x="464" y="153"/>
                      </a:lnTo>
                      <a:lnTo>
                        <a:pt x="484" y="187"/>
                      </a:lnTo>
                      <a:cubicBezTo>
                        <a:pt x="485" y="188"/>
                        <a:pt x="485" y="188"/>
                        <a:pt x="485" y="188"/>
                      </a:cubicBezTo>
                      <a:lnTo>
                        <a:pt x="499" y="223"/>
                      </a:lnTo>
                      <a:cubicBezTo>
                        <a:pt x="499" y="224"/>
                        <a:pt x="499" y="224"/>
                        <a:pt x="499" y="225"/>
                      </a:cubicBezTo>
                      <a:lnTo>
                        <a:pt x="505" y="257"/>
                      </a:lnTo>
                      <a:cubicBezTo>
                        <a:pt x="505" y="258"/>
                        <a:pt x="506" y="259"/>
                        <a:pt x="505" y="260"/>
                      </a:cubicBezTo>
                      <a:lnTo>
                        <a:pt x="501" y="288"/>
                      </a:lnTo>
                      <a:cubicBezTo>
                        <a:pt x="501" y="290"/>
                        <a:pt x="500" y="291"/>
                        <a:pt x="499" y="293"/>
                      </a:cubicBezTo>
                      <a:lnTo>
                        <a:pt x="484" y="306"/>
                      </a:lnTo>
                      <a:cubicBezTo>
                        <a:pt x="483" y="307"/>
                        <a:pt x="481" y="307"/>
                        <a:pt x="480" y="307"/>
                      </a:cubicBezTo>
                      <a:lnTo>
                        <a:pt x="457" y="310"/>
                      </a:lnTo>
                      <a:cubicBezTo>
                        <a:pt x="456" y="310"/>
                        <a:pt x="456" y="310"/>
                        <a:pt x="455" y="310"/>
                      </a:cubicBezTo>
                      <a:lnTo>
                        <a:pt x="430" y="309"/>
                      </a:lnTo>
                      <a:lnTo>
                        <a:pt x="406" y="310"/>
                      </a:lnTo>
                      <a:lnTo>
                        <a:pt x="405" y="29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76" name="Freeform 128">
                  <a:extLst>
                    <a:ext uri="{FF2B5EF4-FFF2-40B4-BE49-F238E27FC236}">
                      <a16:creationId xmlns:a16="http://schemas.microsoft.com/office/drawing/2014/main" id="{C28F95AC-9E4A-424F-A57C-598E80FD3AF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09156" y="2429840"/>
                  <a:ext cx="207705" cy="213054"/>
                </a:xfrm>
                <a:custGeom>
                  <a:avLst/>
                  <a:gdLst/>
                  <a:ahLst/>
                  <a:cxnLst>
                    <a:cxn ang="0">
                      <a:pos x="369" y="111"/>
                    </a:cxn>
                    <a:cxn ang="0">
                      <a:pos x="360" y="51"/>
                    </a:cxn>
                    <a:cxn ang="0">
                      <a:pos x="353" y="32"/>
                    </a:cxn>
                    <a:cxn ang="0">
                      <a:pos x="342" y="21"/>
                    </a:cxn>
                    <a:cxn ang="0">
                      <a:pos x="326" y="16"/>
                    </a:cxn>
                    <a:cxn ang="0">
                      <a:pos x="299" y="16"/>
                    </a:cxn>
                    <a:cxn ang="0">
                      <a:pos x="260" y="23"/>
                    </a:cxn>
                    <a:cxn ang="0">
                      <a:pos x="227" y="66"/>
                    </a:cxn>
                    <a:cxn ang="0">
                      <a:pos x="164" y="158"/>
                    </a:cxn>
                    <a:cxn ang="0">
                      <a:pos x="125" y="196"/>
                    </a:cxn>
                    <a:cxn ang="0">
                      <a:pos x="144" y="279"/>
                    </a:cxn>
                    <a:cxn ang="0">
                      <a:pos x="142" y="313"/>
                    </a:cxn>
                    <a:cxn ang="0">
                      <a:pos x="136" y="328"/>
                    </a:cxn>
                    <a:cxn ang="0">
                      <a:pos x="122" y="338"/>
                    </a:cxn>
                    <a:cxn ang="0">
                      <a:pos x="71" y="344"/>
                    </a:cxn>
                    <a:cxn ang="0">
                      <a:pos x="37" y="344"/>
                    </a:cxn>
                    <a:cxn ang="0">
                      <a:pos x="13" y="337"/>
                    </a:cxn>
                    <a:cxn ang="0">
                      <a:pos x="1" y="323"/>
                    </a:cxn>
                    <a:cxn ang="0">
                      <a:pos x="1" y="308"/>
                    </a:cxn>
                    <a:cxn ang="0">
                      <a:pos x="5" y="293"/>
                    </a:cxn>
                    <a:cxn ang="0">
                      <a:pos x="37" y="268"/>
                    </a:cxn>
                    <a:cxn ang="0">
                      <a:pos x="20" y="299"/>
                    </a:cxn>
                    <a:cxn ang="0">
                      <a:pos x="16" y="310"/>
                    </a:cxn>
                    <a:cxn ang="0">
                      <a:pos x="15" y="317"/>
                    </a:cxn>
                    <a:cxn ang="0">
                      <a:pos x="20" y="324"/>
                    </a:cxn>
                    <a:cxn ang="0">
                      <a:pos x="38" y="328"/>
                    </a:cxn>
                    <a:cxn ang="0">
                      <a:pos x="117" y="324"/>
                    </a:cxn>
                    <a:cxn ang="0">
                      <a:pos x="124" y="318"/>
                    </a:cxn>
                    <a:cxn ang="0">
                      <a:pos x="127" y="309"/>
                    </a:cxn>
                    <a:cxn ang="0">
                      <a:pos x="128" y="280"/>
                    </a:cxn>
                    <a:cxn ang="0">
                      <a:pos x="121" y="242"/>
                    </a:cxn>
                    <a:cxn ang="0">
                      <a:pos x="111" y="193"/>
                    </a:cxn>
                    <a:cxn ang="0">
                      <a:pos x="183" y="103"/>
                    </a:cxn>
                    <a:cxn ang="0">
                      <a:pos x="252" y="10"/>
                    </a:cxn>
                    <a:cxn ang="0">
                      <a:pos x="298" y="1"/>
                    </a:cxn>
                    <a:cxn ang="0">
                      <a:pos x="328" y="0"/>
                    </a:cxn>
                    <a:cxn ang="0">
                      <a:pos x="351" y="8"/>
                    </a:cxn>
                    <a:cxn ang="0">
                      <a:pos x="367" y="24"/>
                    </a:cxn>
                    <a:cxn ang="0">
                      <a:pos x="375" y="47"/>
                    </a:cxn>
                    <a:cxn ang="0">
                      <a:pos x="380" y="76"/>
                    </a:cxn>
                    <a:cxn ang="0">
                      <a:pos x="390" y="147"/>
                    </a:cxn>
                  </a:cxnLst>
                  <a:rect l="0" t="0" r="r" b="b"/>
                  <a:pathLst>
                    <a:path w="390" h="344">
                      <a:moveTo>
                        <a:pt x="375" y="150"/>
                      </a:moveTo>
                      <a:lnTo>
                        <a:pt x="369" y="111"/>
                      </a:lnTo>
                      <a:lnTo>
                        <a:pt x="365" y="77"/>
                      </a:lnTo>
                      <a:lnTo>
                        <a:pt x="360" y="51"/>
                      </a:lnTo>
                      <a:lnTo>
                        <a:pt x="360" y="52"/>
                      </a:lnTo>
                      <a:lnTo>
                        <a:pt x="353" y="32"/>
                      </a:lnTo>
                      <a:lnTo>
                        <a:pt x="354" y="35"/>
                      </a:lnTo>
                      <a:lnTo>
                        <a:pt x="342" y="21"/>
                      </a:lnTo>
                      <a:lnTo>
                        <a:pt x="346" y="23"/>
                      </a:lnTo>
                      <a:lnTo>
                        <a:pt x="326" y="16"/>
                      </a:lnTo>
                      <a:lnTo>
                        <a:pt x="328" y="16"/>
                      </a:lnTo>
                      <a:lnTo>
                        <a:pt x="299" y="16"/>
                      </a:lnTo>
                      <a:lnTo>
                        <a:pt x="301" y="16"/>
                      </a:lnTo>
                      <a:lnTo>
                        <a:pt x="260" y="23"/>
                      </a:lnTo>
                      <a:lnTo>
                        <a:pt x="265" y="21"/>
                      </a:lnTo>
                      <a:lnTo>
                        <a:pt x="227" y="66"/>
                      </a:lnTo>
                      <a:lnTo>
                        <a:pt x="196" y="112"/>
                      </a:lnTo>
                      <a:lnTo>
                        <a:pt x="164" y="158"/>
                      </a:lnTo>
                      <a:lnTo>
                        <a:pt x="123" y="204"/>
                      </a:lnTo>
                      <a:lnTo>
                        <a:pt x="125" y="196"/>
                      </a:lnTo>
                      <a:lnTo>
                        <a:pt x="136" y="237"/>
                      </a:lnTo>
                      <a:lnTo>
                        <a:pt x="144" y="279"/>
                      </a:lnTo>
                      <a:cubicBezTo>
                        <a:pt x="144" y="280"/>
                        <a:pt x="144" y="280"/>
                        <a:pt x="144" y="281"/>
                      </a:cubicBezTo>
                      <a:lnTo>
                        <a:pt x="142" y="313"/>
                      </a:lnTo>
                      <a:cubicBezTo>
                        <a:pt x="142" y="314"/>
                        <a:pt x="142" y="315"/>
                        <a:pt x="142" y="316"/>
                      </a:cubicBezTo>
                      <a:lnTo>
                        <a:pt x="136" y="328"/>
                      </a:lnTo>
                      <a:cubicBezTo>
                        <a:pt x="135" y="329"/>
                        <a:pt x="134" y="330"/>
                        <a:pt x="133" y="331"/>
                      </a:cubicBezTo>
                      <a:lnTo>
                        <a:pt x="122" y="338"/>
                      </a:lnTo>
                      <a:cubicBezTo>
                        <a:pt x="121" y="339"/>
                        <a:pt x="120" y="339"/>
                        <a:pt x="118" y="339"/>
                      </a:cubicBezTo>
                      <a:lnTo>
                        <a:pt x="71" y="344"/>
                      </a:lnTo>
                      <a:lnTo>
                        <a:pt x="38" y="344"/>
                      </a:lnTo>
                      <a:cubicBezTo>
                        <a:pt x="38" y="344"/>
                        <a:pt x="37" y="344"/>
                        <a:pt x="37" y="344"/>
                      </a:cubicBezTo>
                      <a:lnTo>
                        <a:pt x="17" y="339"/>
                      </a:lnTo>
                      <a:cubicBezTo>
                        <a:pt x="15" y="339"/>
                        <a:pt x="14" y="338"/>
                        <a:pt x="13" y="337"/>
                      </a:cubicBezTo>
                      <a:lnTo>
                        <a:pt x="4" y="328"/>
                      </a:lnTo>
                      <a:cubicBezTo>
                        <a:pt x="2" y="327"/>
                        <a:pt x="2" y="325"/>
                        <a:pt x="1" y="323"/>
                      </a:cubicBezTo>
                      <a:lnTo>
                        <a:pt x="0" y="311"/>
                      </a:lnTo>
                      <a:cubicBezTo>
                        <a:pt x="0" y="310"/>
                        <a:pt x="0" y="309"/>
                        <a:pt x="1" y="308"/>
                      </a:cubicBezTo>
                      <a:lnTo>
                        <a:pt x="5" y="294"/>
                      </a:lnTo>
                      <a:cubicBezTo>
                        <a:pt x="5" y="294"/>
                        <a:pt x="5" y="293"/>
                        <a:pt x="5" y="293"/>
                      </a:cubicBezTo>
                      <a:lnTo>
                        <a:pt x="22" y="261"/>
                      </a:lnTo>
                      <a:lnTo>
                        <a:pt x="37" y="268"/>
                      </a:lnTo>
                      <a:lnTo>
                        <a:pt x="20" y="300"/>
                      </a:lnTo>
                      <a:lnTo>
                        <a:pt x="20" y="299"/>
                      </a:lnTo>
                      <a:lnTo>
                        <a:pt x="16" y="313"/>
                      </a:lnTo>
                      <a:lnTo>
                        <a:pt x="16" y="310"/>
                      </a:lnTo>
                      <a:lnTo>
                        <a:pt x="17" y="322"/>
                      </a:lnTo>
                      <a:lnTo>
                        <a:pt x="15" y="317"/>
                      </a:lnTo>
                      <a:lnTo>
                        <a:pt x="24" y="326"/>
                      </a:lnTo>
                      <a:lnTo>
                        <a:pt x="20" y="324"/>
                      </a:lnTo>
                      <a:lnTo>
                        <a:pt x="40" y="329"/>
                      </a:lnTo>
                      <a:lnTo>
                        <a:pt x="38" y="328"/>
                      </a:lnTo>
                      <a:lnTo>
                        <a:pt x="70" y="329"/>
                      </a:lnTo>
                      <a:lnTo>
                        <a:pt x="117" y="324"/>
                      </a:lnTo>
                      <a:lnTo>
                        <a:pt x="113" y="325"/>
                      </a:lnTo>
                      <a:lnTo>
                        <a:pt x="124" y="318"/>
                      </a:lnTo>
                      <a:lnTo>
                        <a:pt x="121" y="321"/>
                      </a:lnTo>
                      <a:lnTo>
                        <a:pt x="127" y="309"/>
                      </a:lnTo>
                      <a:lnTo>
                        <a:pt x="126" y="312"/>
                      </a:lnTo>
                      <a:lnTo>
                        <a:pt x="128" y="280"/>
                      </a:lnTo>
                      <a:lnTo>
                        <a:pt x="129" y="282"/>
                      </a:lnTo>
                      <a:lnTo>
                        <a:pt x="121" y="242"/>
                      </a:lnTo>
                      <a:lnTo>
                        <a:pt x="110" y="201"/>
                      </a:lnTo>
                      <a:cubicBezTo>
                        <a:pt x="109" y="198"/>
                        <a:pt x="110" y="195"/>
                        <a:pt x="111" y="193"/>
                      </a:cubicBezTo>
                      <a:lnTo>
                        <a:pt x="151" y="149"/>
                      </a:lnTo>
                      <a:lnTo>
                        <a:pt x="183" y="103"/>
                      </a:lnTo>
                      <a:lnTo>
                        <a:pt x="214" y="55"/>
                      </a:lnTo>
                      <a:lnTo>
                        <a:pt x="252" y="10"/>
                      </a:lnTo>
                      <a:cubicBezTo>
                        <a:pt x="254" y="9"/>
                        <a:pt x="255" y="8"/>
                        <a:pt x="257" y="8"/>
                      </a:cubicBezTo>
                      <a:lnTo>
                        <a:pt x="298" y="1"/>
                      </a:lnTo>
                      <a:cubicBezTo>
                        <a:pt x="299" y="0"/>
                        <a:pt x="299" y="0"/>
                        <a:pt x="299" y="0"/>
                      </a:cubicBezTo>
                      <a:lnTo>
                        <a:pt x="328" y="0"/>
                      </a:lnTo>
                      <a:cubicBezTo>
                        <a:pt x="329" y="0"/>
                        <a:pt x="330" y="1"/>
                        <a:pt x="331" y="1"/>
                      </a:cubicBezTo>
                      <a:lnTo>
                        <a:pt x="351" y="8"/>
                      </a:lnTo>
                      <a:cubicBezTo>
                        <a:pt x="352" y="8"/>
                        <a:pt x="354" y="9"/>
                        <a:pt x="355" y="10"/>
                      </a:cubicBezTo>
                      <a:lnTo>
                        <a:pt x="367" y="24"/>
                      </a:lnTo>
                      <a:cubicBezTo>
                        <a:pt x="367" y="25"/>
                        <a:pt x="368" y="26"/>
                        <a:pt x="368" y="27"/>
                      </a:cubicBezTo>
                      <a:lnTo>
                        <a:pt x="375" y="47"/>
                      </a:lnTo>
                      <a:cubicBezTo>
                        <a:pt x="375" y="47"/>
                        <a:pt x="375" y="48"/>
                        <a:pt x="375" y="48"/>
                      </a:cubicBezTo>
                      <a:lnTo>
                        <a:pt x="380" y="76"/>
                      </a:lnTo>
                      <a:lnTo>
                        <a:pt x="384" y="108"/>
                      </a:lnTo>
                      <a:lnTo>
                        <a:pt x="390" y="147"/>
                      </a:lnTo>
                      <a:lnTo>
                        <a:pt x="375" y="15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 dirty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77" name="Freeform 129">
                  <a:extLst>
                    <a:ext uri="{FF2B5EF4-FFF2-40B4-BE49-F238E27FC236}">
                      <a16:creationId xmlns:a16="http://schemas.microsoft.com/office/drawing/2014/main" id="{27F48187-279A-4B91-8BF0-72A3C78AB2B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34605" y="2985940"/>
                  <a:ext cx="63035" cy="179539"/>
                </a:xfrm>
                <a:custGeom>
                  <a:avLst/>
                  <a:gdLst/>
                  <a:ahLst/>
                  <a:cxnLst>
                    <a:cxn ang="0">
                      <a:pos x="15" y="0"/>
                    </a:cxn>
                    <a:cxn ang="0">
                      <a:pos x="26" y="96"/>
                    </a:cxn>
                    <a:cxn ang="0">
                      <a:pos x="34" y="142"/>
                    </a:cxn>
                    <a:cxn ang="0">
                      <a:pos x="34" y="141"/>
                    </a:cxn>
                    <a:cxn ang="0">
                      <a:pos x="49" y="185"/>
                    </a:cxn>
                    <a:cxn ang="0">
                      <a:pos x="46" y="181"/>
                    </a:cxn>
                    <a:cxn ang="0">
                      <a:pos x="58" y="190"/>
                    </a:cxn>
                    <a:cxn ang="0">
                      <a:pos x="54" y="188"/>
                    </a:cxn>
                    <a:cxn ang="0">
                      <a:pos x="72" y="189"/>
                    </a:cxn>
                    <a:cxn ang="0">
                      <a:pos x="90" y="189"/>
                    </a:cxn>
                    <a:cxn ang="0">
                      <a:pos x="94" y="190"/>
                    </a:cxn>
                    <a:cxn ang="0">
                      <a:pos x="108" y="197"/>
                    </a:cxn>
                    <a:cxn ang="0">
                      <a:pos x="112" y="203"/>
                    </a:cxn>
                    <a:cxn ang="0">
                      <a:pos x="116" y="222"/>
                    </a:cxn>
                    <a:cxn ang="0">
                      <a:pos x="116" y="226"/>
                    </a:cxn>
                    <a:cxn ang="0">
                      <a:pos x="110" y="247"/>
                    </a:cxn>
                    <a:cxn ang="0">
                      <a:pos x="101" y="269"/>
                    </a:cxn>
                    <a:cxn ang="0">
                      <a:pos x="101" y="268"/>
                    </a:cxn>
                    <a:cxn ang="0">
                      <a:pos x="96" y="290"/>
                    </a:cxn>
                    <a:cxn ang="0">
                      <a:pos x="81" y="287"/>
                    </a:cxn>
                    <a:cxn ang="0">
                      <a:pos x="86" y="265"/>
                    </a:cxn>
                    <a:cxn ang="0">
                      <a:pos x="86" y="263"/>
                    </a:cxn>
                    <a:cxn ang="0">
                      <a:pos x="95" y="242"/>
                    </a:cxn>
                    <a:cxn ang="0">
                      <a:pos x="101" y="221"/>
                    </a:cxn>
                    <a:cxn ang="0">
                      <a:pos x="101" y="225"/>
                    </a:cxn>
                    <a:cxn ang="0">
                      <a:pos x="97" y="206"/>
                    </a:cxn>
                    <a:cxn ang="0">
                      <a:pos x="101" y="212"/>
                    </a:cxn>
                    <a:cxn ang="0">
                      <a:pos x="87" y="205"/>
                    </a:cxn>
                    <a:cxn ang="0">
                      <a:pos x="90" y="205"/>
                    </a:cxn>
                    <a:cxn ang="0">
                      <a:pos x="71" y="205"/>
                    </a:cxn>
                    <a:cxn ang="0">
                      <a:pos x="53" y="204"/>
                    </a:cxn>
                    <a:cxn ang="0">
                      <a:pos x="49" y="203"/>
                    </a:cxn>
                    <a:cxn ang="0">
                      <a:pos x="37" y="194"/>
                    </a:cxn>
                    <a:cxn ang="0">
                      <a:pos x="34" y="190"/>
                    </a:cxn>
                    <a:cxn ang="0">
                      <a:pos x="19" y="146"/>
                    </a:cxn>
                    <a:cxn ang="0">
                      <a:pos x="19" y="145"/>
                    </a:cxn>
                    <a:cxn ang="0">
                      <a:pos x="11" y="97"/>
                    </a:cxn>
                    <a:cxn ang="0">
                      <a:pos x="0" y="1"/>
                    </a:cxn>
                    <a:cxn ang="0">
                      <a:pos x="15" y="0"/>
                    </a:cxn>
                  </a:cxnLst>
                  <a:rect l="0" t="0" r="r" b="b"/>
                  <a:pathLst>
                    <a:path w="117" h="290">
                      <a:moveTo>
                        <a:pt x="15" y="0"/>
                      </a:moveTo>
                      <a:lnTo>
                        <a:pt x="26" y="96"/>
                      </a:lnTo>
                      <a:lnTo>
                        <a:pt x="34" y="142"/>
                      </a:lnTo>
                      <a:lnTo>
                        <a:pt x="34" y="141"/>
                      </a:lnTo>
                      <a:lnTo>
                        <a:pt x="49" y="185"/>
                      </a:lnTo>
                      <a:lnTo>
                        <a:pt x="46" y="181"/>
                      </a:lnTo>
                      <a:lnTo>
                        <a:pt x="58" y="190"/>
                      </a:lnTo>
                      <a:lnTo>
                        <a:pt x="54" y="188"/>
                      </a:lnTo>
                      <a:lnTo>
                        <a:pt x="72" y="189"/>
                      </a:lnTo>
                      <a:lnTo>
                        <a:pt x="90" y="189"/>
                      </a:lnTo>
                      <a:cubicBezTo>
                        <a:pt x="92" y="189"/>
                        <a:pt x="93" y="190"/>
                        <a:pt x="94" y="190"/>
                      </a:cubicBezTo>
                      <a:lnTo>
                        <a:pt x="108" y="197"/>
                      </a:lnTo>
                      <a:cubicBezTo>
                        <a:pt x="110" y="198"/>
                        <a:pt x="112" y="200"/>
                        <a:pt x="112" y="203"/>
                      </a:cubicBezTo>
                      <a:lnTo>
                        <a:pt x="116" y="222"/>
                      </a:lnTo>
                      <a:cubicBezTo>
                        <a:pt x="117" y="223"/>
                        <a:pt x="117" y="224"/>
                        <a:pt x="116" y="226"/>
                      </a:cubicBezTo>
                      <a:lnTo>
                        <a:pt x="110" y="247"/>
                      </a:lnTo>
                      <a:lnTo>
                        <a:pt x="101" y="269"/>
                      </a:lnTo>
                      <a:lnTo>
                        <a:pt x="101" y="268"/>
                      </a:lnTo>
                      <a:lnTo>
                        <a:pt x="96" y="290"/>
                      </a:lnTo>
                      <a:lnTo>
                        <a:pt x="81" y="287"/>
                      </a:lnTo>
                      <a:lnTo>
                        <a:pt x="86" y="265"/>
                      </a:lnTo>
                      <a:cubicBezTo>
                        <a:pt x="86" y="264"/>
                        <a:pt x="86" y="264"/>
                        <a:pt x="86" y="263"/>
                      </a:cubicBezTo>
                      <a:lnTo>
                        <a:pt x="95" y="242"/>
                      </a:lnTo>
                      <a:lnTo>
                        <a:pt x="101" y="221"/>
                      </a:lnTo>
                      <a:lnTo>
                        <a:pt x="101" y="225"/>
                      </a:lnTo>
                      <a:lnTo>
                        <a:pt x="97" y="206"/>
                      </a:lnTo>
                      <a:lnTo>
                        <a:pt x="101" y="212"/>
                      </a:lnTo>
                      <a:lnTo>
                        <a:pt x="87" y="205"/>
                      </a:lnTo>
                      <a:lnTo>
                        <a:pt x="90" y="205"/>
                      </a:lnTo>
                      <a:lnTo>
                        <a:pt x="71" y="205"/>
                      </a:lnTo>
                      <a:lnTo>
                        <a:pt x="53" y="204"/>
                      </a:lnTo>
                      <a:cubicBezTo>
                        <a:pt x="51" y="204"/>
                        <a:pt x="50" y="204"/>
                        <a:pt x="49" y="203"/>
                      </a:cubicBezTo>
                      <a:lnTo>
                        <a:pt x="37" y="194"/>
                      </a:lnTo>
                      <a:cubicBezTo>
                        <a:pt x="35" y="193"/>
                        <a:pt x="34" y="192"/>
                        <a:pt x="34" y="190"/>
                      </a:cubicBezTo>
                      <a:lnTo>
                        <a:pt x="19" y="146"/>
                      </a:lnTo>
                      <a:cubicBezTo>
                        <a:pt x="19" y="146"/>
                        <a:pt x="19" y="145"/>
                        <a:pt x="19" y="145"/>
                      </a:cubicBezTo>
                      <a:lnTo>
                        <a:pt x="11" y="97"/>
                      </a:lnTo>
                      <a:lnTo>
                        <a:pt x="0" y="1"/>
                      </a:lnTo>
                      <a:lnTo>
                        <a:pt x="15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78" name="Freeform 130">
                  <a:extLst>
                    <a:ext uri="{FF2B5EF4-FFF2-40B4-BE49-F238E27FC236}">
                      <a16:creationId xmlns:a16="http://schemas.microsoft.com/office/drawing/2014/main" id="{A791B5F5-FAED-4C6E-9DD5-0A9887F3249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49735" y="2883680"/>
                  <a:ext cx="143637" cy="162783"/>
                </a:xfrm>
                <a:custGeom>
                  <a:avLst/>
                  <a:gdLst/>
                  <a:ahLst/>
                  <a:cxnLst>
                    <a:cxn ang="0">
                      <a:pos x="269" y="11"/>
                    </a:cxn>
                    <a:cxn ang="0">
                      <a:pos x="251" y="30"/>
                    </a:cxn>
                    <a:cxn ang="0">
                      <a:pos x="231" y="52"/>
                    </a:cxn>
                    <a:cxn ang="0">
                      <a:pos x="214" y="74"/>
                    </a:cxn>
                    <a:cxn ang="0">
                      <a:pos x="215" y="73"/>
                    </a:cxn>
                    <a:cxn ang="0">
                      <a:pos x="204" y="95"/>
                    </a:cxn>
                    <a:cxn ang="0">
                      <a:pos x="204" y="93"/>
                    </a:cxn>
                    <a:cxn ang="0">
                      <a:pos x="200" y="120"/>
                    </a:cxn>
                    <a:cxn ang="0">
                      <a:pos x="200" y="118"/>
                    </a:cxn>
                    <a:cxn ang="0">
                      <a:pos x="202" y="147"/>
                    </a:cxn>
                    <a:cxn ang="0">
                      <a:pos x="202" y="148"/>
                    </a:cxn>
                    <a:cxn ang="0">
                      <a:pos x="200" y="174"/>
                    </a:cxn>
                    <a:cxn ang="0">
                      <a:pos x="199" y="178"/>
                    </a:cxn>
                    <a:cxn ang="0">
                      <a:pos x="186" y="197"/>
                    </a:cxn>
                    <a:cxn ang="0">
                      <a:pos x="183" y="200"/>
                    </a:cxn>
                    <a:cxn ang="0">
                      <a:pos x="147" y="215"/>
                    </a:cxn>
                    <a:cxn ang="0">
                      <a:pos x="144" y="215"/>
                    </a:cxn>
                    <a:cxn ang="0">
                      <a:pos x="105" y="218"/>
                    </a:cxn>
                    <a:cxn ang="0">
                      <a:pos x="64" y="216"/>
                    </a:cxn>
                    <a:cxn ang="0">
                      <a:pos x="25" y="217"/>
                    </a:cxn>
                    <a:cxn ang="0">
                      <a:pos x="32" y="212"/>
                    </a:cxn>
                    <a:cxn ang="0">
                      <a:pos x="27" y="227"/>
                    </a:cxn>
                    <a:cxn ang="0">
                      <a:pos x="22" y="244"/>
                    </a:cxn>
                    <a:cxn ang="0">
                      <a:pos x="17" y="258"/>
                    </a:cxn>
                    <a:cxn ang="0">
                      <a:pos x="15" y="264"/>
                    </a:cxn>
                    <a:cxn ang="0">
                      <a:pos x="0" y="259"/>
                    </a:cxn>
                    <a:cxn ang="0">
                      <a:pos x="2" y="253"/>
                    </a:cxn>
                    <a:cxn ang="0">
                      <a:pos x="7" y="239"/>
                    </a:cxn>
                    <a:cxn ang="0">
                      <a:pos x="12" y="222"/>
                    </a:cxn>
                    <a:cxn ang="0">
                      <a:pos x="17" y="207"/>
                    </a:cxn>
                    <a:cxn ang="0">
                      <a:pos x="24" y="201"/>
                    </a:cxn>
                    <a:cxn ang="0">
                      <a:pos x="65" y="200"/>
                    </a:cxn>
                    <a:cxn ang="0">
                      <a:pos x="104" y="202"/>
                    </a:cxn>
                    <a:cxn ang="0">
                      <a:pos x="143" y="199"/>
                    </a:cxn>
                    <a:cxn ang="0">
                      <a:pos x="140" y="200"/>
                    </a:cxn>
                    <a:cxn ang="0">
                      <a:pos x="176" y="185"/>
                    </a:cxn>
                    <a:cxn ang="0">
                      <a:pos x="173" y="188"/>
                    </a:cxn>
                    <a:cxn ang="0">
                      <a:pos x="186" y="169"/>
                    </a:cxn>
                    <a:cxn ang="0">
                      <a:pos x="184" y="173"/>
                    </a:cxn>
                    <a:cxn ang="0">
                      <a:pos x="186" y="147"/>
                    </a:cxn>
                    <a:cxn ang="0">
                      <a:pos x="186" y="148"/>
                    </a:cxn>
                    <a:cxn ang="0">
                      <a:pos x="184" y="119"/>
                    </a:cxn>
                    <a:cxn ang="0">
                      <a:pos x="185" y="117"/>
                    </a:cxn>
                    <a:cxn ang="0">
                      <a:pos x="189" y="90"/>
                    </a:cxn>
                    <a:cxn ang="0">
                      <a:pos x="189" y="88"/>
                    </a:cxn>
                    <a:cxn ang="0">
                      <a:pos x="200" y="66"/>
                    </a:cxn>
                    <a:cxn ang="0">
                      <a:pos x="201" y="65"/>
                    </a:cxn>
                    <a:cxn ang="0">
                      <a:pos x="220" y="41"/>
                    </a:cxn>
                    <a:cxn ang="0">
                      <a:pos x="240" y="19"/>
                    </a:cxn>
                    <a:cxn ang="0">
                      <a:pos x="258" y="0"/>
                    </a:cxn>
                    <a:cxn ang="0">
                      <a:pos x="269" y="11"/>
                    </a:cxn>
                  </a:cxnLst>
                  <a:rect l="0" t="0" r="r" b="b"/>
                  <a:pathLst>
                    <a:path w="269" h="264">
                      <a:moveTo>
                        <a:pt x="269" y="11"/>
                      </a:moveTo>
                      <a:lnTo>
                        <a:pt x="251" y="30"/>
                      </a:lnTo>
                      <a:lnTo>
                        <a:pt x="231" y="52"/>
                      </a:lnTo>
                      <a:lnTo>
                        <a:pt x="214" y="74"/>
                      </a:lnTo>
                      <a:lnTo>
                        <a:pt x="215" y="73"/>
                      </a:lnTo>
                      <a:lnTo>
                        <a:pt x="204" y="95"/>
                      </a:lnTo>
                      <a:lnTo>
                        <a:pt x="204" y="93"/>
                      </a:lnTo>
                      <a:lnTo>
                        <a:pt x="200" y="120"/>
                      </a:lnTo>
                      <a:lnTo>
                        <a:pt x="200" y="118"/>
                      </a:lnTo>
                      <a:lnTo>
                        <a:pt x="202" y="147"/>
                      </a:lnTo>
                      <a:cubicBezTo>
                        <a:pt x="202" y="147"/>
                        <a:pt x="202" y="148"/>
                        <a:pt x="202" y="148"/>
                      </a:cubicBezTo>
                      <a:lnTo>
                        <a:pt x="200" y="174"/>
                      </a:lnTo>
                      <a:cubicBezTo>
                        <a:pt x="200" y="175"/>
                        <a:pt x="200" y="177"/>
                        <a:pt x="199" y="178"/>
                      </a:cubicBezTo>
                      <a:lnTo>
                        <a:pt x="186" y="197"/>
                      </a:lnTo>
                      <a:cubicBezTo>
                        <a:pt x="185" y="198"/>
                        <a:pt x="184" y="199"/>
                        <a:pt x="183" y="200"/>
                      </a:cubicBezTo>
                      <a:lnTo>
                        <a:pt x="147" y="215"/>
                      </a:lnTo>
                      <a:cubicBezTo>
                        <a:pt x="146" y="215"/>
                        <a:pt x="145" y="215"/>
                        <a:pt x="144" y="215"/>
                      </a:cubicBezTo>
                      <a:lnTo>
                        <a:pt x="105" y="218"/>
                      </a:lnTo>
                      <a:lnTo>
                        <a:pt x="64" y="216"/>
                      </a:lnTo>
                      <a:lnTo>
                        <a:pt x="25" y="217"/>
                      </a:lnTo>
                      <a:lnTo>
                        <a:pt x="32" y="212"/>
                      </a:lnTo>
                      <a:lnTo>
                        <a:pt x="27" y="227"/>
                      </a:lnTo>
                      <a:lnTo>
                        <a:pt x="22" y="244"/>
                      </a:lnTo>
                      <a:lnTo>
                        <a:pt x="17" y="258"/>
                      </a:lnTo>
                      <a:lnTo>
                        <a:pt x="15" y="264"/>
                      </a:lnTo>
                      <a:lnTo>
                        <a:pt x="0" y="259"/>
                      </a:lnTo>
                      <a:lnTo>
                        <a:pt x="2" y="253"/>
                      </a:lnTo>
                      <a:lnTo>
                        <a:pt x="7" y="239"/>
                      </a:lnTo>
                      <a:lnTo>
                        <a:pt x="12" y="222"/>
                      </a:lnTo>
                      <a:lnTo>
                        <a:pt x="17" y="207"/>
                      </a:lnTo>
                      <a:cubicBezTo>
                        <a:pt x="18" y="204"/>
                        <a:pt x="21" y="202"/>
                        <a:pt x="24" y="201"/>
                      </a:cubicBezTo>
                      <a:lnTo>
                        <a:pt x="65" y="200"/>
                      </a:lnTo>
                      <a:lnTo>
                        <a:pt x="104" y="202"/>
                      </a:lnTo>
                      <a:lnTo>
                        <a:pt x="143" y="199"/>
                      </a:lnTo>
                      <a:lnTo>
                        <a:pt x="140" y="200"/>
                      </a:lnTo>
                      <a:lnTo>
                        <a:pt x="176" y="185"/>
                      </a:lnTo>
                      <a:lnTo>
                        <a:pt x="173" y="188"/>
                      </a:lnTo>
                      <a:lnTo>
                        <a:pt x="186" y="169"/>
                      </a:lnTo>
                      <a:lnTo>
                        <a:pt x="184" y="173"/>
                      </a:lnTo>
                      <a:lnTo>
                        <a:pt x="186" y="147"/>
                      </a:lnTo>
                      <a:lnTo>
                        <a:pt x="186" y="148"/>
                      </a:lnTo>
                      <a:lnTo>
                        <a:pt x="184" y="119"/>
                      </a:lnTo>
                      <a:cubicBezTo>
                        <a:pt x="184" y="118"/>
                        <a:pt x="184" y="118"/>
                        <a:pt x="185" y="117"/>
                      </a:cubicBezTo>
                      <a:lnTo>
                        <a:pt x="189" y="90"/>
                      </a:lnTo>
                      <a:cubicBezTo>
                        <a:pt x="189" y="89"/>
                        <a:pt x="189" y="89"/>
                        <a:pt x="189" y="88"/>
                      </a:cubicBezTo>
                      <a:lnTo>
                        <a:pt x="200" y="66"/>
                      </a:lnTo>
                      <a:cubicBezTo>
                        <a:pt x="201" y="65"/>
                        <a:pt x="201" y="65"/>
                        <a:pt x="201" y="65"/>
                      </a:cubicBezTo>
                      <a:lnTo>
                        <a:pt x="220" y="41"/>
                      </a:lnTo>
                      <a:lnTo>
                        <a:pt x="240" y="19"/>
                      </a:lnTo>
                      <a:lnTo>
                        <a:pt x="258" y="0"/>
                      </a:lnTo>
                      <a:lnTo>
                        <a:pt x="269" y="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79" name="Freeform 131">
                  <a:extLst>
                    <a:ext uri="{FF2B5EF4-FFF2-40B4-BE49-F238E27FC236}">
                      <a16:creationId xmlns:a16="http://schemas.microsoft.com/office/drawing/2014/main" id="{8A38584A-8A91-4139-80A1-DD2C4BC0704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92066" y="3022141"/>
                  <a:ext cx="76469" cy="210660"/>
                </a:xfrm>
                <a:custGeom>
                  <a:avLst/>
                  <a:gdLst/>
                  <a:ahLst/>
                  <a:cxnLst>
                    <a:cxn ang="0">
                      <a:pos x="72" y="341"/>
                    </a:cxn>
                    <a:cxn ang="0">
                      <a:pos x="65" y="272"/>
                    </a:cxn>
                    <a:cxn ang="0">
                      <a:pos x="58" y="215"/>
                    </a:cxn>
                    <a:cxn ang="0">
                      <a:pos x="58" y="216"/>
                    </a:cxn>
                    <a:cxn ang="0">
                      <a:pos x="39" y="163"/>
                    </a:cxn>
                    <a:cxn ang="0">
                      <a:pos x="40" y="165"/>
                    </a:cxn>
                    <a:cxn ang="0">
                      <a:pos x="24" y="140"/>
                    </a:cxn>
                    <a:cxn ang="0">
                      <a:pos x="2" y="115"/>
                    </a:cxn>
                    <a:cxn ang="0">
                      <a:pos x="1" y="108"/>
                    </a:cxn>
                    <a:cxn ang="0">
                      <a:pos x="6" y="102"/>
                    </a:cxn>
                    <a:cxn ang="0">
                      <a:pos x="49" y="85"/>
                    </a:cxn>
                    <a:cxn ang="0">
                      <a:pos x="47" y="86"/>
                    </a:cxn>
                    <a:cxn ang="0">
                      <a:pos x="81" y="65"/>
                    </a:cxn>
                    <a:cxn ang="0">
                      <a:pos x="80" y="66"/>
                    </a:cxn>
                    <a:cxn ang="0">
                      <a:pos x="107" y="37"/>
                    </a:cxn>
                    <a:cxn ang="0">
                      <a:pos x="106" y="38"/>
                    </a:cxn>
                    <a:cxn ang="0">
                      <a:pos x="130" y="0"/>
                    </a:cxn>
                    <a:cxn ang="0">
                      <a:pos x="143" y="9"/>
                    </a:cxn>
                    <a:cxn ang="0">
                      <a:pos x="119" y="47"/>
                    </a:cxn>
                    <a:cxn ang="0">
                      <a:pos x="118" y="48"/>
                    </a:cxn>
                    <a:cxn ang="0">
                      <a:pos x="91" y="77"/>
                    </a:cxn>
                    <a:cxn ang="0">
                      <a:pos x="90" y="78"/>
                    </a:cxn>
                    <a:cxn ang="0">
                      <a:pos x="56" y="99"/>
                    </a:cxn>
                    <a:cxn ang="0">
                      <a:pos x="54" y="100"/>
                    </a:cxn>
                    <a:cxn ang="0">
                      <a:pos x="11" y="117"/>
                    </a:cxn>
                    <a:cxn ang="0">
                      <a:pos x="15" y="104"/>
                    </a:cxn>
                    <a:cxn ang="0">
                      <a:pos x="37" y="131"/>
                    </a:cxn>
                    <a:cxn ang="0">
                      <a:pos x="53" y="156"/>
                    </a:cxn>
                    <a:cxn ang="0">
                      <a:pos x="54" y="158"/>
                    </a:cxn>
                    <a:cxn ang="0">
                      <a:pos x="73" y="211"/>
                    </a:cxn>
                    <a:cxn ang="0">
                      <a:pos x="73" y="212"/>
                    </a:cxn>
                    <a:cxn ang="0">
                      <a:pos x="81" y="271"/>
                    </a:cxn>
                    <a:cxn ang="0">
                      <a:pos x="88" y="340"/>
                    </a:cxn>
                    <a:cxn ang="0">
                      <a:pos x="72" y="341"/>
                    </a:cxn>
                  </a:cxnLst>
                  <a:rect l="0" t="0" r="r" b="b"/>
                  <a:pathLst>
                    <a:path w="143" h="341">
                      <a:moveTo>
                        <a:pt x="72" y="341"/>
                      </a:moveTo>
                      <a:lnTo>
                        <a:pt x="65" y="272"/>
                      </a:lnTo>
                      <a:lnTo>
                        <a:pt x="58" y="215"/>
                      </a:lnTo>
                      <a:lnTo>
                        <a:pt x="58" y="216"/>
                      </a:lnTo>
                      <a:lnTo>
                        <a:pt x="39" y="163"/>
                      </a:lnTo>
                      <a:lnTo>
                        <a:pt x="40" y="165"/>
                      </a:lnTo>
                      <a:lnTo>
                        <a:pt x="24" y="140"/>
                      </a:lnTo>
                      <a:lnTo>
                        <a:pt x="2" y="115"/>
                      </a:lnTo>
                      <a:cubicBezTo>
                        <a:pt x="1" y="113"/>
                        <a:pt x="0" y="110"/>
                        <a:pt x="1" y="108"/>
                      </a:cubicBezTo>
                      <a:cubicBezTo>
                        <a:pt x="1" y="105"/>
                        <a:pt x="3" y="103"/>
                        <a:pt x="6" y="102"/>
                      </a:cubicBezTo>
                      <a:lnTo>
                        <a:pt x="49" y="85"/>
                      </a:lnTo>
                      <a:lnTo>
                        <a:pt x="47" y="86"/>
                      </a:lnTo>
                      <a:lnTo>
                        <a:pt x="81" y="65"/>
                      </a:lnTo>
                      <a:lnTo>
                        <a:pt x="80" y="66"/>
                      </a:lnTo>
                      <a:lnTo>
                        <a:pt x="107" y="37"/>
                      </a:lnTo>
                      <a:lnTo>
                        <a:pt x="106" y="38"/>
                      </a:lnTo>
                      <a:lnTo>
                        <a:pt x="130" y="0"/>
                      </a:lnTo>
                      <a:lnTo>
                        <a:pt x="143" y="9"/>
                      </a:lnTo>
                      <a:lnTo>
                        <a:pt x="119" y="47"/>
                      </a:lnTo>
                      <a:cubicBezTo>
                        <a:pt x="119" y="47"/>
                        <a:pt x="119" y="48"/>
                        <a:pt x="118" y="48"/>
                      </a:cubicBezTo>
                      <a:lnTo>
                        <a:pt x="91" y="77"/>
                      </a:lnTo>
                      <a:cubicBezTo>
                        <a:pt x="91" y="77"/>
                        <a:pt x="90" y="78"/>
                        <a:pt x="90" y="78"/>
                      </a:cubicBezTo>
                      <a:lnTo>
                        <a:pt x="56" y="99"/>
                      </a:lnTo>
                      <a:cubicBezTo>
                        <a:pt x="55" y="100"/>
                        <a:pt x="55" y="100"/>
                        <a:pt x="54" y="100"/>
                      </a:cubicBezTo>
                      <a:lnTo>
                        <a:pt x="11" y="117"/>
                      </a:lnTo>
                      <a:lnTo>
                        <a:pt x="15" y="104"/>
                      </a:lnTo>
                      <a:lnTo>
                        <a:pt x="37" y="131"/>
                      </a:lnTo>
                      <a:lnTo>
                        <a:pt x="53" y="156"/>
                      </a:lnTo>
                      <a:cubicBezTo>
                        <a:pt x="54" y="157"/>
                        <a:pt x="54" y="157"/>
                        <a:pt x="54" y="158"/>
                      </a:cubicBezTo>
                      <a:lnTo>
                        <a:pt x="73" y="211"/>
                      </a:lnTo>
                      <a:cubicBezTo>
                        <a:pt x="73" y="211"/>
                        <a:pt x="73" y="212"/>
                        <a:pt x="73" y="212"/>
                      </a:cubicBezTo>
                      <a:lnTo>
                        <a:pt x="81" y="271"/>
                      </a:lnTo>
                      <a:lnTo>
                        <a:pt x="88" y="340"/>
                      </a:lnTo>
                      <a:lnTo>
                        <a:pt x="72" y="34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grpSp>
              <p:nvGrpSpPr>
                <p:cNvPr id="80" name="กลุ่ม 79">
                  <a:extLst>
                    <a:ext uri="{FF2B5EF4-FFF2-40B4-BE49-F238E27FC236}">
                      <a16:creationId xmlns:a16="http://schemas.microsoft.com/office/drawing/2014/main" id="{0E742B64-3F3C-45C2-846D-F767AC7AFDD0}"/>
                    </a:ext>
                  </a:extLst>
                </p:cNvPr>
                <p:cNvGrpSpPr/>
                <p:nvPr/>
              </p:nvGrpSpPr>
              <p:grpSpPr>
                <a:xfrm>
                  <a:off x="2678699" y="2528583"/>
                  <a:ext cx="538914" cy="481611"/>
                  <a:chOff x="2678699" y="2528583"/>
                  <a:chExt cx="538914" cy="481611"/>
                </a:xfrm>
              </p:grpSpPr>
              <p:grpSp>
                <p:nvGrpSpPr>
                  <p:cNvPr id="81" name="กลุ่ม 80">
                    <a:extLst>
                      <a:ext uri="{FF2B5EF4-FFF2-40B4-BE49-F238E27FC236}">
                        <a16:creationId xmlns:a16="http://schemas.microsoft.com/office/drawing/2014/main" id="{0CDCF2C9-4D5F-4992-A8DE-90FE9C52EF0E}"/>
                      </a:ext>
                    </a:extLst>
                  </p:cNvPr>
                  <p:cNvGrpSpPr/>
                  <p:nvPr/>
                </p:nvGrpSpPr>
                <p:grpSpPr>
                  <a:xfrm>
                    <a:off x="2678699" y="2636736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97" name="Freeform 114">
                      <a:extLst>
                        <a:ext uri="{FF2B5EF4-FFF2-40B4-BE49-F238E27FC236}">
                          <a16:creationId xmlns:a16="http://schemas.microsoft.com/office/drawing/2014/main" id="{9CFF7B05-16B4-4AF9-853C-D8F6260A34B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98" name="Freeform 123">
                      <a:extLst>
                        <a:ext uri="{FF2B5EF4-FFF2-40B4-BE49-F238E27FC236}">
                          <a16:creationId xmlns:a16="http://schemas.microsoft.com/office/drawing/2014/main" id="{180C6960-E674-4DF0-AB2D-41F1C8DA893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82" name="กลุ่ม 81">
                    <a:extLst>
                      <a:ext uri="{FF2B5EF4-FFF2-40B4-BE49-F238E27FC236}">
                        <a16:creationId xmlns:a16="http://schemas.microsoft.com/office/drawing/2014/main" id="{E8B91A4E-9397-46AD-9833-05E30E18ECE1}"/>
                      </a:ext>
                    </a:extLst>
                  </p:cNvPr>
                  <p:cNvGrpSpPr/>
                  <p:nvPr/>
                </p:nvGrpSpPr>
                <p:grpSpPr>
                  <a:xfrm rot="8663594">
                    <a:off x="2751587" y="2789136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95" name="Freeform 114">
                      <a:extLst>
                        <a:ext uri="{FF2B5EF4-FFF2-40B4-BE49-F238E27FC236}">
                          <a16:creationId xmlns:a16="http://schemas.microsoft.com/office/drawing/2014/main" id="{485C48E7-6A3E-405F-972A-DAFDCE45EF4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96" name="Freeform 123">
                      <a:extLst>
                        <a:ext uri="{FF2B5EF4-FFF2-40B4-BE49-F238E27FC236}">
                          <a16:creationId xmlns:a16="http://schemas.microsoft.com/office/drawing/2014/main" id="{11A13A71-8232-45A0-B14B-37A5E657485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83" name="กลุ่ม 82">
                    <a:extLst>
                      <a:ext uri="{FF2B5EF4-FFF2-40B4-BE49-F238E27FC236}">
                        <a16:creationId xmlns:a16="http://schemas.microsoft.com/office/drawing/2014/main" id="{97298117-AEB0-48A2-9BC9-69F1DE59BE51}"/>
                      </a:ext>
                    </a:extLst>
                  </p:cNvPr>
                  <p:cNvGrpSpPr/>
                  <p:nvPr/>
                </p:nvGrpSpPr>
                <p:grpSpPr>
                  <a:xfrm>
                    <a:off x="2952524" y="2812324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93" name="Freeform 114">
                      <a:extLst>
                        <a:ext uri="{FF2B5EF4-FFF2-40B4-BE49-F238E27FC236}">
                          <a16:creationId xmlns:a16="http://schemas.microsoft.com/office/drawing/2014/main" id="{DA13A03F-9EDA-4D8F-B5E7-4F9C5AB237D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94" name="Freeform 123">
                      <a:extLst>
                        <a:ext uri="{FF2B5EF4-FFF2-40B4-BE49-F238E27FC236}">
                          <a16:creationId xmlns:a16="http://schemas.microsoft.com/office/drawing/2014/main" id="{14B08DA2-8E7C-46D3-A58C-63EA1453D7C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84" name="กลุ่ม 83">
                    <a:extLst>
                      <a:ext uri="{FF2B5EF4-FFF2-40B4-BE49-F238E27FC236}">
                        <a16:creationId xmlns:a16="http://schemas.microsoft.com/office/drawing/2014/main" id="{7FDCCFAE-5644-41C0-8A10-328E2C381A34}"/>
                      </a:ext>
                    </a:extLst>
                  </p:cNvPr>
                  <p:cNvGrpSpPr/>
                  <p:nvPr/>
                </p:nvGrpSpPr>
                <p:grpSpPr>
                  <a:xfrm>
                    <a:off x="2866274" y="2668027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91" name="Freeform 114">
                      <a:extLst>
                        <a:ext uri="{FF2B5EF4-FFF2-40B4-BE49-F238E27FC236}">
                          <a16:creationId xmlns:a16="http://schemas.microsoft.com/office/drawing/2014/main" id="{5F8A08F3-ED3F-498C-BC44-5CD12F513F52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92" name="Freeform 123">
                      <a:extLst>
                        <a:ext uri="{FF2B5EF4-FFF2-40B4-BE49-F238E27FC236}">
                          <a16:creationId xmlns:a16="http://schemas.microsoft.com/office/drawing/2014/main" id="{B6A690CB-D6D4-4636-9DE1-9A6BF8D2693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 dirty="0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85" name="กลุ่ม 84">
                    <a:extLst>
                      <a:ext uri="{FF2B5EF4-FFF2-40B4-BE49-F238E27FC236}">
                        <a16:creationId xmlns:a16="http://schemas.microsoft.com/office/drawing/2014/main" id="{6C9C91C9-6DCF-4428-BBDF-5AC4F2D9B08B}"/>
                      </a:ext>
                    </a:extLst>
                  </p:cNvPr>
                  <p:cNvGrpSpPr/>
                  <p:nvPr/>
                </p:nvGrpSpPr>
                <p:grpSpPr>
                  <a:xfrm>
                    <a:off x="3009908" y="2629315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89" name="Freeform 114">
                      <a:extLst>
                        <a:ext uri="{FF2B5EF4-FFF2-40B4-BE49-F238E27FC236}">
                          <a16:creationId xmlns:a16="http://schemas.microsoft.com/office/drawing/2014/main" id="{02FA1118-C545-4DC8-81E0-106A5C3C8F0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90" name="Freeform 123">
                      <a:extLst>
                        <a:ext uri="{FF2B5EF4-FFF2-40B4-BE49-F238E27FC236}">
                          <a16:creationId xmlns:a16="http://schemas.microsoft.com/office/drawing/2014/main" id="{FB62618F-963F-4B8B-9861-4190A4A80DC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86" name="กลุ่ม 85">
                    <a:extLst>
                      <a:ext uri="{FF2B5EF4-FFF2-40B4-BE49-F238E27FC236}">
                        <a16:creationId xmlns:a16="http://schemas.microsoft.com/office/drawing/2014/main" id="{207AD367-CC6E-4DBD-974B-D34FA02F51F2}"/>
                      </a:ext>
                    </a:extLst>
                  </p:cNvPr>
                  <p:cNvGrpSpPr/>
                  <p:nvPr/>
                </p:nvGrpSpPr>
                <p:grpSpPr>
                  <a:xfrm rot="3907596">
                    <a:off x="2833748" y="2533501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87" name="Freeform 114">
                      <a:extLst>
                        <a:ext uri="{FF2B5EF4-FFF2-40B4-BE49-F238E27FC236}">
                          <a16:creationId xmlns:a16="http://schemas.microsoft.com/office/drawing/2014/main" id="{7892D329-C85C-4434-98DD-FEEDCB7BE91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88" name="Freeform 123">
                      <a:extLst>
                        <a:ext uri="{FF2B5EF4-FFF2-40B4-BE49-F238E27FC236}">
                          <a16:creationId xmlns:a16="http://schemas.microsoft.com/office/drawing/2014/main" id="{9E8015E3-E9FC-40BF-8CB7-C89A9B3C189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</p:grpSp>
          </p:grpSp>
          <p:grpSp>
            <p:nvGrpSpPr>
              <p:cNvPr id="42" name="กลุ่ม 41">
                <a:extLst>
                  <a:ext uri="{FF2B5EF4-FFF2-40B4-BE49-F238E27FC236}">
                    <a16:creationId xmlns:a16="http://schemas.microsoft.com/office/drawing/2014/main" id="{5CA46BD6-A78E-4C8F-90D7-62F7AF61D0C3}"/>
                  </a:ext>
                </a:extLst>
              </p:cNvPr>
              <p:cNvGrpSpPr/>
              <p:nvPr/>
            </p:nvGrpSpPr>
            <p:grpSpPr>
              <a:xfrm rot="1296302">
                <a:off x="6338018" y="2202160"/>
                <a:ext cx="661484" cy="568692"/>
                <a:chOff x="2549626" y="2389544"/>
                <a:chExt cx="803995" cy="843257"/>
              </a:xfrm>
            </p:grpSpPr>
            <p:sp>
              <p:nvSpPr>
                <p:cNvPr id="43" name="Freeform 18">
                  <a:extLst>
                    <a:ext uri="{FF2B5EF4-FFF2-40B4-BE49-F238E27FC236}">
                      <a16:creationId xmlns:a16="http://schemas.microsoft.com/office/drawing/2014/main" id="{65E93B7A-D12E-4D06-BAC4-3DCAC08C723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49626" y="2519437"/>
                  <a:ext cx="262473" cy="201085"/>
                </a:xfrm>
                <a:custGeom>
                  <a:avLst/>
                  <a:gdLst/>
                  <a:ahLst/>
                  <a:cxnLst>
                    <a:cxn ang="0">
                      <a:pos x="416" y="308"/>
                    </a:cxn>
                    <a:cxn ang="0">
                      <a:pos x="441" y="310"/>
                    </a:cxn>
                    <a:cxn ang="0">
                      <a:pos x="459" y="309"/>
                    </a:cxn>
                    <a:cxn ang="0">
                      <a:pos x="471" y="299"/>
                    </a:cxn>
                    <a:cxn ang="0">
                      <a:pos x="475" y="273"/>
                    </a:cxn>
                    <a:cxn ang="0">
                      <a:pos x="469" y="240"/>
                    </a:cxn>
                    <a:cxn ang="0">
                      <a:pos x="436" y="169"/>
                    </a:cxn>
                    <a:cxn ang="0">
                      <a:pos x="387" y="106"/>
                    </a:cxn>
                    <a:cxn ang="0">
                      <a:pos x="363" y="83"/>
                    </a:cxn>
                    <a:cxn ang="0">
                      <a:pos x="341" y="69"/>
                    </a:cxn>
                    <a:cxn ang="0">
                      <a:pos x="157" y="16"/>
                    </a:cxn>
                    <a:cxn ang="0">
                      <a:pos x="147" y="62"/>
                    </a:cxn>
                    <a:cxn ang="0">
                      <a:pos x="123" y="101"/>
                    </a:cxn>
                    <a:cxn ang="0">
                      <a:pos x="91" y="135"/>
                    </a:cxn>
                    <a:cxn ang="0">
                      <a:pos x="51" y="166"/>
                    </a:cxn>
                    <a:cxn ang="0">
                      <a:pos x="19" y="255"/>
                    </a:cxn>
                    <a:cxn ang="0">
                      <a:pos x="15" y="284"/>
                    </a:cxn>
                    <a:cxn ang="0">
                      <a:pos x="4" y="251"/>
                    </a:cxn>
                    <a:cxn ang="0">
                      <a:pos x="13" y="220"/>
                    </a:cxn>
                    <a:cxn ang="0">
                      <a:pos x="38" y="157"/>
                    </a:cxn>
                    <a:cxn ang="0">
                      <a:pos x="111" y="91"/>
                    </a:cxn>
                    <a:cxn ang="0">
                      <a:pos x="133" y="55"/>
                    </a:cxn>
                    <a:cxn ang="0">
                      <a:pos x="152" y="6"/>
                    </a:cxn>
                    <a:cxn ang="0">
                      <a:pos x="255" y="26"/>
                    </a:cxn>
                    <a:cxn ang="0">
                      <a:pos x="348" y="55"/>
                    </a:cxn>
                    <a:cxn ang="0">
                      <a:pos x="373" y="71"/>
                    </a:cxn>
                    <a:cxn ang="0">
                      <a:pos x="426" y="126"/>
                    </a:cxn>
                    <a:cxn ang="0">
                      <a:pos x="470" y="199"/>
                    </a:cxn>
                    <a:cxn ang="0">
                      <a:pos x="484" y="236"/>
                    </a:cxn>
                    <a:cxn ang="0">
                      <a:pos x="490" y="273"/>
                    </a:cxn>
                    <a:cxn ang="0">
                      <a:pos x="484" y="306"/>
                    </a:cxn>
                    <a:cxn ang="0">
                      <a:pos x="466" y="322"/>
                    </a:cxn>
                    <a:cxn ang="0">
                      <a:pos x="442" y="325"/>
                    </a:cxn>
                    <a:cxn ang="0">
                      <a:pos x="394" y="325"/>
                    </a:cxn>
                  </a:cxnLst>
                  <a:rect l="0" t="0" r="r" b="b"/>
                  <a:pathLst>
                    <a:path w="491" h="325">
                      <a:moveTo>
                        <a:pt x="393" y="309"/>
                      </a:moveTo>
                      <a:lnTo>
                        <a:pt x="416" y="308"/>
                      </a:lnTo>
                      <a:lnTo>
                        <a:pt x="443" y="309"/>
                      </a:lnTo>
                      <a:lnTo>
                        <a:pt x="441" y="310"/>
                      </a:lnTo>
                      <a:lnTo>
                        <a:pt x="463" y="307"/>
                      </a:lnTo>
                      <a:lnTo>
                        <a:pt x="459" y="309"/>
                      </a:lnTo>
                      <a:lnTo>
                        <a:pt x="473" y="295"/>
                      </a:lnTo>
                      <a:lnTo>
                        <a:pt x="471" y="299"/>
                      </a:lnTo>
                      <a:lnTo>
                        <a:pt x="475" y="270"/>
                      </a:lnTo>
                      <a:lnTo>
                        <a:pt x="475" y="273"/>
                      </a:lnTo>
                      <a:lnTo>
                        <a:pt x="469" y="239"/>
                      </a:lnTo>
                      <a:lnTo>
                        <a:pt x="469" y="240"/>
                      </a:lnTo>
                      <a:lnTo>
                        <a:pt x="455" y="204"/>
                      </a:lnTo>
                      <a:lnTo>
                        <a:pt x="436" y="169"/>
                      </a:lnTo>
                      <a:lnTo>
                        <a:pt x="413" y="135"/>
                      </a:lnTo>
                      <a:lnTo>
                        <a:pt x="387" y="106"/>
                      </a:lnTo>
                      <a:lnTo>
                        <a:pt x="362" y="82"/>
                      </a:lnTo>
                      <a:lnTo>
                        <a:pt x="363" y="83"/>
                      </a:lnTo>
                      <a:lnTo>
                        <a:pt x="339" y="68"/>
                      </a:lnTo>
                      <a:lnTo>
                        <a:pt x="341" y="69"/>
                      </a:lnTo>
                      <a:lnTo>
                        <a:pt x="250" y="41"/>
                      </a:lnTo>
                      <a:lnTo>
                        <a:pt x="157" y="16"/>
                      </a:lnTo>
                      <a:lnTo>
                        <a:pt x="167" y="11"/>
                      </a:lnTo>
                      <a:lnTo>
                        <a:pt x="147" y="62"/>
                      </a:lnTo>
                      <a:cubicBezTo>
                        <a:pt x="147" y="63"/>
                        <a:pt x="147" y="63"/>
                        <a:pt x="146" y="64"/>
                      </a:cubicBezTo>
                      <a:lnTo>
                        <a:pt x="123" y="101"/>
                      </a:lnTo>
                      <a:cubicBezTo>
                        <a:pt x="123" y="101"/>
                        <a:pt x="123" y="102"/>
                        <a:pt x="122" y="102"/>
                      </a:cubicBezTo>
                      <a:lnTo>
                        <a:pt x="91" y="135"/>
                      </a:lnTo>
                      <a:lnTo>
                        <a:pt x="49" y="170"/>
                      </a:lnTo>
                      <a:lnTo>
                        <a:pt x="51" y="166"/>
                      </a:lnTo>
                      <a:lnTo>
                        <a:pt x="28" y="225"/>
                      </a:lnTo>
                      <a:lnTo>
                        <a:pt x="19" y="255"/>
                      </a:lnTo>
                      <a:lnTo>
                        <a:pt x="19" y="253"/>
                      </a:lnTo>
                      <a:lnTo>
                        <a:pt x="15" y="284"/>
                      </a:lnTo>
                      <a:lnTo>
                        <a:pt x="0" y="282"/>
                      </a:lnTo>
                      <a:lnTo>
                        <a:pt x="4" y="251"/>
                      </a:lnTo>
                      <a:cubicBezTo>
                        <a:pt x="4" y="251"/>
                        <a:pt x="4" y="251"/>
                        <a:pt x="4" y="250"/>
                      </a:cubicBezTo>
                      <a:lnTo>
                        <a:pt x="13" y="220"/>
                      </a:lnTo>
                      <a:lnTo>
                        <a:pt x="36" y="161"/>
                      </a:lnTo>
                      <a:cubicBezTo>
                        <a:pt x="37" y="159"/>
                        <a:pt x="37" y="158"/>
                        <a:pt x="38" y="157"/>
                      </a:cubicBezTo>
                      <a:lnTo>
                        <a:pt x="80" y="124"/>
                      </a:lnTo>
                      <a:lnTo>
                        <a:pt x="111" y="91"/>
                      </a:lnTo>
                      <a:lnTo>
                        <a:pt x="110" y="92"/>
                      </a:lnTo>
                      <a:lnTo>
                        <a:pt x="133" y="55"/>
                      </a:lnTo>
                      <a:lnTo>
                        <a:pt x="132" y="57"/>
                      </a:lnTo>
                      <a:lnTo>
                        <a:pt x="152" y="6"/>
                      </a:lnTo>
                      <a:cubicBezTo>
                        <a:pt x="153" y="2"/>
                        <a:pt x="158" y="0"/>
                        <a:pt x="162" y="1"/>
                      </a:cubicBezTo>
                      <a:lnTo>
                        <a:pt x="255" y="26"/>
                      </a:lnTo>
                      <a:lnTo>
                        <a:pt x="346" y="54"/>
                      </a:lnTo>
                      <a:cubicBezTo>
                        <a:pt x="346" y="54"/>
                        <a:pt x="347" y="54"/>
                        <a:pt x="348" y="55"/>
                      </a:cubicBezTo>
                      <a:lnTo>
                        <a:pt x="372" y="70"/>
                      </a:lnTo>
                      <a:cubicBezTo>
                        <a:pt x="372" y="70"/>
                        <a:pt x="373" y="70"/>
                        <a:pt x="373" y="71"/>
                      </a:cubicBezTo>
                      <a:lnTo>
                        <a:pt x="400" y="95"/>
                      </a:lnTo>
                      <a:lnTo>
                        <a:pt x="426" y="126"/>
                      </a:lnTo>
                      <a:lnTo>
                        <a:pt x="451" y="162"/>
                      </a:lnTo>
                      <a:lnTo>
                        <a:pt x="470" y="199"/>
                      </a:lnTo>
                      <a:lnTo>
                        <a:pt x="484" y="235"/>
                      </a:lnTo>
                      <a:cubicBezTo>
                        <a:pt x="484" y="235"/>
                        <a:pt x="484" y="236"/>
                        <a:pt x="484" y="236"/>
                      </a:cubicBezTo>
                      <a:lnTo>
                        <a:pt x="490" y="270"/>
                      </a:lnTo>
                      <a:cubicBezTo>
                        <a:pt x="490" y="271"/>
                        <a:pt x="491" y="272"/>
                        <a:pt x="490" y="273"/>
                      </a:cubicBezTo>
                      <a:lnTo>
                        <a:pt x="486" y="302"/>
                      </a:lnTo>
                      <a:cubicBezTo>
                        <a:pt x="486" y="303"/>
                        <a:pt x="485" y="305"/>
                        <a:pt x="484" y="306"/>
                      </a:cubicBezTo>
                      <a:lnTo>
                        <a:pt x="470" y="320"/>
                      </a:lnTo>
                      <a:cubicBezTo>
                        <a:pt x="469" y="321"/>
                        <a:pt x="467" y="322"/>
                        <a:pt x="466" y="322"/>
                      </a:cubicBezTo>
                      <a:lnTo>
                        <a:pt x="444" y="325"/>
                      </a:lnTo>
                      <a:cubicBezTo>
                        <a:pt x="443" y="325"/>
                        <a:pt x="443" y="325"/>
                        <a:pt x="442" y="325"/>
                      </a:cubicBezTo>
                      <a:lnTo>
                        <a:pt x="417" y="324"/>
                      </a:lnTo>
                      <a:lnTo>
                        <a:pt x="394" y="325"/>
                      </a:lnTo>
                      <a:lnTo>
                        <a:pt x="393" y="30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44" name="Freeform 76">
                  <a:extLst>
                    <a:ext uri="{FF2B5EF4-FFF2-40B4-BE49-F238E27FC236}">
                      <a16:creationId xmlns:a16="http://schemas.microsoft.com/office/drawing/2014/main" id="{A0733C60-3E75-439E-982E-589008AAE6A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20049970">
                  <a:off x="2814585" y="2389544"/>
                  <a:ext cx="143637" cy="163979"/>
                </a:xfrm>
                <a:custGeom>
                  <a:avLst/>
                  <a:gdLst/>
                  <a:ahLst/>
                  <a:cxnLst>
                    <a:cxn ang="0">
                      <a:pos x="269" y="11"/>
                    </a:cxn>
                    <a:cxn ang="0">
                      <a:pos x="251" y="30"/>
                    </a:cxn>
                    <a:cxn ang="0">
                      <a:pos x="231" y="52"/>
                    </a:cxn>
                    <a:cxn ang="0">
                      <a:pos x="214" y="74"/>
                    </a:cxn>
                    <a:cxn ang="0">
                      <a:pos x="215" y="73"/>
                    </a:cxn>
                    <a:cxn ang="0">
                      <a:pos x="204" y="95"/>
                    </a:cxn>
                    <a:cxn ang="0">
                      <a:pos x="204" y="93"/>
                    </a:cxn>
                    <a:cxn ang="0">
                      <a:pos x="200" y="120"/>
                    </a:cxn>
                    <a:cxn ang="0">
                      <a:pos x="200" y="118"/>
                    </a:cxn>
                    <a:cxn ang="0">
                      <a:pos x="202" y="147"/>
                    </a:cxn>
                    <a:cxn ang="0">
                      <a:pos x="202" y="148"/>
                    </a:cxn>
                    <a:cxn ang="0">
                      <a:pos x="200" y="174"/>
                    </a:cxn>
                    <a:cxn ang="0">
                      <a:pos x="199" y="178"/>
                    </a:cxn>
                    <a:cxn ang="0">
                      <a:pos x="186" y="197"/>
                    </a:cxn>
                    <a:cxn ang="0">
                      <a:pos x="183" y="200"/>
                    </a:cxn>
                    <a:cxn ang="0">
                      <a:pos x="147" y="215"/>
                    </a:cxn>
                    <a:cxn ang="0">
                      <a:pos x="144" y="215"/>
                    </a:cxn>
                    <a:cxn ang="0">
                      <a:pos x="105" y="218"/>
                    </a:cxn>
                    <a:cxn ang="0">
                      <a:pos x="64" y="216"/>
                    </a:cxn>
                    <a:cxn ang="0">
                      <a:pos x="25" y="217"/>
                    </a:cxn>
                    <a:cxn ang="0">
                      <a:pos x="32" y="212"/>
                    </a:cxn>
                    <a:cxn ang="0">
                      <a:pos x="27" y="227"/>
                    </a:cxn>
                    <a:cxn ang="0">
                      <a:pos x="22" y="244"/>
                    </a:cxn>
                    <a:cxn ang="0">
                      <a:pos x="17" y="258"/>
                    </a:cxn>
                    <a:cxn ang="0">
                      <a:pos x="15" y="264"/>
                    </a:cxn>
                    <a:cxn ang="0">
                      <a:pos x="0" y="259"/>
                    </a:cxn>
                    <a:cxn ang="0">
                      <a:pos x="2" y="253"/>
                    </a:cxn>
                    <a:cxn ang="0">
                      <a:pos x="7" y="239"/>
                    </a:cxn>
                    <a:cxn ang="0">
                      <a:pos x="12" y="222"/>
                    </a:cxn>
                    <a:cxn ang="0">
                      <a:pos x="17" y="207"/>
                    </a:cxn>
                    <a:cxn ang="0">
                      <a:pos x="24" y="201"/>
                    </a:cxn>
                    <a:cxn ang="0">
                      <a:pos x="65" y="200"/>
                    </a:cxn>
                    <a:cxn ang="0">
                      <a:pos x="104" y="202"/>
                    </a:cxn>
                    <a:cxn ang="0">
                      <a:pos x="143" y="199"/>
                    </a:cxn>
                    <a:cxn ang="0">
                      <a:pos x="140" y="200"/>
                    </a:cxn>
                    <a:cxn ang="0">
                      <a:pos x="176" y="185"/>
                    </a:cxn>
                    <a:cxn ang="0">
                      <a:pos x="173" y="188"/>
                    </a:cxn>
                    <a:cxn ang="0">
                      <a:pos x="186" y="169"/>
                    </a:cxn>
                    <a:cxn ang="0">
                      <a:pos x="184" y="173"/>
                    </a:cxn>
                    <a:cxn ang="0">
                      <a:pos x="186" y="147"/>
                    </a:cxn>
                    <a:cxn ang="0">
                      <a:pos x="186" y="148"/>
                    </a:cxn>
                    <a:cxn ang="0">
                      <a:pos x="184" y="119"/>
                    </a:cxn>
                    <a:cxn ang="0">
                      <a:pos x="185" y="117"/>
                    </a:cxn>
                    <a:cxn ang="0">
                      <a:pos x="189" y="90"/>
                    </a:cxn>
                    <a:cxn ang="0">
                      <a:pos x="189" y="88"/>
                    </a:cxn>
                    <a:cxn ang="0">
                      <a:pos x="200" y="66"/>
                    </a:cxn>
                    <a:cxn ang="0">
                      <a:pos x="201" y="65"/>
                    </a:cxn>
                    <a:cxn ang="0">
                      <a:pos x="220" y="41"/>
                    </a:cxn>
                    <a:cxn ang="0">
                      <a:pos x="240" y="19"/>
                    </a:cxn>
                    <a:cxn ang="0">
                      <a:pos x="258" y="0"/>
                    </a:cxn>
                    <a:cxn ang="0">
                      <a:pos x="269" y="11"/>
                    </a:cxn>
                  </a:cxnLst>
                  <a:rect l="0" t="0" r="r" b="b"/>
                  <a:pathLst>
                    <a:path w="269" h="264">
                      <a:moveTo>
                        <a:pt x="269" y="11"/>
                      </a:moveTo>
                      <a:lnTo>
                        <a:pt x="251" y="30"/>
                      </a:lnTo>
                      <a:lnTo>
                        <a:pt x="231" y="52"/>
                      </a:lnTo>
                      <a:lnTo>
                        <a:pt x="214" y="74"/>
                      </a:lnTo>
                      <a:lnTo>
                        <a:pt x="215" y="73"/>
                      </a:lnTo>
                      <a:lnTo>
                        <a:pt x="204" y="95"/>
                      </a:lnTo>
                      <a:lnTo>
                        <a:pt x="204" y="93"/>
                      </a:lnTo>
                      <a:lnTo>
                        <a:pt x="200" y="120"/>
                      </a:lnTo>
                      <a:lnTo>
                        <a:pt x="200" y="118"/>
                      </a:lnTo>
                      <a:lnTo>
                        <a:pt x="202" y="147"/>
                      </a:lnTo>
                      <a:cubicBezTo>
                        <a:pt x="202" y="147"/>
                        <a:pt x="202" y="148"/>
                        <a:pt x="202" y="148"/>
                      </a:cubicBezTo>
                      <a:lnTo>
                        <a:pt x="200" y="174"/>
                      </a:lnTo>
                      <a:cubicBezTo>
                        <a:pt x="200" y="175"/>
                        <a:pt x="200" y="177"/>
                        <a:pt x="199" y="178"/>
                      </a:cubicBezTo>
                      <a:lnTo>
                        <a:pt x="186" y="197"/>
                      </a:lnTo>
                      <a:cubicBezTo>
                        <a:pt x="185" y="198"/>
                        <a:pt x="184" y="199"/>
                        <a:pt x="183" y="200"/>
                      </a:cubicBezTo>
                      <a:lnTo>
                        <a:pt x="147" y="215"/>
                      </a:lnTo>
                      <a:cubicBezTo>
                        <a:pt x="146" y="215"/>
                        <a:pt x="145" y="215"/>
                        <a:pt x="144" y="215"/>
                      </a:cubicBezTo>
                      <a:lnTo>
                        <a:pt x="105" y="218"/>
                      </a:lnTo>
                      <a:lnTo>
                        <a:pt x="64" y="216"/>
                      </a:lnTo>
                      <a:lnTo>
                        <a:pt x="25" y="217"/>
                      </a:lnTo>
                      <a:lnTo>
                        <a:pt x="32" y="212"/>
                      </a:lnTo>
                      <a:lnTo>
                        <a:pt x="27" y="227"/>
                      </a:lnTo>
                      <a:lnTo>
                        <a:pt x="22" y="244"/>
                      </a:lnTo>
                      <a:lnTo>
                        <a:pt x="17" y="258"/>
                      </a:lnTo>
                      <a:lnTo>
                        <a:pt x="15" y="264"/>
                      </a:lnTo>
                      <a:lnTo>
                        <a:pt x="0" y="259"/>
                      </a:lnTo>
                      <a:lnTo>
                        <a:pt x="2" y="253"/>
                      </a:lnTo>
                      <a:lnTo>
                        <a:pt x="7" y="239"/>
                      </a:lnTo>
                      <a:lnTo>
                        <a:pt x="12" y="222"/>
                      </a:lnTo>
                      <a:lnTo>
                        <a:pt x="17" y="207"/>
                      </a:lnTo>
                      <a:cubicBezTo>
                        <a:pt x="18" y="204"/>
                        <a:pt x="21" y="202"/>
                        <a:pt x="24" y="201"/>
                      </a:cubicBezTo>
                      <a:lnTo>
                        <a:pt x="65" y="200"/>
                      </a:lnTo>
                      <a:lnTo>
                        <a:pt x="104" y="202"/>
                      </a:lnTo>
                      <a:lnTo>
                        <a:pt x="143" y="199"/>
                      </a:lnTo>
                      <a:lnTo>
                        <a:pt x="140" y="200"/>
                      </a:lnTo>
                      <a:lnTo>
                        <a:pt x="176" y="185"/>
                      </a:lnTo>
                      <a:lnTo>
                        <a:pt x="173" y="188"/>
                      </a:lnTo>
                      <a:lnTo>
                        <a:pt x="186" y="169"/>
                      </a:lnTo>
                      <a:lnTo>
                        <a:pt x="184" y="173"/>
                      </a:lnTo>
                      <a:lnTo>
                        <a:pt x="186" y="147"/>
                      </a:lnTo>
                      <a:lnTo>
                        <a:pt x="186" y="148"/>
                      </a:lnTo>
                      <a:lnTo>
                        <a:pt x="184" y="119"/>
                      </a:lnTo>
                      <a:cubicBezTo>
                        <a:pt x="184" y="118"/>
                        <a:pt x="184" y="118"/>
                        <a:pt x="185" y="117"/>
                      </a:cubicBezTo>
                      <a:lnTo>
                        <a:pt x="189" y="90"/>
                      </a:lnTo>
                      <a:cubicBezTo>
                        <a:pt x="189" y="89"/>
                        <a:pt x="189" y="89"/>
                        <a:pt x="189" y="88"/>
                      </a:cubicBezTo>
                      <a:lnTo>
                        <a:pt x="200" y="66"/>
                      </a:lnTo>
                      <a:cubicBezTo>
                        <a:pt x="201" y="65"/>
                        <a:pt x="201" y="65"/>
                        <a:pt x="201" y="65"/>
                      </a:cubicBezTo>
                      <a:lnTo>
                        <a:pt x="220" y="41"/>
                      </a:lnTo>
                      <a:lnTo>
                        <a:pt x="240" y="19"/>
                      </a:lnTo>
                      <a:lnTo>
                        <a:pt x="258" y="0"/>
                      </a:lnTo>
                      <a:lnTo>
                        <a:pt x="269" y="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45" name="Freeform 118">
                  <a:extLst>
                    <a:ext uri="{FF2B5EF4-FFF2-40B4-BE49-F238E27FC236}">
                      <a16:creationId xmlns:a16="http://schemas.microsoft.com/office/drawing/2014/main" id="{135334D1-2259-425D-B8DE-AF15330F16B1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2685052" y="2557197"/>
                  <a:ext cx="556962" cy="512846"/>
                </a:xfrm>
                <a:custGeom>
                  <a:avLst/>
                  <a:gdLst/>
                  <a:ahLst/>
                  <a:cxnLst>
                    <a:cxn ang="0">
                      <a:pos x="52" y="91"/>
                    </a:cxn>
                    <a:cxn ang="0">
                      <a:pos x="95" y="42"/>
                    </a:cxn>
                    <a:cxn ang="0">
                      <a:pos x="160" y="33"/>
                    </a:cxn>
                    <a:cxn ang="0">
                      <a:pos x="198" y="24"/>
                    </a:cxn>
                    <a:cxn ang="0">
                      <a:pos x="251" y="11"/>
                    </a:cxn>
                    <a:cxn ang="0">
                      <a:pos x="285" y="29"/>
                    </a:cxn>
                    <a:cxn ang="0">
                      <a:pos x="322" y="2"/>
                    </a:cxn>
                    <a:cxn ang="0">
                      <a:pos x="369" y="7"/>
                    </a:cxn>
                    <a:cxn ang="0">
                      <a:pos x="400" y="7"/>
                    </a:cxn>
                    <a:cxn ang="0">
                      <a:pos x="452" y="3"/>
                    </a:cxn>
                    <a:cxn ang="0">
                      <a:pos x="494" y="45"/>
                    </a:cxn>
                    <a:cxn ang="0">
                      <a:pos x="539" y="78"/>
                    </a:cxn>
                    <a:cxn ang="0">
                      <a:pos x="545" y="129"/>
                    </a:cxn>
                    <a:cxn ang="0">
                      <a:pos x="557" y="159"/>
                    </a:cxn>
                    <a:cxn ang="0">
                      <a:pos x="547" y="222"/>
                    </a:cxn>
                    <a:cxn ang="0">
                      <a:pos x="486" y="255"/>
                    </a:cxn>
                    <a:cxn ang="0">
                      <a:pos x="461" y="306"/>
                    </a:cxn>
                    <a:cxn ang="0">
                      <a:pos x="403" y="324"/>
                    </a:cxn>
                    <a:cxn ang="0">
                      <a:pos x="356" y="340"/>
                    </a:cxn>
                    <a:cxn ang="0">
                      <a:pos x="295" y="368"/>
                    </a:cxn>
                    <a:cxn ang="0">
                      <a:pos x="230" y="351"/>
                    </a:cxn>
                    <a:cxn ang="0">
                      <a:pos x="179" y="346"/>
                    </a:cxn>
                    <a:cxn ang="0">
                      <a:pos x="103" y="328"/>
                    </a:cxn>
                    <a:cxn ang="0">
                      <a:pos x="81" y="303"/>
                    </a:cxn>
                    <a:cxn ang="0">
                      <a:pos x="35" y="292"/>
                    </a:cxn>
                    <a:cxn ang="0">
                      <a:pos x="12" y="253"/>
                    </a:cxn>
                    <a:cxn ang="0">
                      <a:pos x="29" y="222"/>
                    </a:cxn>
                    <a:cxn ang="0">
                      <a:pos x="1" y="186"/>
                    </a:cxn>
                    <a:cxn ang="0">
                      <a:pos x="10" y="143"/>
                    </a:cxn>
                    <a:cxn ang="0">
                      <a:pos x="51" y="120"/>
                    </a:cxn>
                    <a:cxn ang="0">
                      <a:pos x="35" y="140"/>
                    </a:cxn>
                    <a:cxn ang="0">
                      <a:pos x="16" y="169"/>
                    </a:cxn>
                    <a:cxn ang="0">
                      <a:pos x="26" y="199"/>
                    </a:cxn>
                    <a:cxn ang="0">
                      <a:pos x="29" y="238"/>
                    </a:cxn>
                    <a:cxn ang="0">
                      <a:pos x="34" y="270"/>
                    </a:cxn>
                    <a:cxn ang="0">
                      <a:pos x="63" y="287"/>
                    </a:cxn>
                    <a:cxn ang="0">
                      <a:pos x="90" y="294"/>
                    </a:cxn>
                    <a:cxn ang="0">
                      <a:pos x="145" y="329"/>
                    </a:cxn>
                    <a:cxn ang="0">
                      <a:pos x="213" y="319"/>
                    </a:cxn>
                    <a:cxn ang="0">
                      <a:pos x="265" y="350"/>
                    </a:cxn>
                    <a:cxn ang="0">
                      <a:pos x="324" y="344"/>
                    </a:cxn>
                    <a:cxn ang="0">
                      <a:pos x="361" y="302"/>
                    </a:cxn>
                    <a:cxn ang="0">
                      <a:pos x="432" y="304"/>
                    </a:cxn>
                    <a:cxn ang="0">
                      <a:pos x="466" y="274"/>
                    </a:cxn>
                    <a:cxn ang="0">
                      <a:pos x="516" y="231"/>
                    </a:cxn>
                    <a:cxn ang="0">
                      <a:pos x="544" y="186"/>
                    </a:cxn>
                    <a:cxn ang="0">
                      <a:pos x="527" y="136"/>
                    </a:cxn>
                    <a:cxn ang="0">
                      <a:pos x="531" y="101"/>
                    </a:cxn>
                    <a:cxn ang="0">
                      <a:pos x="509" y="69"/>
                    </a:cxn>
                    <a:cxn ang="0">
                      <a:pos x="463" y="25"/>
                    </a:cxn>
                    <a:cxn ang="0">
                      <a:pos x="425" y="16"/>
                    </a:cxn>
                    <a:cxn ang="0">
                      <a:pos x="388" y="34"/>
                    </a:cxn>
                    <a:cxn ang="0">
                      <a:pos x="342" y="16"/>
                    </a:cxn>
                    <a:cxn ang="0">
                      <a:pos x="308" y="27"/>
                    </a:cxn>
                    <a:cxn ang="0">
                      <a:pos x="271" y="31"/>
                    </a:cxn>
                    <a:cxn ang="0">
                      <a:pos x="225" y="28"/>
                    </a:cxn>
                    <a:cxn ang="0">
                      <a:pos x="190" y="55"/>
                    </a:cxn>
                    <a:cxn ang="0">
                      <a:pos x="129" y="47"/>
                    </a:cxn>
                    <a:cxn ang="0">
                      <a:pos x="78" y="75"/>
                    </a:cxn>
                    <a:cxn ang="0">
                      <a:pos x="65" y="125"/>
                    </a:cxn>
                  </a:cxnLst>
                  <a:rect l="0" t="0" r="r" b="b"/>
                  <a:pathLst>
                    <a:path w="560" h="369">
                      <a:moveTo>
                        <a:pt x="52" y="119"/>
                      </a:moveTo>
                      <a:lnTo>
                        <a:pt x="49" y="124"/>
                      </a:lnTo>
                      <a:lnTo>
                        <a:pt x="51" y="94"/>
                      </a:lnTo>
                      <a:cubicBezTo>
                        <a:pt x="52" y="93"/>
                        <a:pt x="52" y="92"/>
                        <a:pt x="52" y="91"/>
                      </a:cubicBezTo>
                      <a:lnTo>
                        <a:pt x="66" y="65"/>
                      </a:lnTo>
                      <a:cubicBezTo>
                        <a:pt x="67" y="64"/>
                        <a:pt x="68" y="63"/>
                        <a:pt x="68" y="62"/>
                      </a:cubicBezTo>
                      <a:lnTo>
                        <a:pt x="92" y="43"/>
                      </a:lnTo>
                      <a:cubicBezTo>
                        <a:pt x="93" y="43"/>
                        <a:pt x="94" y="42"/>
                        <a:pt x="95" y="42"/>
                      </a:cubicBezTo>
                      <a:lnTo>
                        <a:pt x="127" y="32"/>
                      </a:lnTo>
                      <a:cubicBezTo>
                        <a:pt x="128" y="32"/>
                        <a:pt x="129" y="31"/>
                        <a:pt x="130" y="31"/>
                      </a:cubicBezTo>
                      <a:lnTo>
                        <a:pt x="158" y="32"/>
                      </a:lnTo>
                      <a:cubicBezTo>
                        <a:pt x="159" y="32"/>
                        <a:pt x="159" y="33"/>
                        <a:pt x="160" y="33"/>
                      </a:cubicBezTo>
                      <a:lnTo>
                        <a:pt x="187" y="42"/>
                      </a:lnTo>
                      <a:lnTo>
                        <a:pt x="179" y="44"/>
                      </a:lnTo>
                      <a:lnTo>
                        <a:pt x="196" y="26"/>
                      </a:lnTo>
                      <a:cubicBezTo>
                        <a:pt x="196" y="25"/>
                        <a:pt x="197" y="25"/>
                        <a:pt x="198" y="24"/>
                      </a:cubicBezTo>
                      <a:lnTo>
                        <a:pt x="221" y="13"/>
                      </a:lnTo>
                      <a:cubicBezTo>
                        <a:pt x="222" y="13"/>
                        <a:pt x="223" y="13"/>
                        <a:pt x="224" y="12"/>
                      </a:cubicBezTo>
                      <a:lnTo>
                        <a:pt x="249" y="10"/>
                      </a:lnTo>
                      <a:cubicBezTo>
                        <a:pt x="250" y="10"/>
                        <a:pt x="250" y="10"/>
                        <a:pt x="251" y="11"/>
                      </a:cubicBezTo>
                      <a:lnTo>
                        <a:pt x="277" y="17"/>
                      </a:lnTo>
                      <a:cubicBezTo>
                        <a:pt x="278" y="17"/>
                        <a:pt x="279" y="17"/>
                        <a:pt x="280" y="18"/>
                      </a:cubicBezTo>
                      <a:lnTo>
                        <a:pt x="295" y="28"/>
                      </a:lnTo>
                      <a:lnTo>
                        <a:pt x="285" y="29"/>
                      </a:lnTo>
                      <a:lnTo>
                        <a:pt x="299" y="14"/>
                      </a:lnTo>
                      <a:cubicBezTo>
                        <a:pt x="299" y="13"/>
                        <a:pt x="300" y="13"/>
                        <a:pt x="301" y="12"/>
                      </a:cubicBezTo>
                      <a:lnTo>
                        <a:pt x="319" y="3"/>
                      </a:lnTo>
                      <a:cubicBezTo>
                        <a:pt x="320" y="3"/>
                        <a:pt x="321" y="3"/>
                        <a:pt x="322" y="2"/>
                      </a:cubicBezTo>
                      <a:lnTo>
                        <a:pt x="343" y="0"/>
                      </a:lnTo>
                      <a:cubicBezTo>
                        <a:pt x="344" y="0"/>
                        <a:pt x="344" y="0"/>
                        <a:pt x="345" y="1"/>
                      </a:cubicBezTo>
                      <a:lnTo>
                        <a:pt x="366" y="6"/>
                      </a:lnTo>
                      <a:cubicBezTo>
                        <a:pt x="367" y="6"/>
                        <a:pt x="368" y="6"/>
                        <a:pt x="369" y="7"/>
                      </a:cubicBezTo>
                      <a:lnTo>
                        <a:pt x="388" y="21"/>
                      </a:lnTo>
                      <a:lnTo>
                        <a:pt x="379" y="21"/>
                      </a:lnTo>
                      <a:lnTo>
                        <a:pt x="398" y="8"/>
                      </a:lnTo>
                      <a:cubicBezTo>
                        <a:pt x="399" y="7"/>
                        <a:pt x="400" y="7"/>
                        <a:pt x="400" y="7"/>
                      </a:cubicBezTo>
                      <a:lnTo>
                        <a:pt x="423" y="1"/>
                      </a:lnTo>
                      <a:cubicBezTo>
                        <a:pt x="424" y="0"/>
                        <a:pt x="425" y="0"/>
                        <a:pt x="426" y="0"/>
                      </a:cubicBezTo>
                      <a:lnTo>
                        <a:pt x="449" y="2"/>
                      </a:lnTo>
                      <a:cubicBezTo>
                        <a:pt x="450" y="3"/>
                        <a:pt x="451" y="3"/>
                        <a:pt x="452" y="3"/>
                      </a:cubicBezTo>
                      <a:lnTo>
                        <a:pt x="473" y="13"/>
                      </a:lnTo>
                      <a:cubicBezTo>
                        <a:pt x="474" y="14"/>
                        <a:pt x="475" y="15"/>
                        <a:pt x="476" y="16"/>
                      </a:cubicBezTo>
                      <a:lnTo>
                        <a:pt x="497" y="48"/>
                      </a:lnTo>
                      <a:lnTo>
                        <a:pt x="494" y="45"/>
                      </a:lnTo>
                      <a:lnTo>
                        <a:pt x="518" y="56"/>
                      </a:lnTo>
                      <a:cubicBezTo>
                        <a:pt x="519" y="57"/>
                        <a:pt x="519" y="57"/>
                        <a:pt x="520" y="58"/>
                      </a:cubicBezTo>
                      <a:lnTo>
                        <a:pt x="537" y="75"/>
                      </a:lnTo>
                      <a:cubicBezTo>
                        <a:pt x="538" y="76"/>
                        <a:pt x="539" y="77"/>
                        <a:pt x="539" y="78"/>
                      </a:cubicBezTo>
                      <a:lnTo>
                        <a:pt x="547" y="99"/>
                      </a:lnTo>
                      <a:cubicBezTo>
                        <a:pt x="547" y="100"/>
                        <a:pt x="548" y="101"/>
                        <a:pt x="547" y="102"/>
                      </a:cubicBezTo>
                      <a:lnTo>
                        <a:pt x="545" y="126"/>
                      </a:lnTo>
                      <a:cubicBezTo>
                        <a:pt x="545" y="127"/>
                        <a:pt x="545" y="128"/>
                        <a:pt x="545" y="129"/>
                      </a:cubicBezTo>
                      <a:lnTo>
                        <a:pt x="542" y="136"/>
                      </a:lnTo>
                      <a:lnTo>
                        <a:pt x="541" y="129"/>
                      </a:lnTo>
                      <a:lnTo>
                        <a:pt x="556" y="156"/>
                      </a:lnTo>
                      <a:cubicBezTo>
                        <a:pt x="557" y="157"/>
                        <a:pt x="557" y="158"/>
                        <a:pt x="557" y="159"/>
                      </a:cubicBezTo>
                      <a:lnTo>
                        <a:pt x="559" y="188"/>
                      </a:lnTo>
                      <a:cubicBezTo>
                        <a:pt x="560" y="189"/>
                        <a:pt x="559" y="190"/>
                        <a:pt x="559" y="191"/>
                      </a:cubicBezTo>
                      <a:lnTo>
                        <a:pt x="549" y="219"/>
                      </a:lnTo>
                      <a:cubicBezTo>
                        <a:pt x="549" y="220"/>
                        <a:pt x="548" y="221"/>
                        <a:pt x="547" y="222"/>
                      </a:cubicBezTo>
                      <a:lnTo>
                        <a:pt x="524" y="244"/>
                      </a:lnTo>
                      <a:cubicBezTo>
                        <a:pt x="523" y="245"/>
                        <a:pt x="522" y="246"/>
                        <a:pt x="521" y="246"/>
                      </a:cubicBezTo>
                      <a:lnTo>
                        <a:pt x="481" y="261"/>
                      </a:lnTo>
                      <a:lnTo>
                        <a:pt x="486" y="255"/>
                      </a:lnTo>
                      <a:lnTo>
                        <a:pt x="480" y="280"/>
                      </a:lnTo>
                      <a:cubicBezTo>
                        <a:pt x="480" y="281"/>
                        <a:pt x="480" y="282"/>
                        <a:pt x="479" y="283"/>
                      </a:cubicBezTo>
                      <a:lnTo>
                        <a:pt x="464" y="303"/>
                      </a:lnTo>
                      <a:cubicBezTo>
                        <a:pt x="463" y="304"/>
                        <a:pt x="462" y="305"/>
                        <a:pt x="461" y="306"/>
                      </a:cubicBezTo>
                      <a:lnTo>
                        <a:pt x="437" y="319"/>
                      </a:lnTo>
                      <a:cubicBezTo>
                        <a:pt x="437" y="319"/>
                        <a:pt x="436" y="319"/>
                        <a:pt x="435" y="319"/>
                      </a:cubicBezTo>
                      <a:lnTo>
                        <a:pt x="407" y="324"/>
                      </a:lnTo>
                      <a:cubicBezTo>
                        <a:pt x="406" y="325"/>
                        <a:pt x="405" y="325"/>
                        <a:pt x="403" y="324"/>
                      </a:cubicBezTo>
                      <a:lnTo>
                        <a:pt x="365" y="314"/>
                      </a:lnTo>
                      <a:lnTo>
                        <a:pt x="374" y="311"/>
                      </a:lnTo>
                      <a:lnTo>
                        <a:pt x="358" y="338"/>
                      </a:lnTo>
                      <a:cubicBezTo>
                        <a:pt x="358" y="338"/>
                        <a:pt x="357" y="339"/>
                        <a:pt x="356" y="340"/>
                      </a:cubicBezTo>
                      <a:lnTo>
                        <a:pt x="331" y="358"/>
                      </a:lnTo>
                      <a:cubicBezTo>
                        <a:pt x="330" y="358"/>
                        <a:pt x="330" y="359"/>
                        <a:pt x="329" y="359"/>
                      </a:cubicBezTo>
                      <a:lnTo>
                        <a:pt x="298" y="368"/>
                      </a:lnTo>
                      <a:cubicBezTo>
                        <a:pt x="297" y="368"/>
                        <a:pt x="296" y="369"/>
                        <a:pt x="295" y="368"/>
                      </a:cubicBezTo>
                      <a:lnTo>
                        <a:pt x="261" y="365"/>
                      </a:lnTo>
                      <a:cubicBezTo>
                        <a:pt x="260" y="365"/>
                        <a:pt x="259" y="365"/>
                        <a:pt x="258" y="365"/>
                      </a:cubicBezTo>
                      <a:lnTo>
                        <a:pt x="232" y="353"/>
                      </a:lnTo>
                      <a:cubicBezTo>
                        <a:pt x="231" y="352"/>
                        <a:pt x="231" y="352"/>
                        <a:pt x="230" y="351"/>
                      </a:cubicBezTo>
                      <a:lnTo>
                        <a:pt x="210" y="332"/>
                      </a:lnTo>
                      <a:lnTo>
                        <a:pt x="218" y="334"/>
                      </a:lnTo>
                      <a:lnTo>
                        <a:pt x="182" y="346"/>
                      </a:lnTo>
                      <a:cubicBezTo>
                        <a:pt x="181" y="346"/>
                        <a:pt x="180" y="347"/>
                        <a:pt x="179" y="346"/>
                      </a:cubicBezTo>
                      <a:lnTo>
                        <a:pt x="141" y="344"/>
                      </a:lnTo>
                      <a:cubicBezTo>
                        <a:pt x="140" y="344"/>
                        <a:pt x="139" y="344"/>
                        <a:pt x="138" y="344"/>
                      </a:cubicBezTo>
                      <a:lnTo>
                        <a:pt x="105" y="330"/>
                      </a:lnTo>
                      <a:cubicBezTo>
                        <a:pt x="104" y="329"/>
                        <a:pt x="104" y="329"/>
                        <a:pt x="103" y="328"/>
                      </a:cubicBezTo>
                      <a:lnTo>
                        <a:pt x="77" y="303"/>
                      </a:lnTo>
                      <a:cubicBezTo>
                        <a:pt x="76" y="303"/>
                        <a:pt x="76" y="302"/>
                        <a:pt x="75" y="301"/>
                      </a:cubicBezTo>
                      <a:lnTo>
                        <a:pt x="74" y="299"/>
                      </a:lnTo>
                      <a:lnTo>
                        <a:pt x="81" y="303"/>
                      </a:lnTo>
                      <a:lnTo>
                        <a:pt x="59" y="302"/>
                      </a:lnTo>
                      <a:cubicBezTo>
                        <a:pt x="58" y="302"/>
                        <a:pt x="57" y="302"/>
                        <a:pt x="56" y="302"/>
                      </a:cubicBezTo>
                      <a:lnTo>
                        <a:pt x="37" y="294"/>
                      </a:lnTo>
                      <a:cubicBezTo>
                        <a:pt x="36" y="293"/>
                        <a:pt x="36" y="293"/>
                        <a:pt x="35" y="292"/>
                      </a:cubicBezTo>
                      <a:lnTo>
                        <a:pt x="21" y="278"/>
                      </a:lnTo>
                      <a:cubicBezTo>
                        <a:pt x="20" y="277"/>
                        <a:pt x="19" y="276"/>
                        <a:pt x="19" y="275"/>
                      </a:cubicBezTo>
                      <a:lnTo>
                        <a:pt x="13" y="256"/>
                      </a:lnTo>
                      <a:cubicBezTo>
                        <a:pt x="13" y="255"/>
                        <a:pt x="12" y="254"/>
                        <a:pt x="12" y="253"/>
                      </a:cubicBezTo>
                      <a:lnTo>
                        <a:pt x="14" y="233"/>
                      </a:lnTo>
                      <a:cubicBezTo>
                        <a:pt x="15" y="231"/>
                        <a:pt x="15" y="230"/>
                        <a:pt x="16" y="229"/>
                      </a:cubicBezTo>
                      <a:lnTo>
                        <a:pt x="28" y="211"/>
                      </a:lnTo>
                      <a:lnTo>
                        <a:pt x="29" y="222"/>
                      </a:lnTo>
                      <a:lnTo>
                        <a:pt x="13" y="209"/>
                      </a:lnTo>
                      <a:cubicBezTo>
                        <a:pt x="13" y="208"/>
                        <a:pt x="12" y="207"/>
                        <a:pt x="11" y="206"/>
                      </a:cubicBezTo>
                      <a:lnTo>
                        <a:pt x="2" y="189"/>
                      </a:lnTo>
                      <a:cubicBezTo>
                        <a:pt x="2" y="188"/>
                        <a:pt x="2" y="187"/>
                        <a:pt x="1" y="186"/>
                      </a:cubicBezTo>
                      <a:lnTo>
                        <a:pt x="0" y="167"/>
                      </a:lnTo>
                      <a:cubicBezTo>
                        <a:pt x="0" y="166"/>
                        <a:pt x="1" y="165"/>
                        <a:pt x="1" y="164"/>
                      </a:cubicBezTo>
                      <a:lnTo>
                        <a:pt x="8" y="146"/>
                      </a:lnTo>
                      <a:cubicBezTo>
                        <a:pt x="8" y="144"/>
                        <a:pt x="9" y="143"/>
                        <a:pt x="10" y="143"/>
                      </a:cubicBezTo>
                      <a:lnTo>
                        <a:pt x="27" y="127"/>
                      </a:lnTo>
                      <a:cubicBezTo>
                        <a:pt x="28" y="126"/>
                        <a:pt x="29" y="125"/>
                        <a:pt x="30" y="125"/>
                      </a:cubicBezTo>
                      <a:lnTo>
                        <a:pt x="54" y="118"/>
                      </a:lnTo>
                      <a:lnTo>
                        <a:pt x="51" y="120"/>
                      </a:lnTo>
                      <a:lnTo>
                        <a:pt x="52" y="119"/>
                      </a:lnTo>
                      <a:close/>
                      <a:moveTo>
                        <a:pt x="62" y="131"/>
                      </a:moveTo>
                      <a:cubicBezTo>
                        <a:pt x="61" y="132"/>
                        <a:pt x="60" y="133"/>
                        <a:pt x="59" y="133"/>
                      </a:cubicBezTo>
                      <a:lnTo>
                        <a:pt x="35" y="140"/>
                      </a:lnTo>
                      <a:lnTo>
                        <a:pt x="38" y="138"/>
                      </a:lnTo>
                      <a:lnTo>
                        <a:pt x="21" y="154"/>
                      </a:lnTo>
                      <a:lnTo>
                        <a:pt x="23" y="151"/>
                      </a:lnTo>
                      <a:lnTo>
                        <a:pt x="16" y="169"/>
                      </a:lnTo>
                      <a:lnTo>
                        <a:pt x="16" y="166"/>
                      </a:lnTo>
                      <a:lnTo>
                        <a:pt x="17" y="185"/>
                      </a:lnTo>
                      <a:lnTo>
                        <a:pt x="17" y="182"/>
                      </a:lnTo>
                      <a:lnTo>
                        <a:pt x="26" y="199"/>
                      </a:lnTo>
                      <a:lnTo>
                        <a:pt x="24" y="196"/>
                      </a:lnTo>
                      <a:lnTo>
                        <a:pt x="40" y="209"/>
                      </a:lnTo>
                      <a:cubicBezTo>
                        <a:pt x="43" y="212"/>
                        <a:pt x="43" y="216"/>
                        <a:pt x="41" y="220"/>
                      </a:cubicBezTo>
                      <a:lnTo>
                        <a:pt x="29" y="238"/>
                      </a:lnTo>
                      <a:lnTo>
                        <a:pt x="30" y="234"/>
                      </a:lnTo>
                      <a:lnTo>
                        <a:pt x="28" y="254"/>
                      </a:lnTo>
                      <a:lnTo>
                        <a:pt x="28" y="251"/>
                      </a:lnTo>
                      <a:lnTo>
                        <a:pt x="34" y="270"/>
                      </a:lnTo>
                      <a:lnTo>
                        <a:pt x="32" y="267"/>
                      </a:lnTo>
                      <a:lnTo>
                        <a:pt x="46" y="281"/>
                      </a:lnTo>
                      <a:lnTo>
                        <a:pt x="44" y="279"/>
                      </a:lnTo>
                      <a:lnTo>
                        <a:pt x="63" y="287"/>
                      </a:lnTo>
                      <a:lnTo>
                        <a:pt x="60" y="286"/>
                      </a:lnTo>
                      <a:lnTo>
                        <a:pt x="82" y="287"/>
                      </a:lnTo>
                      <a:cubicBezTo>
                        <a:pt x="85" y="288"/>
                        <a:pt x="87" y="289"/>
                        <a:pt x="89" y="292"/>
                      </a:cubicBezTo>
                      <a:lnTo>
                        <a:pt x="90" y="294"/>
                      </a:lnTo>
                      <a:lnTo>
                        <a:pt x="88" y="292"/>
                      </a:lnTo>
                      <a:lnTo>
                        <a:pt x="114" y="317"/>
                      </a:lnTo>
                      <a:lnTo>
                        <a:pt x="112" y="315"/>
                      </a:lnTo>
                      <a:lnTo>
                        <a:pt x="145" y="329"/>
                      </a:lnTo>
                      <a:lnTo>
                        <a:pt x="142" y="328"/>
                      </a:lnTo>
                      <a:lnTo>
                        <a:pt x="180" y="330"/>
                      </a:lnTo>
                      <a:lnTo>
                        <a:pt x="177" y="331"/>
                      </a:lnTo>
                      <a:lnTo>
                        <a:pt x="213" y="319"/>
                      </a:lnTo>
                      <a:cubicBezTo>
                        <a:pt x="216" y="318"/>
                        <a:pt x="219" y="319"/>
                        <a:pt x="221" y="321"/>
                      </a:cubicBezTo>
                      <a:lnTo>
                        <a:pt x="241" y="340"/>
                      </a:lnTo>
                      <a:lnTo>
                        <a:pt x="239" y="338"/>
                      </a:lnTo>
                      <a:lnTo>
                        <a:pt x="265" y="350"/>
                      </a:lnTo>
                      <a:lnTo>
                        <a:pt x="262" y="349"/>
                      </a:lnTo>
                      <a:lnTo>
                        <a:pt x="296" y="352"/>
                      </a:lnTo>
                      <a:lnTo>
                        <a:pt x="293" y="353"/>
                      </a:lnTo>
                      <a:lnTo>
                        <a:pt x="324" y="344"/>
                      </a:lnTo>
                      <a:lnTo>
                        <a:pt x="322" y="345"/>
                      </a:lnTo>
                      <a:lnTo>
                        <a:pt x="347" y="327"/>
                      </a:lnTo>
                      <a:lnTo>
                        <a:pt x="345" y="329"/>
                      </a:lnTo>
                      <a:lnTo>
                        <a:pt x="361" y="302"/>
                      </a:lnTo>
                      <a:cubicBezTo>
                        <a:pt x="362" y="299"/>
                        <a:pt x="366" y="298"/>
                        <a:pt x="370" y="299"/>
                      </a:cubicBezTo>
                      <a:lnTo>
                        <a:pt x="408" y="309"/>
                      </a:lnTo>
                      <a:lnTo>
                        <a:pt x="404" y="309"/>
                      </a:lnTo>
                      <a:lnTo>
                        <a:pt x="432" y="304"/>
                      </a:lnTo>
                      <a:lnTo>
                        <a:pt x="430" y="304"/>
                      </a:lnTo>
                      <a:lnTo>
                        <a:pt x="454" y="291"/>
                      </a:lnTo>
                      <a:lnTo>
                        <a:pt x="451" y="294"/>
                      </a:lnTo>
                      <a:lnTo>
                        <a:pt x="466" y="274"/>
                      </a:lnTo>
                      <a:lnTo>
                        <a:pt x="465" y="277"/>
                      </a:lnTo>
                      <a:lnTo>
                        <a:pt x="471" y="252"/>
                      </a:lnTo>
                      <a:cubicBezTo>
                        <a:pt x="471" y="249"/>
                        <a:pt x="473" y="247"/>
                        <a:pt x="476" y="246"/>
                      </a:cubicBezTo>
                      <a:lnTo>
                        <a:pt x="516" y="231"/>
                      </a:lnTo>
                      <a:lnTo>
                        <a:pt x="513" y="233"/>
                      </a:lnTo>
                      <a:lnTo>
                        <a:pt x="536" y="211"/>
                      </a:lnTo>
                      <a:lnTo>
                        <a:pt x="534" y="214"/>
                      </a:lnTo>
                      <a:lnTo>
                        <a:pt x="544" y="186"/>
                      </a:lnTo>
                      <a:lnTo>
                        <a:pt x="543" y="189"/>
                      </a:lnTo>
                      <a:lnTo>
                        <a:pt x="541" y="160"/>
                      </a:lnTo>
                      <a:lnTo>
                        <a:pt x="542" y="163"/>
                      </a:lnTo>
                      <a:lnTo>
                        <a:pt x="527" y="136"/>
                      </a:lnTo>
                      <a:cubicBezTo>
                        <a:pt x="526" y="134"/>
                        <a:pt x="526" y="132"/>
                        <a:pt x="527" y="129"/>
                      </a:cubicBezTo>
                      <a:lnTo>
                        <a:pt x="530" y="122"/>
                      </a:lnTo>
                      <a:lnTo>
                        <a:pt x="529" y="125"/>
                      </a:lnTo>
                      <a:lnTo>
                        <a:pt x="531" y="101"/>
                      </a:lnTo>
                      <a:lnTo>
                        <a:pt x="532" y="104"/>
                      </a:lnTo>
                      <a:lnTo>
                        <a:pt x="524" y="83"/>
                      </a:lnTo>
                      <a:lnTo>
                        <a:pt x="526" y="86"/>
                      </a:lnTo>
                      <a:lnTo>
                        <a:pt x="509" y="69"/>
                      </a:lnTo>
                      <a:lnTo>
                        <a:pt x="511" y="71"/>
                      </a:lnTo>
                      <a:lnTo>
                        <a:pt x="487" y="60"/>
                      </a:lnTo>
                      <a:cubicBezTo>
                        <a:pt x="486" y="59"/>
                        <a:pt x="485" y="58"/>
                        <a:pt x="484" y="57"/>
                      </a:cubicBezTo>
                      <a:lnTo>
                        <a:pt x="463" y="25"/>
                      </a:lnTo>
                      <a:lnTo>
                        <a:pt x="466" y="28"/>
                      </a:lnTo>
                      <a:lnTo>
                        <a:pt x="445" y="18"/>
                      </a:lnTo>
                      <a:lnTo>
                        <a:pt x="448" y="18"/>
                      </a:lnTo>
                      <a:lnTo>
                        <a:pt x="425" y="16"/>
                      </a:lnTo>
                      <a:lnTo>
                        <a:pt x="427" y="16"/>
                      </a:lnTo>
                      <a:lnTo>
                        <a:pt x="404" y="22"/>
                      </a:lnTo>
                      <a:lnTo>
                        <a:pt x="407" y="21"/>
                      </a:lnTo>
                      <a:lnTo>
                        <a:pt x="388" y="34"/>
                      </a:lnTo>
                      <a:cubicBezTo>
                        <a:pt x="385" y="36"/>
                        <a:pt x="381" y="36"/>
                        <a:pt x="379" y="34"/>
                      </a:cubicBezTo>
                      <a:lnTo>
                        <a:pt x="360" y="20"/>
                      </a:lnTo>
                      <a:lnTo>
                        <a:pt x="363" y="21"/>
                      </a:lnTo>
                      <a:lnTo>
                        <a:pt x="342" y="16"/>
                      </a:lnTo>
                      <a:lnTo>
                        <a:pt x="344" y="16"/>
                      </a:lnTo>
                      <a:lnTo>
                        <a:pt x="323" y="18"/>
                      </a:lnTo>
                      <a:lnTo>
                        <a:pt x="326" y="18"/>
                      </a:lnTo>
                      <a:lnTo>
                        <a:pt x="308" y="27"/>
                      </a:lnTo>
                      <a:lnTo>
                        <a:pt x="310" y="25"/>
                      </a:lnTo>
                      <a:lnTo>
                        <a:pt x="296" y="40"/>
                      </a:lnTo>
                      <a:cubicBezTo>
                        <a:pt x="294" y="43"/>
                        <a:pt x="289" y="43"/>
                        <a:pt x="286" y="41"/>
                      </a:cubicBezTo>
                      <a:lnTo>
                        <a:pt x="271" y="31"/>
                      </a:lnTo>
                      <a:lnTo>
                        <a:pt x="274" y="32"/>
                      </a:lnTo>
                      <a:lnTo>
                        <a:pt x="248" y="26"/>
                      </a:lnTo>
                      <a:lnTo>
                        <a:pt x="250" y="26"/>
                      </a:lnTo>
                      <a:lnTo>
                        <a:pt x="225" y="28"/>
                      </a:lnTo>
                      <a:lnTo>
                        <a:pt x="228" y="28"/>
                      </a:lnTo>
                      <a:lnTo>
                        <a:pt x="205" y="39"/>
                      </a:lnTo>
                      <a:lnTo>
                        <a:pt x="207" y="37"/>
                      </a:lnTo>
                      <a:lnTo>
                        <a:pt x="190" y="55"/>
                      </a:lnTo>
                      <a:cubicBezTo>
                        <a:pt x="188" y="57"/>
                        <a:pt x="185" y="58"/>
                        <a:pt x="182" y="57"/>
                      </a:cubicBezTo>
                      <a:lnTo>
                        <a:pt x="155" y="48"/>
                      </a:lnTo>
                      <a:lnTo>
                        <a:pt x="157" y="48"/>
                      </a:lnTo>
                      <a:lnTo>
                        <a:pt x="129" y="47"/>
                      </a:lnTo>
                      <a:lnTo>
                        <a:pt x="132" y="47"/>
                      </a:lnTo>
                      <a:lnTo>
                        <a:pt x="100" y="57"/>
                      </a:lnTo>
                      <a:lnTo>
                        <a:pt x="102" y="56"/>
                      </a:lnTo>
                      <a:lnTo>
                        <a:pt x="78" y="75"/>
                      </a:lnTo>
                      <a:lnTo>
                        <a:pt x="81" y="72"/>
                      </a:lnTo>
                      <a:lnTo>
                        <a:pt x="67" y="98"/>
                      </a:lnTo>
                      <a:lnTo>
                        <a:pt x="67" y="95"/>
                      </a:lnTo>
                      <a:lnTo>
                        <a:pt x="65" y="125"/>
                      </a:lnTo>
                      <a:cubicBezTo>
                        <a:pt x="65" y="127"/>
                        <a:pt x="64" y="129"/>
                        <a:pt x="63" y="130"/>
                      </a:cubicBezTo>
                      <a:lnTo>
                        <a:pt x="62" y="131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46" name="Freeform 125">
                  <a:extLst>
                    <a:ext uri="{FF2B5EF4-FFF2-40B4-BE49-F238E27FC236}">
                      <a16:creationId xmlns:a16="http://schemas.microsoft.com/office/drawing/2014/main" id="{C387FDA5-D9C6-4F75-8618-13A25F54DED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35582" y="2546363"/>
                  <a:ext cx="218039" cy="195100"/>
                </a:xfrm>
                <a:custGeom>
                  <a:avLst/>
                  <a:gdLst/>
                  <a:ahLst/>
                  <a:cxnLst>
                    <a:cxn ang="0">
                      <a:pos x="5" y="284"/>
                    </a:cxn>
                    <a:cxn ang="0">
                      <a:pos x="10" y="267"/>
                    </a:cxn>
                    <a:cxn ang="0">
                      <a:pos x="21" y="255"/>
                    </a:cxn>
                    <a:cxn ang="0">
                      <a:pos x="50" y="241"/>
                    </a:cxn>
                    <a:cxn ang="0">
                      <a:pos x="110" y="224"/>
                    </a:cxn>
                    <a:cxn ang="0">
                      <a:pos x="121" y="223"/>
                    </a:cxn>
                    <a:cxn ang="0">
                      <a:pos x="122" y="222"/>
                    </a:cxn>
                    <a:cxn ang="0">
                      <a:pos x="141" y="198"/>
                    </a:cxn>
                    <a:cxn ang="0">
                      <a:pos x="158" y="176"/>
                    </a:cxn>
                    <a:cxn ang="0">
                      <a:pos x="183" y="130"/>
                    </a:cxn>
                    <a:cxn ang="0">
                      <a:pos x="208" y="45"/>
                    </a:cxn>
                    <a:cxn ang="0">
                      <a:pos x="227" y="1"/>
                    </a:cxn>
                    <a:cxn ang="0">
                      <a:pos x="294" y="18"/>
                    </a:cxn>
                    <a:cxn ang="0">
                      <a:pos x="323" y="39"/>
                    </a:cxn>
                    <a:cxn ang="0">
                      <a:pos x="347" y="62"/>
                    </a:cxn>
                    <a:cxn ang="0">
                      <a:pos x="371" y="79"/>
                    </a:cxn>
                    <a:cxn ang="0">
                      <a:pos x="406" y="102"/>
                    </a:cxn>
                    <a:cxn ang="0">
                      <a:pos x="365" y="93"/>
                    </a:cxn>
                    <a:cxn ang="0">
                      <a:pos x="337" y="74"/>
                    </a:cxn>
                    <a:cxn ang="0">
                      <a:pos x="287" y="32"/>
                    </a:cxn>
                    <a:cxn ang="0">
                      <a:pos x="257" y="23"/>
                    </a:cxn>
                    <a:cxn ang="0">
                      <a:pos x="233" y="11"/>
                    </a:cxn>
                    <a:cxn ang="0">
                      <a:pos x="215" y="82"/>
                    </a:cxn>
                    <a:cxn ang="0">
                      <a:pos x="198" y="136"/>
                    </a:cxn>
                    <a:cxn ang="0">
                      <a:pos x="172" y="184"/>
                    </a:cxn>
                    <a:cxn ang="0">
                      <a:pos x="130" y="235"/>
                    </a:cxn>
                    <a:cxn ang="0">
                      <a:pos x="124" y="238"/>
                    </a:cxn>
                    <a:cxn ang="0">
                      <a:pos x="113" y="239"/>
                    </a:cxn>
                    <a:cxn ang="0">
                      <a:pos x="88" y="246"/>
                    </a:cxn>
                    <a:cxn ang="0">
                      <a:pos x="56" y="256"/>
                    </a:cxn>
                    <a:cxn ang="0">
                      <a:pos x="31" y="267"/>
                    </a:cxn>
                    <a:cxn ang="0">
                      <a:pos x="24" y="275"/>
                    </a:cxn>
                    <a:cxn ang="0">
                      <a:pos x="15" y="314"/>
                    </a:cxn>
                  </a:cxnLst>
                  <a:rect l="0" t="0" r="r" b="b"/>
                  <a:pathLst>
                    <a:path w="409" h="314">
                      <a:moveTo>
                        <a:pt x="0" y="311"/>
                      </a:moveTo>
                      <a:lnTo>
                        <a:pt x="5" y="284"/>
                      </a:lnTo>
                      <a:lnTo>
                        <a:pt x="9" y="270"/>
                      </a:lnTo>
                      <a:cubicBezTo>
                        <a:pt x="9" y="269"/>
                        <a:pt x="10" y="268"/>
                        <a:pt x="10" y="267"/>
                      </a:cubicBezTo>
                      <a:lnTo>
                        <a:pt x="18" y="257"/>
                      </a:lnTo>
                      <a:cubicBezTo>
                        <a:pt x="19" y="257"/>
                        <a:pt x="20" y="256"/>
                        <a:pt x="21" y="255"/>
                      </a:cubicBezTo>
                      <a:lnTo>
                        <a:pt x="49" y="241"/>
                      </a:lnTo>
                      <a:cubicBezTo>
                        <a:pt x="49" y="241"/>
                        <a:pt x="50" y="241"/>
                        <a:pt x="50" y="241"/>
                      </a:cubicBezTo>
                      <a:lnTo>
                        <a:pt x="83" y="231"/>
                      </a:lnTo>
                      <a:lnTo>
                        <a:pt x="110" y="224"/>
                      </a:lnTo>
                      <a:cubicBezTo>
                        <a:pt x="111" y="224"/>
                        <a:pt x="111" y="224"/>
                        <a:pt x="112" y="224"/>
                      </a:cubicBezTo>
                      <a:lnTo>
                        <a:pt x="121" y="223"/>
                      </a:lnTo>
                      <a:lnTo>
                        <a:pt x="119" y="223"/>
                      </a:lnTo>
                      <a:lnTo>
                        <a:pt x="122" y="222"/>
                      </a:lnTo>
                      <a:lnTo>
                        <a:pt x="118" y="224"/>
                      </a:lnTo>
                      <a:lnTo>
                        <a:pt x="141" y="198"/>
                      </a:lnTo>
                      <a:lnTo>
                        <a:pt x="159" y="175"/>
                      </a:lnTo>
                      <a:lnTo>
                        <a:pt x="158" y="176"/>
                      </a:lnTo>
                      <a:lnTo>
                        <a:pt x="183" y="129"/>
                      </a:lnTo>
                      <a:lnTo>
                        <a:pt x="183" y="130"/>
                      </a:lnTo>
                      <a:lnTo>
                        <a:pt x="200" y="77"/>
                      </a:lnTo>
                      <a:lnTo>
                        <a:pt x="208" y="45"/>
                      </a:lnTo>
                      <a:lnTo>
                        <a:pt x="218" y="6"/>
                      </a:lnTo>
                      <a:cubicBezTo>
                        <a:pt x="219" y="2"/>
                        <a:pt x="223" y="0"/>
                        <a:pt x="227" y="1"/>
                      </a:cubicBezTo>
                      <a:lnTo>
                        <a:pt x="260" y="8"/>
                      </a:lnTo>
                      <a:lnTo>
                        <a:pt x="294" y="18"/>
                      </a:lnTo>
                      <a:cubicBezTo>
                        <a:pt x="295" y="18"/>
                        <a:pt x="295" y="18"/>
                        <a:pt x="296" y="19"/>
                      </a:cubicBezTo>
                      <a:lnTo>
                        <a:pt x="323" y="39"/>
                      </a:lnTo>
                      <a:lnTo>
                        <a:pt x="348" y="63"/>
                      </a:lnTo>
                      <a:lnTo>
                        <a:pt x="347" y="62"/>
                      </a:lnTo>
                      <a:lnTo>
                        <a:pt x="374" y="80"/>
                      </a:lnTo>
                      <a:lnTo>
                        <a:pt x="371" y="79"/>
                      </a:lnTo>
                      <a:lnTo>
                        <a:pt x="409" y="87"/>
                      </a:lnTo>
                      <a:lnTo>
                        <a:pt x="406" y="102"/>
                      </a:lnTo>
                      <a:lnTo>
                        <a:pt x="368" y="94"/>
                      </a:lnTo>
                      <a:cubicBezTo>
                        <a:pt x="367" y="94"/>
                        <a:pt x="366" y="94"/>
                        <a:pt x="365" y="93"/>
                      </a:cubicBezTo>
                      <a:lnTo>
                        <a:pt x="338" y="75"/>
                      </a:lnTo>
                      <a:cubicBezTo>
                        <a:pt x="338" y="75"/>
                        <a:pt x="337" y="75"/>
                        <a:pt x="337" y="74"/>
                      </a:cubicBezTo>
                      <a:lnTo>
                        <a:pt x="314" y="52"/>
                      </a:lnTo>
                      <a:lnTo>
                        <a:pt x="287" y="32"/>
                      </a:lnTo>
                      <a:lnTo>
                        <a:pt x="289" y="33"/>
                      </a:lnTo>
                      <a:lnTo>
                        <a:pt x="257" y="23"/>
                      </a:lnTo>
                      <a:lnTo>
                        <a:pt x="224" y="16"/>
                      </a:lnTo>
                      <a:lnTo>
                        <a:pt x="233" y="11"/>
                      </a:lnTo>
                      <a:lnTo>
                        <a:pt x="223" y="48"/>
                      </a:lnTo>
                      <a:lnTo>
                        <a:pt x="215" y="82"/>
                      </a:lnTo>
                      <a:lnTo>
                        <a:pt x="198" y="135"/>
                      </a:lnTo>
                      <a:cubicBezTo>
                        <a:pt x="198" y="135"/>
                        <a:pt x="198" y="136"/>
                        <a:pt x="198" y="136"/>
                      </a:cubicBezTo>
                      <a:lnTo>
                        <a:pt x="173" y="183"/>
                      </a:lnTo>
                      <a:cubicBezTo>
                        <a:pt x="172" y="184"/>
                        <a:pt x="172" y="184"/>
                        <a:pt x="172" y="184"/>
                      </a:cubicBezTo>
                      <a:lnTo>
                        <a:pt x="153" y="209"/>
                      </a:lnTo>
                      <a:lnTo>
                        <a:pt x="130" y="235"/>
                      </a:lnTo>
                      <a:cubicBezTo>
                        <a:pt x="130" y="236"/>
                        <a:pt x="128" y="237"/>
                        <a:pt x="127" y="237"/>
                      </a:cubicBezTo>
                      <a:lnTo>
                        <a:pt x="124" y="238"/>
                      </a:lnTo>
                      <a:cubicBezTo>
                        <a:pt x="123" y="238"/>
                        <a:pt x="123" y="238"/>
                        <a:pt x="122" y="238"/>
                      </a:cubicBezTo>
                      <a:lnTo>
                        <a:pt x="113" y="239"/>
                      </a:lnTo>
                      <a:lnTo>
                        <a:pt x="114" y="239"/>
                      </a:lnTo>
                      <a:lnTo>
                        <a:pt x="88" y="246"/>
                      </a:lnTo>
                      <a:lnTo>
                        <a:pt x="55" y="256"/>
                      </a:lnTo>
                      <a:lnTo>
                        <a:pt x="56" y="256"/>
                      </a:lnTo>
                      <a:lnTo>
                        <a:pt x="28" y="270"/>
                      </a:lnTo>
                      <a:lnTo>
                        <a:pt x="31" y="267"/>
                      </a:lnTo>
                      <a:lnTo>
                        <a:pt x="23" y="277"/>
                      </a:lnTo>
                      <a:lnTo>
                        <a:pt x="24" y="275"/>
                      </a:lnTo>
                      <a:lnTo>
                        <a:pt x="20" y="287"/>
                      </a:lnTo>
                      <a:lnTo>
                        <a:pt x="15" y="314"/>
                      </a:lnTo>
                      <a:lnTo>
                        <a:pt x="0" y="3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47" name="Freeform 126">
                  <a:extLst>
                    <a:ext uri="{FF2B5EF4-FFF2-40B4-BE49-F238E27FC236}">
                      <a16:creationId xmlns:a16="http://schemas.microsoft.com/office/drawing/2014/main" id="{27FCC0D8-6A6F-495B-84EE-CF895D99049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06395" y="2905822"/>
                  <a:ext cx="269707" cy="192706"/>
                </a:xfrm>
                <a:custGeom>
                  <a:avLst/>
                  <a:gdLst/>
                  <a:ahLst/>
                  <a:cxnLst>
                    <a:cxn ang="0">
                      <a:pos x="429" y="293"/>
                    </a:cxn>
                    <a:cxn ang="0">
                      <a:pos x="454" y="295"/>
                    </a:cxn>
                    <a:cxn ang="0">
                      <a:pos x="473" y="293"/>
                    </a:cxn>
                    <a:cxn ang="0">
                      <a:pos x="486" y="285"/>
                    </a:cxn>
                    <a:cxn ang="0">
                      <a:pos x="490" y="260"/>
                    </a:cxn>
                    <a:cxn ang="0">
                      <a:pos x="484" y="229"/>
                    </a:cxn>
                    <a:cxn ang="0">
                      <a:pos x="471" y="196"/>
                    </a:cxn>
                    <a:cxn ang="0">
                      <a:pos x="427" y="129"/>
                    </a:cxn>
                    <a:cxn ang="0">
                      <a:pos x="374" y="80"/>
                    </a:cxn>
                    <a:cxn ang="0">
                      <a:pos x="351" y="66"/>
                    </a:cxn>
                    <a:cxn ang="0">
                      <a:pos x="305" y="52"/>
                    </a:cxn>
                    <a:cxn ang="0">
                      <a:pos x="163" y="16"/>
                    </a:cxn>
                    <a:cxn ang="0">
                      <a:pos x="151" y="60"/>
                    </a:cxn>
                    <a:cxn ang="0">
                      <a:pos x="126" y="97"/>
                    </a:cxn>
                    <a:cxn ang="0">
                      <a:pos x="94" y="128"/>
                    </a:cxn>
                    <a:cxn ang="0">
                      <a:pos x="52" y="159"/>
                    </a:cxn>
                    <a:cxn ang="0">
                      <a:pos x="19" y="243"/>
                    </a:cxn>
                    <a:cxn ang="0">
                      <a:pos x="15" y="272"/>
                    </a:cxn>
                    <a:cxn ang="0">
                      <a:pos x="4" y="239"/>
                    </a:cxn>
                    <a:cxn ang="0">
                      <a:pos x="13" y="208"/>
                    </a:cxn>
                    <a:cxn ang="0">
                      <a:pos x="40" y="149"/>
                    </a:cxn>
                    <a:cxn ang="0">
                      <a:pos x="114" y="87"/>
                    </a:cxn>
                    <a:cxn ang="0">
                      <a:pos x="137" y="52"/>
                    </a:cxn>
                    <a:cxn ang="0">
                      <a:pos x="157" y="5"/>
                    </a:cxn>
                    <a:cxn ang="0">
                      <a:pos x="261" y="25"/>
                    </a:cxn>
                    <a:cxn ang="0">
                      <a:pos x="357" y="52"/>
                    </a:cxn>
                    <a:cxn ang="0">
                      <a:pos x="383" y="66"/>
                    </a:cxn>
                    <a:cxn ang="0">
                      <a:pos x="412" y="91"/>
                    </a:cxn>
                    <a:cxn ang="0">
                      <a:pos x="464" y="153"/>
                    </a:cxn>
                    <a:cxn ang="0">
                      <a:pos x="485" y="188"/>
                    </a:cxn>
                    <a:cxn ang="0">
                      <a:pos x="499" y="225"/>
                    </a:cxn>
                    <a:cxn ang="0">
                      <a:pos x="505" y="260"/>
                    </a:cxn>
                    <a:cxn ang="0">
                      <a:pos x="499" y="293"/>
                    </a:cxn>
                    <a:cxn ang="0">
                      <a:pos x="480" y="307"/>
                    </a:cxn>
                    <a:cxn ang="0">
                      <a:pos x="455" y="310"/>
                    </a:cxn>
                    <a:cxn ang="0">
                      <a:pos x="406" y="310"/>
                    </a:cxn>
                  </a:cxnLst>
                  <a:rect l="0" t="0" r="r" b="b"/>
                  <a:pathLst>
                    <a:path w="506" h="310">
                      <a:moveTo>
                        <a:pt x="405" y="294"/>
                      </a:moveTo>
                      <a:lnTo>
                        <a:pt x="429" y="293"/>
                      </a:lnTo>
                      <a:lnTo>
                        <a:pt x="456" y="294"/>
                      </a:lnTo>
                      <a:lnTo>
                        <a:pt x="454" y="295"/>
                      </a:lnTo>
                      <a:lnTo>
                        <a:pt x="477" y="292"/>
                      </a:lnTo>
                      <a:lnTo>
                        <a:pt x="473" y="293"/>
                      </a:lnTo>
                      <a:lnTo>
                        <a:pt x="488" y="280"/>
                      </a:lnTo>
                      <a:lnTo>
                        <a:pt x="486" y="285"/>
                      </a:lnTo>
                      <a:lnTo>
                        <a:pt x="490" y="257"/>
                      </a:lnTo>
                      <a:lnTo>
                        <a:pt x="490" y="260"/>
                      </a:lnTo>
                      <a:lnTo>
                        <a:pt x="484" y="228"/>
                      </a:lnTo>
                      <a:lnTo>
                        <a:pt x="484" y="229"/>
                      </a:lnTo>
                      <a:lnTo>
                        <a:pt x="470" y="194"/>
                      </a:lnTo>
                      <a:lnTo>
                        <a:pt x="471" y="196"/>
                      </a:lnTo>
                      <a:lnTo>
                        <a:pt x="451" y="162"/>
                      </a:lnTo>
                      <a:lnTo>
                        <a:pt x="427" y="129"/>
                      </a:lnTo>
                      <a:lnTo>
                        <a:pt x="401" y="102"/>
                      </a:lnTo>
                      <a:lnTo>
                        <a:pt x="374" y="80"/>
                      </a:lnTo>
                      <a:lnTo>
                        <a:pt x="376" y="80"/>
                      </a:lnTo>
                      <a:lnTo>
                        <a:pt x="351" y="66"/>
                      </a:lnTo>
                      <a:lnTo>
                        <a:pt x="352" y="67"/>
                      </a:lnTo>
                      <a:lnTo>
                        <a:pt x="305" y="52"/>
                      </a:lnTo>
                      <a:lnTo>
                        <a:pt x="258" y="40"/>
                      </a:lnTo>
                      <a:lnTo>
                        <a:pt x="163" y="16"/>
                      </a:lnTo>
                      <a:lnTo>
                        <a:pt x="172" y="12"/>
                      </a:lnTo>
                      <a:lnTo>
                        <a:pt x="151" y="60"/>
                      </a:lnTo>
                      <a:cubicBezTo>
                        <a:pt x="151" y="60"/>
                        <a:pt x="150" y="61"/>
                        <a:pt x="150" y="61"/>
                      </a:cubicBezTo>
                      <a:lnTo>
                        <a:pt x="126" y="97"/>
                      </a:lnTo>
                      <a:cubicBezTo>
                        <a:pt x="126" y="97"/>
                        <a:pt x="125" y="98"/>
                        <a:pt x="125" y="98"/>
                      </a:cubicBezTo>
                      <a:lnTo>
                        <a:pt x="94" y="128"/>
                      </a:lnTo>
                      <a:lnTo>
                        <a:pt x="49" y="162"/>
                      </a:lnTo>
                      <a:lnTo>
                        <a:pt x="52" y="159"/>
                      </a:lnTo>
                      <a:lnTo>
                        <a:pt x="28" y="215"/>
                      </a:lnTo>
                      <a:lnTo>
                        <a:pt x="19" y="243"/>
                      </a:lnTo>
                      <a:lnTo>
                        <a:pt x="19" y="242"/>
                      </a:lnTo>
                      <a:lnTo>
                        <a:pt x="15" y="272"/>
                      </a:lnTo>
                      <a:lnTo>
                        <a:pt x="0" y="269"/>
                      </a:lnTo>
                      <a:lnTo>
                        <a:pt x="4" y="239"/>
                      </a:lnTo>
                      <a:cubicBezTo>
                        <a:pt x="4" y="239"/>
                        <a:pt x="4" y="239"/>
                        <a:pt x="4" y="238"/>
                      </a:cubicBezTo>
                      <a:lnTo>
                        <a:pt x="13" y="208"/>
                      </a:lnTo>
                      <a:lnTo>
                        <a:pt x="37" y="152"/>
                      </a:lnTo>
                      <a:cubicBezTo>
                        <a:pt x="38" y="151"/>
                        <a:pt x="39" y="150"/>
                        <a:pt x="40" y="149"/>
                      </a:cubicBezTo>
                      <a:lnTo>
                        <a:pt x="83" y="117"/>
                      </a:lnTo>
                      <a:lnTo>
                        <a:pt x="114" y="87"/>
                      </a:lnTo>
                      <a:lnTo>
                        <a:pt x="113" y="88"/>
                      </a:lnTo>
                      <a:lnTo>
                        <a:pt x="137" y="52"/>
                      </a:lnTo>
                      <a:lnTo>
                        <a:pt x="136" y="53"/>
                      </a:lnTo>
                      <a:lnTo>
                        <a:pt x="157" y="5"/>
                      </a:lnTo>
                      <a:cubicBezTo>
                        <a:pt x="159" y="2"/>
                        <a:pt x="163" y="0"/>
                        <a:pt x="166" y="1"/>
                      </a:cubicBezTo>
                      <a:lnTo>
                        <a:pt x="261" y="25"/>
                      </a:lnTo>
                      <a:lnTo>
                        <a:pt x="310" y="37"/>
                      </a:lnTo>
                      <a:lnTo>
                        <a:pt x="357" y="52"/>
                      </a:lnTo>
                      <a:cubicBezTo>
                        <a:pt x="357" y="52"/>
                        <a:pt x="358" y="52"/>
                        <a:pt x="358" y="52"/>
                      </a:cubicBezTo>
                      <a:lnTo>
                        <a:pt x="383" y="66"/>
                      </a:lnTo>
                      <a:cubicBezTo>
                        <a:pt x="384" y="67"/>
                        <a:pt x="384" y="67"/>
                        <a:pt x="385" y="67"/>
                      </a:cubicBezTo>
                      <a:lnTo>
                        <a:pt x="412" y="91"/>
                      </a:lnTo>
                      <a:lnTo>
                        <a:pt x="440" y="120"/>
                      </a:lnTo>
                      <a:lnTo>
                        <a:pt x="464" y="153"/>
                      </a:lnTo>
                      <a:lnTo>
                        <a:pt x="484" y="187"/>
                      </a:lnTo>
                      <a:cubicBezTo>
                        <a:pt x="485" y="188"/>
                        <a:pt x="485" y="188"/>
                        <a:pt x="485" y="188"/>
                      </a:cubicBezTo>
                      <a:lnTo>
                        <a:pt x="499" y="223"/>
                      </a:lnTo>
                      <a:cubicBezTo>
                        <a:pt x="499" y="224"/>
                        <a:pt x="499" y="224"/>
                        <a:pt x="499" y="225"/>
                      </a:cubicBezTo>
                      <a:lnTo>
                        <a:pt x="505" y="257"/>
                      </a:lnTo>
                      <a:cubicBezTo>
                        <a:pt x="505" y="258"/>
                        <a:pt x="506" y="259"/>
                        <a:pt x="505" y="260"/>
                      </a:cubicBezTo>
                      <a:lnTo>
                        <a:pt x="501" y="288"/>
                      </a:lnTo>
                      <a:cubicBezTo>
                        <a:pt x="501" y="290"/>
                        <a:pt x="500" y="291"/>
                        <a:pt x="499" y="293"/>
                      </a:cubicBezTo>
                      <a:lnTo>
                        <a:pt x="484" y="306"/>
                      </a:lnTo>
                      <a:cubicBezTo>
                        <a:pt x="483" y="307"/>
                        <a:pt x="481" y="307"/>
                        <a:pt x="480" y="307"/>
                      </a:cubicBezTo>
                      <a:lnTo>
                        <a:pt x="457" y="310"/>
                      </a:lnTo>
                      <a:cubicBezTo>
                        <a:pt x="456" y="310"/>
                        <a:pt x="456" y="310"/>
                        <a:pt x="455" y="310"/>
                      </a:cubicBezTo>
                      <a:lnTo>
                        <a:pt x="430" y="309"/>
                      </a:lnTo>
                      <a:lnTo>
                        <a:pt x="406" y="310"/>
                      </a:lnTo>
                      <a:lnTo>
                        <a:pt x="405" y="29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48" name="Freeform 128">
                  <a:extLst>
                    <a:ext uri="{FF2B5EF4-FFF2-40B4-BE49-F238E27FC236}">
                      <a16:creationId xmlns:a16="http://schemas.microsoft.com/office/drawing/2014/main" id="{1FAE66F4-6FF4-4A83-8AD2-C676AD20813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09156" y="2429840"/>
                  <a:ext cx="207705" cy="213054"/>
                </a:xfrm>
                <a:custGeom>
                  <a:avLst/>
                  <a:gdLst/>
                  <a:ahLst/>
                  <a:cxnLst>
                    <a:cxn ang="0">
                      <a:pos x="369" y="111"/>
                    </a:cxn>
                    <a:cxn ang="0">
                      <a:pos x="360" y="51"/>
                    </a:cxn>
                    <a:cxn ang="0">
                      <a:pos x="353" y="32"/>
                    </a:cxn>
                    <a:cxn ang="0">
                      <a:pos x="342" y="21"/>
                    </a:cxn>
                    <a:cxn ang="0">
                      <a:pos x="326" y="16"/>
                    </a:cxn>
                    <a:cxn ang="0">
                      <a:pos x="299" y="16"/>
                    </a:cxn>
                    <a:cxn ang="0">
                      <a:pos x="260" y="23"/>
                    </a:cxn>
                    <a:cxn ang="0">
                      <a:pos x="227" y="66"/>
                    </a:cxn>
                    <a:cxn ang="0">
                      <a:pos x="164" y="158"/>
                    </a:cxn>
                    <a:cxn ang="0">
                      <a:pos x="125" y="196"/>
                    </a:cxn>
                    <a:cxn ang="0">
                      <a:pos x="144" y="279"/>
                    </a:cxn>
                    <a:cxn ang="0">
                      <a:pos x="142" y="313"/>
                    </a:cxn>
                    <a:cxn ang="0">
                      <a:pos x="136" y="328"/>
                    </a:cxn>
                    <a:cxn ang="0">
                      <a:pos x="122" y="338"/>
                    </a:cxn>
                    <a:cxn ang="0">
                      <a:pos x="71" y="344"/>
                    </a:cxn>
                    <a:cxn ang="0">
                      <a:pos x="37" y="344"/>
                    </a:cxn>
                    <a:cxn ang="0">
                      <a:pos x="13" y="337"/>
                    </a:cxn>
                    <a:cxn ang="0">
                      <a:pos x="1" y="323"/>
                    </a:cxn>
                    <a:cxn ang="0">
                      <a:pos x="1" y="308"/>
                    </a:cxn>
                    <a:cxn ang="0">
                      <a:pos x="5" y="293"/>
                    </a:cxn>
                    <a:cxn ang="0">
                      <a:pos x="37" y="268"/>
                    </a:cxn>
                    <a:cxn ang="0">
                      <a:pos x="20" y="299"/>
                    </a:cxn>
                    <a:cxn ang="0">
                      <a:pos x="16" y="310"/>
                    </a:cxn>
                    <a:cxn ang="0">
                      <a:pos x="15" y="317"/>
                    </a:cxn>
                    <a:cxn ang="0">
                      <a:pos x="20" y="324"/>
                    </a:cxn>
                    <a:cxn ang="0">
                      <a:pos x="38" y="328"/>
                    </a:cxn>
                    <a:cxn ang="0">
                      <a:pos x="117" y="324"/>
                    </a:cxn>
                    <a:cxn ang="0">
                      <a:pos x="124" y="318"/>
                    </a:cxn>
                    <a:cxn ang="0">
                      <a:pos x="127" y="309"/>
                    </a:cxn>
                    <a:cxn ang="0">
                      <a:pos x="128" y="280"/>
                    </a:cxn>
                    <a:cxn ang="0">
                      <a:pos x="121" y="242"/>
                    </a:cxn>
                    <a:cxn ang="0">
                      <a:pos x="111" y="193"/>
                    </a:cxn>
                    <a:cxn ang="0">
                      <a:pos x="183" y="103"/>
                    </a:cxn>
                    <a:cxn ang="0">
                      <a:pos x="252" y="10"/>
                    </a:cxn>
                    <a:cxn ang="0">
                      <a:pos x="298" y="1"/>
                    </a:cxn>
                    <a:cxn ang="0">
                      <a:pos x="328" y="0"/>
                    </a:cxn>
                    <a:cxn ang="0">
                      <a:pos x="351" y="8"/>
                    </a:cxn>
                    <a:cxn ang="0">
                      <a:pos x="367" y="24"/>
                    </a:cxn>
                    <a:cxn ang="0">
                      <a:pos x="375" y="47"/>
                    </a:cxn>
                    <a:cxn ang="0">
                      <a:pos x="380" y="76"/>
                    </a:cxn>
                    <a:cxn ang="0">
                      <a:pos x="390" y="147"/>
                    </a:cxn>
                  </a:cxnLst>
                  <a:rect l="0" t="0" r="r" b="b"/>
                  <a:pathLst>
                    <a:path w="390" h="344">
                      <a:moveTo>
                        <a:pt x="375" y="150"/>
                      </a:moveTo>
                      <a:lnTo>
                        <a:pt x="369" y="111"/>
                      </a:lnTo>
                      <a:lnTo>
                        <a:pt x="365" y="77"/>
                      </a:lnTo>
                      <a:lnTo>
                        <a:pt x="360" y="51"/>
                      </a:lnTo>
                      <a:lnTo>
                        <a:pt x="360" y="52"/>
                      </a:lnTo>
                      <a:lnTo>
                        <a:pt x="353" y="32"/>
                      </a:lnTo>
                      <a:lnTo>
                        <a:pt x="354" y="35"/>
                      </a:lnTo>
                      <a:lnTo>
                        <a:pt x="342" y="21"/>
                      </a:lnTo>
                      <a:lnTo>
                        <a:pt x="346" y="23"/>
                      </a:lnTo>
                      <a:lnTo>
                        <a:pt x="326" y="16"/>
                      </a:lnTo>
                      <a:lnTo>
                        <a:pt x="328" y="16"/>
                      </a:lnTo>
                      <a:lnTo>
                        <a:pt x="299" y="16"/>
                      </a:lnTo>
                      <a:lnTo>
                        <a:pt x="301" y="16"/>
                      </a:lnTo>
                      <a:lnTo>
                        <a:pt x="260" y="23"/>
                      </a:lnTo>
                      <a:lnTo>
                        <a:pt x="265" y="21"/>
                      </a:lnTo>
                      <a:lnTo>
                        <a:pt x="227" y="66"/>
                      </a:lnTo>
                      <a:lnTo>
                        <a:pt x="196" y="112"/>
                      </a:lnTo>
                      <a:lnTo>
                        <a:pt x="164" y="158"/>
                      </a:lnTo>
                      <a:lnTo>
                        <a:pt x="123" y="204"/>
                      </a:lnTo>
                      <a:lnTo>
                        <a:pt x="125" y="196"/>
                      </a:lnTo>
                      <a:lnTo>
                        <a:pt x="136" y="237"/>
                      </a:lnTo>
                      <a:lnTo>
                        <a:pt x="144" y="279"/>
                      </a:lnTo>
                      <a:cubicBezTo>
                        <a:pt x="144" y="280"/>
                        <a:pt x="144" y="280"/>
                        <a:pt x="144" y="281"/>
                      </a:cubicBezTo>
                      <a:lnTo>
                        <a:pt x="142" y="313"/>
                      </a:lnTo>
                      <a:cubicBezTo>
                        <a:pt x="142" y="314"/>
                        <a:pt x="142" y="315"/>
                        <a:pt x="142" y="316"/>
                      </a:cubicBezTo>
                      <a:lnTo>
                        <a:pt x="136" y="328"/>
                      </a:lnTo>
                      <a:cubicBezTo>
                        <a:pt x="135" y="329"/>
                        <a:pt x="134" y="330"/>
                        <a:pt x="133" y="331"/>
                      </a:cubicBezTo>
                      <a:lnTo>
                        <a:pt x="122" y="338"/>
                      </a:lnTo>
                      <a:cubicBezTo>
                        <a:pt x="121" y="339"/>
                        <a:pt x="120" y="339"/>
                        <a:pt x="118" y="339"/>
                      </a:cubicBezTo>
                      <a:lnTo>
                        <a:pt x="71" y="344"/>
                      </a:lnTo>
                      <a:lnTo>
                        <a:pt x="38" y="344"/>
                      </a:lnTo>
                      <a:cubicBezTo>
                        <a:pt x="38" y="344"/>
                        <a:pt x="37" y="344"/>
                        <a:pt x="37" y="344"/>
                      </a:cubicBezTo>
                      <a:lnTo>
                        <a:pt x="17" y="339"/>
                      </a:lnTo>
                      <a:cubicBezTo>
                        <a:pt x="15" y="339"/>
                        <a:pt x="14" y="338"/>
                        <a:pt x="13" y="337"/>
                      </a:cubicBezTo>
                      <a:lnTo>
                        <a:pt x="4" y="328"/>
                      </a:lnTo>
                      <a:cubicBezTo>
                        <a:pt x="2" y="327"/>
                        <a:pt x="2" y="325"/>
                        <a:pt x="1" y="323"/>
                      </a:cubicBezTo>
                      <a:lnTo>
                        <a:pt x="0" y="311"/>
                      </a:lnTo>
                      <a:cubicBezTo>
                        <a:pt x="0" y="310"/>
                        <a:pt x="0" y="309"/>
                        <a:pt x="1" y="308"/>
                      </a:cubicBezTo>
                      <a:lnTo>
                        <a:pt x="5" y="294"/>
                      </a:lnTo>
                      <a:cubicBezTo>
                        <a:pt x="5" y="294"/>
                        <a:pt x="5" y="293"/>
                        <a:pt x="5" y="293"/>
                      </a:cubicBezTo>
                      <a:lnTo>
                        <a:pt x="22" y="261"/>
                      </a:lnTo>
                      <a:lnTo>
                        <a:pt x="37" y="268"/>
                      </a:lnTo>
                      <a:lnTo>
                        <a:pt x="20" y="300"/>
                      </a:lnTo>
                      <a:lnTo>
                        <a:pt x="20" y="299"/>
                      </a:lnTo>
                      <a:lnTo>
                        <a:pt x="16" y="313"/>
                      </a:lnTo>
                      <a:lnTo>
                        <a:pt x="16" y="310"/>
                      </a:lnTo>
                      <a:lnTo>
                        <a:pt x="17" y="322"/>
                      </a:lnTo>
                      <a:lnTo>
                        <a:pt x="15" y="317"/>
                      </a:lnTo>
                      <a:lnTo>
                        <a:pt x="24" y="326"/>
                      </a:lnTo>
                      <a:lnTo>
                        <a:pt x="20" y="324"/>
                      </a:lnTo>
                      <a:lnTo>
                        <a:pt x="40" y="329"/>
                      </a:lnTo>
                      <a:lnTo>
                        <a:pt x="38" y="328"/>
                      </a:lnTo>
                      <a:lnTo>
                        <a:pt x="70" y="329"/>
                      </a:lnTo>
                      <a:lnTo>
                        <a:pt x="117" y="324"/>
                      </a:lnTo>
                      <a:lnTo>
                        <a:pt x="113" y="325"/>
                      </a:lnTo>
                      <a:lnTo>
                        <a:pt x="124" y="318"/>
                      </a:lnTo>
                      <a:lnTo>
                        <a:pt x="121" y="321"/>
                      </a:lnTo>
                      <a:lnTo>
                        <a:pt x="127" y="309"/>
                      </a:lnTo>
                      <a:lnTo>
                        <a:pt x="126" y="312"/>
                      </a:lnTo>
                      <a:lnTo>
                        <a:pt x="128" y="280"/>
                      </a:lnTo>
                      <a:lnTo>
                        <a:pt x="129" y="282"/>
                      </a:lnTo>
                      <a:lnTo>
                        <a:pt x="121" y="242"/>
                      </a:lnTo>
                      <a:lnTo>
                        <a:pt x="110" y="201"/>
                      </a:lnTo>
                      <a:cubicBezTo>
                        <a:pt x="109" y="198"/>
                        <a:pt x="110" y="195"/>
                        <a:pt x="111" y="193"/>
                      </a:cubicBezTo>
                      <a:lnTo>
                        <a:pt x="151" y="149"/>
                      </a:lnTo>
                      <a:lnTo>
                        <a:pt x="183" y="103"/>
                      </a:lnTo>
                      <a:lnTo>
                        <a:pt x="214" y="55"/>
                      </a:lnTo>
                      <a:lnTo>
                        <a:pt x="252" y="10"/>
                      </a:lnTo>
                      <a:cubicBezTo>
                        <a:pt x="254" y="9"/>
                        <a:pt x="255" y="8"/>
                        <a:pt x="257" y="8"/>
                      </a:cubicBezTo>
                      <a:lnTo>
                        <a:pt x="298" y="1"/>
                      </a:lnTo>
                      <a:cubicBezTo>
                        <a:pt x="299" y="0"/>
                        <a:pt x="299" y="0"/>
                        <a:pt x="299" y="0"/>
                      </a:cubicBezTo>
                      <a:lnTo>
                        <a:pt x="328" y="0"/>
                      </a:lnTo>
                      <a:cubicBezTo>
                        <a:pt x="329" y="0"/>
                        <a:pt x="330" y="1"/>
                        <a:pt x="331" y="1"/>
                      </a:cubicBezTo>
                      <a:lnTo>
                        <a:pt x="351" y="8"/>
                      </a:lnTo>
                      <a:cubicBezTo>
                        <a:pt x="352" y="8"/>
                        <a:pt x="354" y="9"/>
                        <a:pt x="355" y="10"/>
                      </a:cubicBezTo>
                      <a:lnTo>
                        <a:pt x="367" y="24"/>
                      </a:lnTo>
                      <a:cubicBezTo>
                        <a:pt x="367" y="25"/>
                        <a:pt x="368" y="26"/>
                        <a:pt x="368" y="27"/>
                      </a:cubicBezTo>
                      <a:lnTo>
                        <a:pt x="375" y="47"/>
                      </a:lnTo>
                      <a:cubicBezTo>
                        <a:pt x="375" y="47"/>
                        <a:pt x="375" y="48"/>
                        <a:pt x="375" y="48"/>
                      </a:cubicBezTo>
                      <a:lnTo>
                        <a:pt x="380" y="76"/>
                      </a:lnTo>
                      <a:lnTo>
                        <a:pt x="384" y="108"/>
                      </a:lnTo>
                      <a:lnTo>
                        <a:pt x="390" y="147"/>
                      </a:lnTo>
                      <a:lnTo>
                        <a:pt x="375" y="15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 dirty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49" name="Freeform 129">
                  <a:extLst>
                    <a:ext uri="{FF2B5EF4-FFF2-40B4-BE49-F238E27FC236}">
                      <a16:creationId xmlns:a16="http://schemas.microsoft.com/office/drawing/2014/main" id="{D23942B6-18E3-467D-AE4C-29CB6916FA6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34605" y="2985940"/>
                  <a:ext cx="63035" cy="179539"/>
                </a:xfrm>
                <a:custGeom>
                  <a:avLst/>
                  <a:gdLst/>
                  <a:ahLst/>
                  <a:cxnLst>
                    <a:cxn ang="0">
                      <a:pos x="15" y="0"/>
                    </a:cxn>
                    <a:cxn ang="0">
                      <a:pos x="26" y="96"/>
                    </a:cxn>
                    <a:cxn ang="0">
                      <a:pos x="34" y="142"/>
                    </a:cxn>
                    <a:cxn ang="0">
                      <a:pos x="34" y="141"/>
                    </a:cxn>
                    <a:cxn ang="0">
                      <a:pos x="49" y="185"/>
                    </a:cxn>
                    <a:cxn ang="0">
                      <a:pos x="46" y="181"/>
                    </a:cxn>
                    <a:cxn ang="0">
                      <a:pos x="58" y="190"/>
                    </a:cxn>
                    <a:cxn ang="0">
                      <a:pos x="54" y="188"/>
                    </a:cxn>
                    <a:cxn ang="0">
                      <a:pos x="72" y="189"/>
                    </a:cxn>
                    <a:cxn ang="0">
                      <a:pos x="90" y="189"/>
                    </a:cxn>
                    <a:cxn ang="0">
                      <a:pos x="94" y="190"/>
                    </a:cxn>
                    <a:cxn ang="0">
                      <a:pos x="108" y="197"/>
                    </a:cxn>
                    <a:cxn ang="0">
                      <a:pos x="112" y="203"/>
                    </a:cxn>
                    <a:cxn ang="0">
                      <a:pos x="116" y="222"/>
                    </a:cxn>
                    <a:cxn ang="0">
                      <a:pos x="116" y="226"/>
                    </a:cxn>
                    <a:cxn ang="0">
                      <a:pos x="110" y="247"/>
                    </a:cxn>
                    <a:cxn ang="0">
                      <a:pos x="101" y="269"/>
                    </a:cxn>
                    <a:cxn ang="0">
                      <a:pos x="101" y="268"/>
                    </a:cxn>
                    <a:cxn ang="0">
                      <a:pos x="96" y="290"/>
                    </a:cxn>
                    <a:cxn ang="0">
                      <a:pos x="81" y="287"/>
                    </a:cxn>
                    <a:cxn ang="0">
                      <a:pos x="86" y="265"/>
                    </a:cxn>
                    <a:cxn ang="0">
                      <a:pos x="86" y="263"/>
                    </a:cxn>
                    <a:cxn ang="0">
                      <a:pos x="95" y="242"/>
                    </a:cxn>
                    <a:cxn ang="0">
                      <a:pos x="101" y="221"/>
                    </a:cxn>
                    <a:cxn ang="0">
                      <a:pos x="101" y="225"/>
                    </a:cxn>
                    <a:cxn ang="0">
                      <a:pos x="97" y="206"/>
                    </a:cxn>
                    <a:cxn ang="0">
                      <a:pos x="101" y="212"/>
                    </a:cxn>
                    <a:cxn ang="0">
                      <a:pos x="87" y="205"/>
                    </a:cxn>
                    <a:cxn ang="0">
                      <a:pos x="90" y="205"/>
                    </a:cxn>
                    <a:cxn ang="0">
                      <a:pos x="71" y="205"/>
                    </a:cxn>
                    <a:cxn ang="0">
                      <a:pos x="53" y="204"/>
                    </a:cxn>
                    <a:cxn ang="0">
                      <a:pos x="49" y="203"/>
                    </a:cxn>
                    <a:cxn ang="0">
                      <a:pos x="37" y="194"/>
                    </a:cxn>
                    <a:cxn ang="0">
                      <a:pos x="34" y="190"/>
                    </a:cxn>
                    <a:cxn ang="0">
                      <a:pos x="19" y="146"/>
                    </a:cxn>
                    <a:cxn ang="0">
                      <a:pos x="19" y="145"/>
                    </a:cxn>
                    <a:cxn ang="0">
                      <a:pos x="11" y="97"/>
                    </a:cxn>
                    <a:cxn ang="0">
                      <a:pos x="0" y="1"/>
                    </a:cxn>
                    <a:cxn ang="0">
                      <a:pos x="15" y="0"/>
                    </a:cxn>
                  </a:cxnLst>
                  <a:rect l="0" t="0" r="r" b="b"/>
                  <a:pathLst>
                    <a:path w="117" h="290">
                      <a:moveTo>
                        <a:pt x="15" y="0"/>
                      </a:moveTo>
                      <a:lnTo>
                        <a:pt x="26" y="96"/>
                      </a:lnTo>
                      <a:lnTo>
                        <a:pt x="34" y="142"/>
                      </a:lnTo>
                      <a:lnTo>
                        <a:pt x="34" y="141"/>
                      </a:lnTo>
                      <a:lnTo>
                        <a:pt x="49" y="185"/>
                      </a:lnTo>
                      <a:lnTo>
                        <a:pt x="46" y="181"/>
                      </a:lnTo>
                      <a:lnTo>
                        <a:pt x="58" y="190"/>
                      </a:lnTo>
                      <a:lnTo>
                        <a:pt x="54" y="188"/>
                      </a:lnTo>
                      <a:lnTo>
                        <a:pt x="72" y="189"/>
                      </a:lnTo>
                      <a:lnTo>
                        <a:pt x="90" y="189"/>
                      </a:lnTo>
                      <a:cubicBezTo>
                        <a:pt x="92" y="189"/>
                        <a:pt x="93" y="190"/>
                        <a:pt x="94" y="190"/>
                      </a:cubicBezTo>
                      <a:lnTo>
                        <a:pt x="108" y="197"/>
                      </a:lnTo>
                      <a:cubicBezTo>
                        <a:pt x="110" y="198"/>
                        <a:pt x="112" y="200"/>
                        <a:pt x="112" y="203"/>
                      </a:cubicBezTo>
                      <a:lnTo>
                        <a:pt x="116" y="222"/>
                      </a:lnTo>
                      <a:cubicBezTo>
                        <a:pt x="117" y="223"/>
                        <a:pt x="117" y="224"/>
                        <a:pt x="116" y="226"/>
                      </a:cubicBezTo>
                      <a:lnTo>
                        <a:pt x="110" y="247"/>
                      </a:lnTo>
                      <a:lnTo>
                        <a:pt x="101" y="269"/>
                      </a:lnTo>
                      <a:lnTo>
                        <a:pt x="101" y="268"/>
                      </a:lnTo>
                      <a:lnTo>
                        <a:pt x="96" y="290"/>
                      </a:lnTo>
                      <a:lnTo>
                        <a:pt x="81" y="287"/>
                      </a:lnTo>
                      <a:lnTo>
                        <a:pt x="86" y="265"/>
                      </a:lnTo>
                      <a:cubicBezTo>
                        <a:pt x="86" y="264"/>
                        <a:pt x="86" y="264"/>
                        <a:pt x="86" y="263"/>
                      </a:cubicBezTo>
                      <a:lnTo>
                        <a:pt x="95" y="242"/>
                      </a:lnTo>
                      <a:lnTo>
                        <a:pt x="101" y="221"/>
                      </a:lnTo>
                      <a:lnTo>
                        <a:pt x="101" y="225"/>
                      </a:lnTo>
                      <a:lnTo>
                        <a:pt x="97" y="206"/>
                      </a:lnTo>
                      <a:lnTo>
                        <a:pt x="101" y="212"/>
                      </a:lnTo>
                      <a:lnTo>
                        <a:pt x="87" y="205"/>
                      </a:lnTo>
                      <a:lnTo>
                        <a:pt x="90" y="205"/>
                      </a:lnTo>
                      <a:lnTo>
                        <a:pt x="71" y="205"/>
                      </a:lnTo>
                      <a:lnTo>
                        <a:pt x="53" y="204"/>
                      </a:lnTo>
                      <a:cubicBezTo>
                        <a:pt x="51" y="204"/>
                        <a:pt x="50" y="204"/>
                        <a:pt x="49" y="203"/>
                      </a:cubicBezTo>
                      <a:lnTo>
                        <a:pt x="37" y="194"/>
                      </a:lnTo>
                      <a:cubicBezTo>
                        <a:pt x="35" y="193"/>
                        <a:pt x="34" y="192"/>
                        <a:pt x="34" y="190"/>
                      </a:cubicBezTo>
                      <a:lnTo>
                        <a:pt x="19" y="146"/>
                      </a:lnTo>
                      <a:cubicBezTo>
                        <a:pt x="19" y="146"/>
                        <a:pt x="19" y="145"/>
                        <a:pt x="19" y="145"/>
                      </a:cubicBezTo>
                      <a:lnTo>
                        <a:pt x="11" y="97"/>
                      </a:lnTo>
                      <a:lnTo>
                        <a:pt x="0" y="1"/>
                      </a:lnTo>
                      <a:lnTo>
                        <a:pt x="15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50" name="Freeform 130">
                  <a:extLst>
                    <a:ext uri="{FF2B5EF4-FFF2-40B4-BE49-F238E27FC236}">
                      <a16:creationId xmlns:a16="http://schemas.microsoft.com/office/drawing/2014/main" id="{E2FE1F28-9600-44D3-84EF-7F60699F8D1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49735" y="2883680"/>
                  <a:ext cx="143637" cy="162783"/>
                </a:xfrm>
                <a:custGeom>
                  <a:avLst/>
                  <a:gdLst/>
                  <a:ahLst/>
                  <a:cxnLst>
                    <a:cxn ang="0">
                      <a:pos x="269" y="11"/>
                    </a:cxn>
                    <a:cxn ang="0">
                      <a:pos x="251" y="30"/>
                    </a:cxn>
                    <a:cxn ang="0">
                      <a:pos x="231" y="52"/>
                    </a:cxn>
                    <a:cxn ang="0">
                      <a:pos x="214" y="74"/>
                    </a:cxn>
                    <a:cxn ang="0">
                      <a:pos x="215" y="73"/>
                    </a:cxn>
                    <a:cxn ang="0">
                      <a:pos x="204" y="95"/>
                    </a:cxn>
                    <a:cxn ang="0">
                      <a:pos x="204" y="93"/>
                    </a:cxn>
                    <a:cxn ang="0">
                      <a:pos x="200" y="120"/>
                    </a:cxn>
                    <a:cxn ang="0">
                      <a:pos x="200" y="118"/>
                    </a:cxn>
                    <a:cxn ang="0">
                      <a:pos x="202" y="147"/>
                    </a:cxn>
                    <a:cxn ang="0">
                      <a:pos x="202" y="148"/>
                    </a:cxn>
                    <a:cxn ang="0">
                      <a:pos x="200" y="174"/>
                    </a:cxn>
                    <a:cxn ang="0">
                      <a:pos x="199" y="178"/>
                    </a:cxn>
                    <a:cxn ang="0">
                      <a:pos x="186" y="197"/>
                    </a:cxn>
                    <a:cxn ang="0">
                      <a:pos x="183" y="200"/>
                    </a:cxn>
                    <a:cxn ang="0">
                      <a:pos x="147" y="215"/>
                    </a:cxn>
                    <a:cxn ang="0">
                      <a:pos x="144" y="215"/>
                    </a:cxn>
                    <a:cxn ang="0">
                      <a:pos x="105" y="218"/>
                    </a:cxn>
                    <a:cxn ang="0">
                      <a:pos x="64" y="216"/>
                    </a:cxn>
                    <a:cxn ang="0">
                      <a:pos x="25" y="217"/>
                    </a:cxn>
                    <a:cxn ang="0">
                      <a:pos x="32" y="212"/>
                    </a:cxn>
                    <a:cxn ang="0">
                      <a:pos x="27" y="227"/>
                    </a:cxn>
                    <a:cxn ang="0">
                      <a:pos x="22" y="244"/>
                    </a:cxn>
                    <a:cxn ang="0">
                      <a:pos x="17" y="258"/>
                    </a:cxn>
                    <a:cxn ang="0">
                      <a:pos x="15" y="264"/>
                    </a:cxn>
                    <a:cxn ang="0">
                      <a:pos x="0" y="259"/>
                    </a:cxn>
                    <a:cxn ang="0">
                      <a:pos x="2" y="253"/>
                    </a:cxn>
                    <a:cxn ang="0">
                      <a:pos x="7" y="239"/>
                    </a:cxn>
                    <a:cxn ang="0">
                      <a:pos x="12" y="222"/>
                    </a:cxn>
                    <a:cxn ang="0">
                      <a:pos x="17" y="207"/>
                    </a:cxn>
                    <a:cxn ang="0">
                      <a:pos x="24" y="201"/>
                    </a:cxn>
                    <a:cxn ang="0">
                      <a:pos x="65" y="200"/>
                    </a:cxn>
                    <a:cxn ang="0">
                      <a:pos x="104" y="202"/>
                    </a:cxn>
                    <a:cxn ang="0">
                      <a:pos x="143" y="199"/>
                    </a:cxn>
                    <a:cxn ang="0">
                      <a:pos x="140" y="200"/>
                    </a:cxn>
                    <a:cxn ang="0">
                      <a:pos x="176" y="185"/>
                    </a:cxn>
                    <a:cxn ang="0">
                      <a:pos x="173" y="188"/>
                    </a:cxn>
                    <a:cxn ang="0">
                      <a:pos x="186" y="169"/>
                    </a:cxn>
                    <a:cxn ang="0">
                      <a:pos x="184" y="173"/>
                    </a:cxn>
                    <a:cxn ang="0">
                      <a:pos x="186" y="147"/>
                    </a:cxn>
                    <a:cxn ang="0">
                      <a:pos x="186" y="148"/>
                    </a:cxn>
                    <a:cxn ang="0">
                      <a:pos x="184" y="119"/>
                    </a:cxn>
                    <a:cxn ang="0">
                      <a:pos x="185" y="117"/>
                    </a:cxn>
                    <a:cxn ang="0">
                      <a:pos x="189" y="90"/>
                    </a:cxn>
                    <a:cxn ang="0">
                      <a:pos x="189" y="88"/>
                    </a:cxn>
                    <a:cxn ang="0">
                      <a:pos x="200" y="66"/>
                    </a:cxn>
                    <a:cxn ang="0">
                      <a:pos x="201" y="65"/>
                    </a:cxn>
                    <a:cxn ang="0">
                      <a:pos x="220" y="41"/>
                    </a:cxn>
                    <a:cxn ang="0">
                      <a:pos x="240" y="19"/>
                    </a:cxn>
                    <a:cxn ang="0">
                      <a:pos x="258" y="0"/>
                    </a:cxn>
                    <a:cxn ang="0">
                      <a:pos x="269" y="11"/>
                    </a:cxn>
                  </a:cxnLst>
                  <a:rect l="0" t="0" r="r" b="b"/>
                  <a:pathLst>
                    <a:path w="269" h="264">
                      <a:moveTo>
                        <a:pt x="269" y="11"/>
                      </a:moveTo>
                      <a:lnTo>
                        <a:pt x="251" y="30"/>
                      </a:lnTo>
                      <a:lnTo>
                        <a:pt x="231" y="52"/>
                      </a:lnTo>
                      <a:lnTo>
                        <a:pt x="214" y="74"/>
                      </a:lnTo>
                      <a:lnTo>
                        <a:pt x="215" y="73"/>
                      </a:lnTo>
                      <a:lnTo>
                        <a:pt x="204" y="95"/>
                      </a:lnTo>
                      <a:lnTo>
                        <a:pt x="204" y="93"/>
                      </a:lnTo>
                      <a:lnTo>
                        <a:pt x="200" y="120"/>
                      </a:lnTo>
                      <a:lnTo>
                        <a:pt x="200" y="118"/>
                      </a:lnTo>
                      <a:lnTo>
                        <a:pt x="202" y="147"/>
                      </a:lnTo>
                      <a:cubicBezTo>
                        <a:pt x="202" y="147"/>
                        <a:pt x="202" y="148"/>
                        <a:pt x="202" y="148"/>
                      </a:cubicBezTo>
                      <a:lnTo>
                        <a:pt x="200" y="174"/>
                      </a:lnTo>
                      <a:cubicBezTo>
                        <a:pt x="200" y="175"/>
                        <a:pt x="200" y="177"/>
                        <a:pt x="199" y="178"/>
                      </a:cubicBezTo>
                      <a:lnTo>
                        <a:pt x="186" y="197"/>
                      </a:lnTo>
                      <a:cubicBezTo>
                        <a:pt x="185" y="198"/>
                        <a:pt x="184" y="199"/>
                        <a:pt x="183" y="200"/>
                      </a:cubicBezTo>
                      <a:lnTo>
                        <a:pt x="147" y="215"/>
                      </a:lnTo>
                      <a:cubicBezTo>
                        <a:pt x="146" y="215"/>
                        <a:pt x="145" y="215"/>
                        <a:pt x="144" y="215"/>
                      </a:cubicBezTo>
                      <a:lnTo>
                        <a:pt x="105" y="218"/>
                      </a:lnTo>
                      <a:lnTo>
                        <a:pt x="64" y="216"/>
                      </a:lnTo>
                      <a:lnTo>
                        <a:pt x="25" y="217"/>
                      </a:lnTo>
                      <a:lnTo>
                        <a:pt x="32" y="212"/>
                      </a:lnTo>
                      <a:lnTo>
                        <a:pt x="27" y="227"/>
                      </a:lnTo>
                      <a:lnTo>
                        <a:pt x="22" y="244"/>
                      </a:lnTo>
                      <a:lnTo>
                        <a:pt x="17" y="258"/>
                      </a:lnTo>
                      <a:lnTo>
                        <a:pt x="15" y="264"/>
                      </a:lnTo>
                      <a:lnTo>
                        <a:pt x="0" y="259"/>
                      </a:lnTo>
                      <a:lnTo>
                        <a:pt x="2" y="253"/>
                      </a:lnTo>
                      <a:lnTo>
                        <a:pt x="7" y="239"/>
                      </a:lnTo>
                      <a:lnTo>
                        <a:pt x="12" y="222"/>
                      </a:lnTo>
                      <a:lnTo>
                        <a:pt x="17" y="207"/>
                      </a:lnTo>
                      <a:cubicBezTo>
                        <a:pt x="18" y="204"/>
                        <a:pt x="21" y="202"/>
                        <a:pt x="24" y="201"/>
                      </a:cubicBezTo>
                      <a:lnTo>
                        <a:pt x="65" y="200"/>
                      </a:lnTo>
                      <a:lnTo>
                        <a:pt x="104" y="202"/>
                      </a:lnTo>
                      <a:lnTo>
                        <a:pt x="143" y="199"/>
                      </a:lnTo>
                      <a:lnTo>
                        <a:pt x="140" y="200"/>
                      </a:lnTo>
                      <a:lnTo>
                        <a:pt x="176" y="185"/>
                      </a:lnTo>
                      <a:lnTo>
                        <a:pt x="173" y="188"/>
                      </a:lnTo>
                      <a:lnTo>
                        <a:pt x="186" y="169"/>
                      </a:lnTo>
                      <a:lnTo>
                        <a:pt x="184" y="173"/>
                      </a:lnTo>
                      <a:lnTo>
                        <a:pt x="186" y="147"/>
                      </a:lnTo>
                      <a:lnTo>
                        <a:pt x="186" y="148"/>
                      </a:lnTo>
                      <a:lnTo>
                        <a:pt x="184" y="119"/>
                      </a:lnTo>
                      <a:cubicBezTo>
                        <a:pt x="184" y="118"/>
                        <a:pt x="184" y="118"/>
                        <a:pt x="185" y="117"/>
                      </a:cubicBezTo>
                      <a:lnTo>
                        <a:pt x="189" y="90"/>
                      </a:lnTo>
                      <a:cubicBezTo>
                        <a:pt x="189" y="89"/>
                        <a:pt x="189" y="89"/>
                        <a:pt x="189" y="88"/>
                      </a:cubicBezTo>
                      <a:lnTo>
                        <a:pt x="200" y="66"/>
                      </a:lnTo>
                      <a:cubicBezTo>
                        <a:pt x="201" y="65"/>
                        <a:pt x="201" y="65"/>
                        <a:pt x="201" y="65"/>
                      </a:cubicBezTo>
                      <a:lnTo>
                        <a:pt x="220" y="41"/>
                      </a:lnTo>
                      <a:lnTo>
                        <a:pt x="240" y="19"/>
                      </a:lnTo>
                      <a:lnTo>
                        <a:pt x="258" y="0"/>
                      </a:lnTo>
                      <a:lnTo>
                        <a:pt x="269" y="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51" name="Freeform 131">
                  <a:extLst>
                    <a:ext uri="{FF2B5EF4-FFF2-40B4-BE49-F238E27FC236}">
                      <a16:creationId xmlns:a16="http://schemas.microsoft.com/office/drawing/2014/main" id="{B2AECD86-157D-4530-B300-D54C151E625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92066" y="3022141"/>
                  <a:ext cx="76469" cy="210660"/>
                </a:xfrm>
                <a:custGeom>
                  <a:avLst/>
                  <a:gdLst/>
                  <a:ahLst/>
                  <a:cxnLst>
                    <a:cxn ang="0">
                      <a:pos x="72" y="341"/>
                    </a:cxn>
                    <a:cxn ang="0">
                      <a:pos x="65" y="272"/>
                    </a:cxn>
                    <a:cxn ang="0">
                      <a:pos x="58" y="215"/>
                    </a:cxn>
                    <a:cxn ang="0">
                      <a:pos x="58" y="216"/>
                    </a:cxn>
                    <a:cxn ang="0">
                      <a:pos x="39" y="163"/>
                    </a:cxn>
                    <a:cxn ang="0">
                      <a:pos x="40" y="165"/>
                    </a:cxn>
                    <a:cxn ang="0">
                      <a:pos x="24" y="140"/>
                    </a:cxn>
                    <a:cxn ang="0">
                      <a:pos x="2" y="115"/>
                    </a:cxn>
                    <a:cxn ang="0">
                      <a:pos x="1" y="108"/>
                    </a:cxn>
                    <a:cxn ang="0">
                      <a:pos x="6" y="102"/>
                    </a:cxn>
                    <a:cxn ang="0">
                      <a:pos x="49" y="85"/>
                    </a:cxn>
                    <a:cxn ang="0">
                      <a:pos x="47" y="86"/>
                    </a:cxn>
                    <a:cxn ang="0">
                      <a:pos x="81" y="65"/>
                    </a:cxn>
                    <a:cxn ang="0">
                      <a:pos x="80" y="66"/>
                    </a:cxn>
                    <a:cxn ang="0">
                      <a:pos x="107" y="37"/>
                    </a:cxn>
                    <a:cxn ang="0">
                      <a:pos x="106" y="38"/>
                    </a:cxn>
                    <a:cxn ang="0">
                      <a:pos x="130" y="0"/>
                    </a:cxn>
                    <a:cxn ang="0">
                      <a:pos x="143" y="9"/>
                    </a:cxn>
                    <a:cxn ang="0">
                      <a:pos x="119" y="47"/>
                    </a:cxn>
                    <a:cxn ang="0">
                      <a:pos x="118" y="48"/>
                    </a:cxn>
                    <a:cxn ang="0">
                      <a:pos x="91" y="77"/>
                    </a:cxn>
                    <a:cxn ang="0">
                      <a:pos x="90" y="78"/>
                    </a:cxn>
                    <a:cxn ang="0">
                      <a:pos x="56" y="99"/>
                    </a:cxn>
                    <a:cxn ang="0">
                      <a:pos x="54" y="100"/>
                    </a:cxn>
                    <a:cxn ang="0">
                      <a:pos x="11" y="117"/>
                    </a:cxn>
                    <a:cxn ang="0">
                      <a:pos x="15" y="104"/>
                    </a:cxn>
                    <a:cxn ang="0">
                      <a:pos x="37" y="131"/>
                    </a:cxn>
                    <a:cxn ang="0">
                      <a:pos x="53" y="156"/>
                    </a:cxn>
                    <a:cxn ang="0">
                      <a:pos x="54" y="158"/>
                    </a:cxn>
                    <a:cxn ang="0">
                      <a:pos x="73" y="211"/>
                    </a:cxn>
                    <a:cxn ang="0">
                      <a:pos x="73" y="212"/>
                    </a:cxn>
                    <a:cxn ang="0">
                      <a:pos x="81" y="271"/>
                    </a:cxn>
                    <a:cxn ang="0">
                      <a:pos x="88" y="340"/>
                    </a:cxn>
                    <a:cxn ang="0">
                      <a:pos x="72" y="341"/>
                    </a:cxn>
                  </a:cxnLst>
                  <a:rect l="0" t="0" r="r" b="b"/>
                  <a:pathLst>
                    <a:path w="143" h="341">
                      <a:moveTo>
                        <a:pt x="72" y="341"/>
                      </a:moveTo>
                      <a:lnTo>
                        <a:pt x="65" y="272"/>
                      </a:lnTo>
                      <a:lnTo>
                        <a:pt x="58" y="215"/>
                      </a:lnTo>
                      <a:lnTo>
                        <a:pt x="58" y="216"/>
                      </a:lnTo>
                      <a:lnTo>
                        <a:pt x="39" y="163"/>
                      </a:lnTo>
                      <a:lnTo>
                        <a:pt x="40" y="165"/>
                      </a:lnTo>
                      <a:lnTo>
                        <a:pt x="24" y="140"/>
                      </a:lnTo>
                      <a:lnTo>
                        <a:pt x="2" y="115"/>
                      </a:lnTo>
                      <a:cubicBezTo>
                        <a:pt x="1" y="113"/>
                        <a:pt x="0" y="110"/>
                        <a:pt x="1" y="108"/>
                      </a:cubicBezTo>
                      <a:cubicBezTo>
                        <a:pt x="1" y="105"/>
                        <a:pt x="3" y="103"/>
                        <a:pt x="6" y="102"/>
                      </a:cubicBezTo>
                      <a:lnTo>
                        <a:pt x="49" y="85"/>
                      </a:lnTo>
                      <a:lnTo>
                        <a:pt x="47" y="86"/>
                      </a:lnTo>
                      <a:lnTo>
                        <a:pt x="81" y="65"/>
                      </a:lnTo>
                      <a:lnTo>
                        <a:pt x="80" y="66"/>
                      </a:lnTo>
                      <a:lnTo>
                        <a:pt x="107" y="37"/>
                      </a:lnTo>
                      <a:lnTo>
                        <a:pt x="106" y="38"/>
                      </a:lnTo>
                      <a:lnTo>
                        <a:pt x="130" y="0"/>
                      </a:lnTo>
                      <a:lnTo>
                        <a:pt x="143" y="9"/>
                      </a:lnTo>
                      <a:lnTo>
                        <a:pt x="119" y="47"/>
                      </a:lnTo>
                      <a:cubicBezTo>
                        <a:pt x="119" y="47"/>
                        <a:pt x="119" y="48"/>
                        <a:pt x="118" y="48"/>
                      </a:cubicBezTo>
                      <a:lnTo>
                        <a:pt x="91" y="77"/>
                      </a:lnTo>
                      <a:cubicBezTo>
                        <a:pt x="91" y="77"/>
                        <a:pt x="90" y="78"/>
                        <a:pt x="90" y="78"/>
                      </a:cubicBezTo>
                      <a:lnTo>
                        <a:pt x="56" y="99"/>
                      </a:lnTo>
                      <a:cubicBezTo>
                        <a:pt x="55" y="100"/>
                        <a:pt x="55" y="100"/>
                        <a:pt x="54" y="100"/>
                      </a:cubicBezTo>
                      <a:lnTo>
                        <a:pt x="11" y="117"/>
                      </a:lnTo>
                      <a:lnTo>
                        <a:pt x="15" y="104"/>
                      </a:lnTo>
                      <a:lnTo>
                        <a:pt x="37" y="131"/>
                      </a:lnTo>
                      <a:lnTo>
                        <a:pt x="53" y="156"/>
                      </a:lnTo>
                      <a:cubicBezTo>
                        <a:pt x="54" y="157"/>
                        <a:pt x="54" y="157"/>
                        <a:pt x="54" y="158"/>
                      </a:cubicBezTo>
                      <a:lnTo>
                        <a:pt x="73" y="211"/>
                      </a:lnTo>
                      <a:cubicBezTo>
                        <a:pt x="73" y="211"/>
                        <a:pt x="73" y="212"/>
                        <a:pt x="73" y="212"/>
                      </a:cubicBezTo>
                      <a:lnTo>
                        <a:pt x="81" y="271"/>
                      </a:lnTo>
                      <a:lnTo>
                        <a:pt x="88" y="340"/>
                      </a:lnTo>
                      <a:lnTo>
                        <a:pt x="72" y="34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ap="flat">
                  <a:solidFill>
                    <a:srgbClr val="3B009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th-TH">
                    <a:solidFill>
                      <a:srgbClr val="FFFF00"/>
                    </a:solidFill>
                  </a:endParaRPr>
                </a:p>
              </p:txBody>
            </p:sp>
            <p:grpSp>
              <p:nvGrpSpPr>
                <p:cNvPr id="52" name="กลุ่ม 51">
                  <a:extLst>
                    <a:ext uri="{FF2B5EF4-FFF2-40B4-BE49-F238E27FC236}">
                      <a16:creationId xmlns:a16="http://schemas.microsoft.com/office/drawing/2014/main" id="{8C2111E0-94DC-4851-AE9C-5C7102AA938E}"/>
                    </a:ext>
                  </a:extLst>
                </p:cNvPr>
                <p:cNvGrpSpPr/>
                <p:nvPr/>
              </p:nvGrpSpPr>
              <p:grpSpPr>
                <a:xfrm>
                  <a:off x="2678699" y="2528583"/>
                  <a:ext cx="538914" cy="481611"/>
                  <a:chOff x="2678699" y="2528583"/>
                  <a:chExt cx="538914" cy="481611"/>
                </a:xfrm>
              </p:grpSpPr>
              <p:grpSp>
                <p:nvGrpSpPr>
                  <p:cNvPr id="53" name="กลุ่ม 52">
                    <a:extLst>
                      <a:ext uri="{FF2B5EF4-FFF2-40B4-BE49-F238E27FC236}">
                        <a16:creationId xmlns:a16="http://schemas.microsoft.com/office/drawing/2014/main" id="{6322F26F-0A47-4C40-A728-7BC468875941}"/>
                      </a:ext>
                    </a:extLst>
                  </p:cNvPr>
                  <p:cNvGrpSpPr/>
                  <p:nvPr/>
                </p:nvGrpSpPr>
                <p:grpSpPr>
                  <a:xfrm>
                    <a:off x="2678699" y="2636736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69" name="Freeform 114">
                      <a:extLst>
                        <a:ext uri="{FF2B5EF4-FFF2-40B4-BE49-F238E27FC236}">
                          <a16:creationId xmlns:a16="http://schemas.microsoft.com/office/drawing/2014/main" id="{F64112F1-16A6-4A4A-A73C-96B9F38E6AA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70" name="Freeform 123">
                      <a:extLst>
                        <a:ext uri="{FF2B5EF4-FFF2-40B4-BE49-F238E27FC236}">
                          <a16:creationId xmlns:a16="http://schemas.microsoft.com/office/drawing/2014/main" id="{0E39F804-41B0-4728-B3A0-0B6C1D40446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54" name="กลุ่ม 53">
                    <a:extLst>
                      <a:ext uri="{FF2B5EF4-FFF2-40B4-BE49-F238E27FC236}">
                        <a16:creationId xmlns:a16="http://schemas.microsoft.com/office/drawing/2014/main" id="{325A8533-632C-4C71-94BF-7111B53F4F2F}"/>
                      </a:ext>
                    </a:extLst>
                  </p:cNvPr>
                  <p:cNvGrpSpPr/>
                  <p:nvPr/>
                </p:nvGrpSpPr>
                <p:grpSpPr>
                  <a:xfrm rot="8663594">
                    <a:off x="2751587" y="2789136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67" name="Freeform 114">
                      <a:extLst>
                        <a:ext uri="{FF2B5EF4-FFF2-40B4-BE49-F238E27FC236}">
                          <a16:creationId xmlns:a16="http://schemas.microsoft.com/office/drawing/2014/main" id="{1E26537B-65DE-4219-8C59-B18DFA95C622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68" name="Freeform 123">
                      <a:extLst>
                        <a:ext uri="{FF2B5EF4-FFF2-40B4-BE49-F238E27FC236}">
                          <a16:creationId xmlns:a16="http://schemas.microsoft.com/office/drawing/2014/main" id="{4DF20F2B-C038-4E90-8330-81B402390122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55" name="กลุ่ม 54">
                    <a:extLst>
                      <a:ext uri="{FF2B5EF4-FFF2-40B4-BE49-F238E27FC236}">
                        <a16:creationId xmlns:a16="http://schemas.microsoft.com/office/drawing/2014/main" id="{AFFA2C34-FEAB-4889-9FD6-1091F96EDE7B}"/>
                      </a:ext>
                    </a:extLst>
                  </p:cNvPr>
                  <p:cNvGrpSpPr/>
                  <p:nvPr/>
                </p:nvGrpSpPr>
                <p:grpSpPr>
                  <a:xfrm>
                    <a:off x="2952524" y="2812324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65" name="Freeform 114">
                      <a:extLst>
                        <a:ext uri="{FF2B5EF4-FFF2-40B4-BE49-F238E27FC236}">
                          <a16:creationId xmlns:a16="http://schemas.microsoft.com/office/drawing/2014/main" id="{C4DB388B-BA3F-4A36-943A-F06B1EDB2E1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66" name="Freeform 123">
                      <a:extLst>
                        <a:ext uri="{FF2B5EF4-FFF2-40B4-BE49-F238E27FC236}">
                          <a16:creationId xmlns:a16="http://schemas.microsoft.com/office/drawing/2014/main" id="{99770FAA-0579-46E1-B065-AB4BC42A474B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56" name="กลุ่ม 55">
                    <a:extLst>
                      <a:ext uri="{FF2B5EF4-FFF2-40B4-BE49-F238E27FC236}">
                        <a16:creationId xmlns:a16="http://schemas.microsoft.com/office/drawing/2014/main" id="{6B54B6D5-602D-4D20-9B3D-7FCA7BB2CFF9}"/>
                      </a:ext>
                    </a:extLst>
                  </p:cNvPr>
                  <p:cNvGrpSpPr/>
                  <p:nvPr/>
                </p:nvGrpSpPr>
                <p:grpSpPr>
                  <a:xfrm>
                    <a:off x="2866274" y="2668027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63" name="Freeform 114">
                      <a:extLst>
                        <a:ext uri="{FF2B5EF4-FFF2-40B4-BE49-F238E27FC236}">
                          <a16:creationId xmlns:a16="http://schemas.microsoft.com/office/drawing/2014/main" id="{C2D7CC9D-7FEA-4C6C-A173-8F8CA083B40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64" name="Freeform 123">
                      <a:extLst>
                        <a:ext uri="{FF2B5EF4-FFF2-40B4-BE49-F238E27FC236}">
                          <a16:creationId xmlns:a16="http://schemas.microsoft.com/office/drawing/2014/main" id="{05672117-C17A-46B9-9813-F529D330EAB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 dirty="0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57" name="กลุ่ม 56">
                    <a:extLst>
                      <a:ext uri="{FF2B5EF4-FFF2-40B4-BE49-F238E27FC236}">
                        <a16:creationId xmlns:a16="http://schemas.microsoft.com/office/drawing/2014/main" id="{3975508F-2CF4-43A1-9439-3A8A46FDA2D0}"/>
                      </a:ext>
                    </a:extLst>
                  </p:cNvPr>
                  <p:cNvGrpSpPr/>
                  <p:nvPr/>
                </p:nvGrpSpPr>
                <p:grpSpPr>
                  <a:xfrm>
                    <a:off x="3009908" y="2629315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61" name="Freeform 114">
                      <a:extLst>
                        <a:ext uri="{FF2B5EF4-FFF2-40B4-BE49-F238E27FC236}">
                          <a16:creationId xmlns:a16="http://schemas.microsoft.com/office/drawing/2014/main" id="{542B503F-E41D-48F8-A3B5-9974C82E8A3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62" name="Freeform 123">
                      <a:extLst>
                        <a:ext uri="{FF2B5EF4-FFF2-40B4-BE49-F238E27FC236}">
                          <a16:creationId xmlns:a16="http://schemas.microsoft.com/office/drawing/2014/main" id="{FA82FF75-7F55-4C98-A8E5-E9F332871BE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grpSp>
                <p:nvGrpSpPr>
                  <p:cNvPr id="58" name="กลุ่ม 57">
                    <a:extLst>
                      <a:ext uri="{FF2B5EF4-FFF2-40B4-BE49-F238E27FC236}">
                        <a16:creationId xmlns:a16="http://schemas.microsoft.com/office/drawing/2014/main" id="{C84F64E6-754A-4457-81A0-E90F22399BE3}"/>
                      </a:ext>
                    </a:extLst>
                  </p:cNvPr>
                  <p:cNvGrpSpPr/>
                  <p:nvPr/>
                </p:nvGrpSpPr>
                <p:grpSpPr>
                  <a:xfrm rot="3907596">
                    <a:off x="2833748" y="2533501"/>
                    <a:ext cx="207705" cy="197870"/>
                    <a:chOff x="4814012" y="1523409"/>
                    <a:chExt cx="301741" cy="227417"/>
                  </a:xfrm>
                </p:grpSpPr>
                <p:sp>
                  <p:nvSpPr>
                    <p:cNvPr id="59" name="Freeform 114">
                      <a:extLst>
                        <a:ext uri="{FF2B5EF4-FFF2-40B4-BE49-F238E27FC236}">
                          <a16:creationId xmlns:a16="http://schemas.microsoft.com/office/drawing/2014/main" id="{6BBBE83C-4325-480D-ADB3-2EF0AB7DC0CB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14012" y="1523409"/>
                      <a:ext cx="301741" cy="227417"/>
                    </a:xfrm>
                    <a:custGeom>
                      <a:avLst/>
                      <a:gdLst/>
                      <a:ahLst/>
                      <a:cxnLst>
                        <a:cxn ang="0">
                          <a:pos x="58" y="123"/>
                        </a:cxn>
                        <a:cxn ang="0">
                          <a:pos x="130" y="38"/>
                        </a:cxn>
                        <a:cxn ang="0">
                          <a:pos x="185" y="48"/>
                        </a:cxn>
                        <a:cxn ang="0">
                          <a:pos x="185" y="48"/>
                        </a:cxn>
                        <a:cxn ang="0">
                          <a:pos x="276" y="23"/>
                        </a:cxn>
                        <a:cxn ang="0">
                          <a:pos x="291" y="33"/>
                        </a:cxn>
                        <a:cxn ang="0">
                          <a:pos x="291" y="33"/>
                        </a:cxn>
                        <a:cxn ang="0">
                          <a:pos x="365" y="12"/>
                        </a:cxn>
                        <a:cxn ang="0">
                          <a:pos x="384" y="26"/>
                        </a:cxn>
                        <a:cxn ang="0">
                          <a:pos x="384" y="26"/>
                        </a:cxn>
                        <a:cxn ang="0">
                          <a:pos x="470" y="19"/>
                        </a:cxn>
                        <a:cxn ang="0">
                          <a:pos x="491" y="51"/>
                        </a:cxn>
                        <a:cxn ang="0">
                          <a:pos x="491" y="51"/>
                        </a:cxn>
                        <a:cxn ang="0">
                          <a:pos x="538" y="124"/>
                        </a:cxn>
                        <a:cxn ang="0">
                          <a:pos x="535" y="131"/>
                        </a:cxn>
                        <a:cxn ang="0">
                          <a:pos x="535" y="131"/>
                        </a:cxn>
                        <a:cxn ang="0">
                          <a:pos x="519" y="237"/>
                        </a:cxn>
                        <a:cxn ang="0">
                          <a:pos x="479" y="252"/>
                        </a:cxn>
                        <a:cxn ang="0">
                          <a:pos x="479" y="252"/>
                        </a:cxn>
                        <a:cxn ang="0">
                          <a:pos x="406" y="315"/>
                        </a:cxn>
                        <a:cxn ang="0">
                          <a:pos x="368" y="305"/>
                        </a:cxn>
                        <a:cxn ang="0">
                          <a:pos x="368" y="305"/>
                        </a:cxn>
                        <a:cxn ang="0">
                          <a:pos x="262" y="356"/>
                        </a:cxn>
                        <a:cxn ang="0">
                          <a:pos x="216" y="325"/>
                        </a:cxn>
                        <a:cxn ang="0">
                          <a:pos x="216" y="325"/>
                        </a:cxn>
                        <a:cxn ang="0">
                          <a:pos x="83" y="296"/>
                        </a:cxn>
                        <a:cxn ang="0">
                          <a:pos x="82" y="294"/>
                        </a:cxn>
                        <a:cxn ang="0">
                          <a:pos x="82" y="294"/>
                        </a:cxn>
                        <a:cxn ang="0">
                          <a:pos x="21" y="252"/>
                        </a:cxn>
                        <a:cxn ang="0">
                          <a:pos x="35" y="214"/>
                        </a:cxn>
                        <a:cxn ang="0">
                          <a:pos x="35" y="214"/>
                        </a:cxn>
                        <a:cxn ang="0">
                          <a:pos x="16" y="147"/>
                        </a:cxn>
                        <a:cxn ang="0">
                          <a:pos x="57" y="124"/>
                        </a:cxn>
                        <a:cxn ang="0">
                          <a:pos x="58" y="123"/>
                        </a:cxn>
                      </a:cxnLst>
                      <a:rect l="0" t="0" r="r" b="b"/>
                      <a:pathLst>
                        <a:path w="564" h="368">
                          <a:moveTo>
                            <a:pt x="58" y="123"/>
                          </a:moveTo>
                          <a:cubicBezTo>
                            <a:pt x="51" y="82"/>
                            <a:pt x="84" y="44"/>
                            <a:pt x="130" y="38"/>
                          </a:cubicBezTo>
                          <a:cubicBezTo>
                            <a:pt x="149" y="36"/>
                            <a:pt x="168" y="39"/>
                            <a:pt x="185" y="48"/>
                          </a:cubicBezTo>
                          <a:lnTo>
                            <a:pt x="185" y="48"/>
                          </a:lnTo>
                          <a:cubicBezTo>
                            <a:pt x="202" y="19"/>
                            <a:pt x="243" y="8"/>
                            <a:pt x="276" y="23"/>
                          </a:cubicBezTo>
                          <a:cubicBezTo>
                            <a:pt x="281" y="26"/>
                            <a:pt x="287" y="29"/>
                            <a:pt x="291" y="33"/>
                          </a:cubicBezTo>
                          <a:lnTo>
                            <a:pt x="291" y="33"/>
                          </a:lnTo>
                          <a:cubicBezTo>
                            <a:pt x="305" y="9"/>
                            <a:pt x="338" y="0"/>
                            <a:pt x="365" y="12"/>
                          </a:cubicBezTo>
                          <a:cubicBezTo>
                            <a:pt x="372" y="15"/>
                            <a:pt x="379" y="20"/>
                            <a:pt x="384" y="26"/>
                          </a:cubicBezTo>
                          <a:lnTo>
                            <a:pt x="384" y="26"/>
                          </a:lnTo>
                          <a:cubicBezTo>
                            <a:pt x="406" y="3"/>
                            <a:pt x="445" y="0"/>
                            <a:pt x="470" y="19"/>
                          </a:cubicBezTo>
                          <a:cubicBezTo>
                            <a:pt x="481" y="28"/>
                            <a:pt x="488" y="39"/>
                            <a:pt x="491" y="51"/>
                          </a:cubicBezTo>
                          <a:lnTo>
                            <a:pt x="491" y="51"/>
                          </a:lnTo>
                          <a:cubicBezTo>
                            <a:pt x="527" y="60"/>
                            <a:pt x="548" y="92"/>
                            <a:pt x="538" y="124"/>
                          </a:cubicBezTo>
                          <a:cubicBezTo>
                            <a:pt x="537" y="126"/>
                            <a:pt x="536" y="129"/>
                            <a:pt x="535" y="131"/>
                          </a:cubicBezTo>
                          <a:lnTo>
                            <a:pt x="535" y="131"/>
                          </a:lnTo>
                          <a:cubicBezTo>
                            <a:pt x="564" y="164"/>
                            <a:pt x="557" y="212"/>
                            <a:pt x="519" y="237"/>
                          </a:cubicBezTo>
                          <a:cubicBezTo>
                            <a:pt x="508" y="245"/>
                            <a:pt x="494" y="250"/>
                            <a:pt x="479" y="252"/>
                          </a:cubicBezTo>
                          <a:lnTo>
                            <a:pt x="479" y="252"/>
                          </a:lnTo>
                          <a:cubicBezTo>
                            <a:pt x="479" y="287"/>
                            <a:pt x="446" y="315"/>
                            <a:pt x="406" y="315"/>
                          </a:cubicBezTo>
                          <a:cubicBezTo>
                            <a:pt x="393" y="315"/>
                            <a:pt x="379" y="312"/>
                            <a:pt x="368" y="305"/>
                          </a:cubicBezTo>
                          <a:lnTo>
                            <a:pt x="368" y="305"/>
                          </a:lnTo>
                          <a:cubicBezTo>
                            <a:pt x="354" y="345"/>
                            <a:pt x="307" y="368"/>
                            <a:pt x="262" y="356"/>
                          </a:cubicBezTo>
                          <a:cubicBezTo>
                            <a:pt x="243" y="350"/>
                            <a:pt x="227" y="340"/>
                            <a:pt x="216" y="325"/>
                          </a:cubicBezTo>
                          <a:lnTo>
                            <a:pt x="216" y="325"/>
                          </a:lnTo>
                          <a:cubicBezTo>
                            <a:pt x="170" y="350"/>
                            <a:pt x="110" y="337"/>
                            <a:pt x="83" y="296"/>
                          </a:cubicBezTo>
                          <a:cubicBezTo>
                            <a:pt x="82" y="296"/>
                            <a:pt x="82" y="295"/>
                            <a:pt x="82" y="294"/>
                          </a:cubicBezTo>
                          <a:lnTo>
                            <a:pt x="82" y="294"/>
                          </a:lnTo>
                          <a:cubicBezTo>
                            <a:pt x="51" y="298"/>
                            <a:pt x="24" y="279"/>
                            <a:pt x="21" y="252"/>
                          </a:cubicBezTo>
                          <a:cubicBezTo>
                            <a:pt x="19" y="238"/>
                            <a:pt x="24" y="224"/>
                            <a:pt x="35" y="214"/>
                          </a:cubicBezTo>
                          <a:lnTo>
                            <a:pt x="35" y="214"/>
                          </a:lnTo>
                          <a:cubicBezTo>
                            <a:pt x="9" y="200"/>
                            <a:pt x="0" y="170"/>
                            <a:pt x="16" y="147"/>
                          </a:cubicBezTo>
                          <a:cubicBezTo>
                            <a:pt x="24" y="134"/>
                            <a:pt x="40" y="125"/>
                            <a:pt x="57" y="124"/>
                          </a:cubicBezTo>
                          <a:lnTo>
                            <a:pt x="58" y="123"/>
                          </a:lnTo>
                          <a:close/>
                        </a:path>
                      </a:pathLst>
                    </a:custGeom>
                    <a:solidFill>
                      <a:srgbClr val="4F81B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60" name="Freeform 123">
                      <a:extLst>
                        <a:ext uri="{FF2B5EF4-FFF2-40B4-BE49-F238E27FC236}">
                          <a16:creationId xmlns:a16="http://schemas.microsoft.com/office/drawing/2014/main" id="{7A068FF5-CDFC-4009-8FC6-5323CCFE11A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868611" y="1564989"/>
                      <a:ext cx="145704" cy="11011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8"/>
                        </a:cxn>
                        <a:cxn ang="0">
                          <a:pos x="136" y="0"/>
                        </a:cxn>
                        <a:cxn ang="0">
                          <a:pos x="136" y="0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272" y="88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136" y="176"/>
                        </a:cxn>
                        <a:cxn ang="0">
                          <a:pos x="0" y="88"/>
                        </a:cxn>
                        <a:cxn ang="0">
                          <a:pos x="0" y="88"/>
                        </a:cxn>
                      </a:cxnLst>
                      <a:rect l="0" t="0" r="r" b="b"/>
                      <a:pathLst>
                        <a:path w="272" h="176">
                          <a:moveTo>
                            <a:pt x="0" y="88"/>
                          </a:moveTo>
                          <a:cubicBezTo>
                            <a:pt x="0" y="40"/>
                            <a:pt x="61" y="0"/>
                            <a:pt x="136" y="0"/>
                          </a:cubicBezTo>
                          <a:lnTo>
                            <a:pt x="136" y="0"/>
                          </a:lnTo>
                          <a:cubicBezTo>
                            <a:pt x="212" y="0"/>
                            <a:pt x="272" y="40"/>
                            <a:pt x="272" y="88"/>
                          </a:cubicBezTo>
                          <a:cubicBezTo>
                            <a:pt x="272" y="88"/>
                            <a:pt x="272" y="88"/>
                            <a:pt x="272" y="88"/>
                          </a:cubicBezTo>
                          <a:lnTo>
                            <a:pt x="272" y="88"/>
                          </a:lnTo>
                          <a:cubicBezTo>
                            <a:pt x="272" y="137"/>
                            <a:pt x="212" y="176"/>
                            <a:pt x="136" y="176"/>
                          </a:cubicBezTo>
                          <a:cubicBezTo>
                            <a:pt x="136" y="176"/>
                            <a:pt x="136" y="176"/>
                            <a:pt x="136" y="176"/>
                          </a:cubicBezTo>
                          <a:lnTo>
                            <a:pt x="136" y="176"/>
                          </a:lnTo>
                          <a:cubicBezTo>
                            <a:pt x="61" y="176"/>
                            <a:pt x="0" y="137"/>
                            <a:pt x="0" y="88"/>
                          </a:cubicBezTo>
                          <a:cubicBezTo>
                            <a:pt x="0" y="88"/>
                            <a:pt x="0" y="88"/>
                            <a:pt x="0" y="88"/>
                          </a:cubicBezTo>
                          <a:close/>
                        </a:path>
                      </a:pathLst>
                    </a:custGeom>
                    <a:solidFill>
                      <a:srgbClr val="1F497D"/>
                    </a:solidFill>
                    <a:ln w="3175">
                      <a:solidFill>
                        <a:srgbClr val="3B0092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th-TH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</p:grpSp>
          </p:grp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8" grpId="0"/>
      <p:bldP spid="30" grpId="0"/>
      <p:bldP spid="31" grpId="0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-13930" y="1713582"/>
            <a:ext cx="9144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h-TH" sz="5400" b="1" dirty="0">
                <a:solidFill>
                  <a:srgbClr val="E8D9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       อดีต </a:t>
            </a:r>
            <a:r>
              <a:rPr lang="en-US" sz="5400" b="1" dirty="0">
                <a:solidFill>
                  <a:srgbClr val="E8D9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: </a:t>
            </a:r>
            <a:r>
              <a:rPr lang="th-TH" sz="5400" b="1" dirty="0">
                <a:solidFill>
                  <a:srgbClr val="E8D9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เศรษฐกิจ กำหนดสังคม </a:t>
            </a:r>
          </a:p>
        </p:txBody>
      </p:sp>
      <p:sp>
        <p:nvSpPr>
          <p:cNvPr id="28" name="Rectangle 4">
            <a:extLst>
              <a:ext uri="{FF2B5EF4-FFF2-40B4-BE49-F238E27FC236}">
                <a16:creationId xmlns:a16="http://schemas.microsoft.com/office/drawing/2014/main" id="{29EC815B-4E0C-4429-BCD6-B643B6BBC8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30" y="637987"/>
            <a:ext cx="914400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50863" indent="-514350"/>
            <a:r>
              <a:rPr lang="th-TH" sz="72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 </a:t>
            </a:r>
            <a:r>
              <a:rPr lang="th-TH" sz="88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๔</a:t>
            </a:r>
            <a:r>
              <a:rPr lang="th-TH" sz="54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. ระบบเศรษฐกิจใหม่</a:t>
            </a:r>
            <a:endParaRPr lang="th-TH" sz="5400" b="1" dirty="0">
              <a:solidFill>
                <a:srgbClr val="E8D9FF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</a:effectLst>
              <a:latin typeface="IrisUPC" pitchFamily="34" charset="-34"/>
              <a:cs typeface="IrisUPC" pitchFamily="34" charset="-34"/>
            </a:endParaRPr>
          </a:p>
        </p:txBody>
      </p:sp>
      <p:sp>
        <p:nvSpPr>
          <p:cNvPr id="11" name="TextBox 3">
            <a:extLst>
              <a:ext uri="{FF2B5EF4-FFF2-40B4-BE49-F238E27FC236}">
                <a16:creationId xmlns:a16="http://schemas.microsoft.com/office/drawing/2014/main" id="{EA05BC5C-CA76-4E30-A97B-14321041C5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15" y="2577678"/>
            <a:ext cx="9144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h-TH" sz="5400" b="1" dirty="0">
                <a:solidFill>
                  <a:srgbClr val="E8D9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       หลังโควิด </a:t>
            </a:r>
            <a:r>
              <a:rPr lang="en-US" sz="5400" b="1" dirty="0">
                <a:solidFill>
                  <a:srgbClr val="E8D9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: </a:t>
            </a:r>
            <a:r>
              <a:rPr lang="th-TH" sz="5400" b="1" dirty="0">
                <a:solidFill>
                  <a:srgbClr val="E8D9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สังคมกำหนดเศรษฐกิจ</a:t>
            </a:r>
          </a:p>
        </p:txBody>
      </p:sp>
      <p:sp>
        <p:nvSpPr>
          <p:cNvPr id="12" name="TextBox 10">
            <a:extLst>
              <a:ext uri="{FF2B5EF4-FFF2-40B4-BE49-F238E27FC236}">
                <a16:creationId xmlns:a16="http://schemas.microsoft.com/office/drawing/2014/main" id="{3EAFA6B6-F1BD-4027-B29A-24430B7880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30" y="3297758"/>
            <a:ext cx="911350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th-TH" sz="5400" b="1" dirty="0">
                <a:solidFill>
                  <a:srgbClr val="BF93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การอยู่ร่วมกันอย่างสมดุล</a:t>
            </a:r>
          </a:p>
        </p:txBody>
      </p:sp>
      <p:sp>
        <p:nvSpPr>
          <p:cNvPr id="13" name="TextBox 10">
            <a:extLst>
              <a:ext uri="{FF2B5EF4-FFF2-40B4-BE49-F238E27FC236}">
                <a16:creationId xmlns:a16="http://schemas.microsoft.com/office/drawing/2014/main" id="{72316EAC-2B81-4238-A40E-9D0839C2F9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30" y="4005064"/>
            <a:ext cx="911350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th-TH" sz="5400" b="1" dirty="0">
                <a:solidFill>
                  <a:srgbClr val="BF93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สัมมาชีพเต็มพื้นที่</a:t>
            </a:r>
          </a:p>
        </p:txBody>
      </p:sp>
      <p:sp>
        <p:nvSpPr>
          <p:cNvPr id="14" name="สี่เหลี่ยมผืนผ้า 3">
            <a:extLst>
              <a:ext uri="{FF2B5EF4-FFF2-40B4-BE49-F238E27FC236}">
                <a16:creationId xmlns:a16="http://schemas.microsoft.com/office/drawing/2014/main" id="{4647DD72-F022-47BE-8674-620A2235550C}"/>
              </a:ext>
            </a:extLst>
          </p:cNvPr>
          <p:cNvSpPr/>
          <p:nvPr/>
        </p:nvSpPr>
        <p:spPr>
          <a:xfrm>
            <a:off x="15247" y="4695667"/>
            <a:ext cx="4556753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4800" b="1" dirty="0">
                <a:ln w="19050">
                  <a:noFill/>
                  <a:prstDash val="solid"/>
                </a:ln>
                <a:solidFill>
                  <a:srgbClr val="D8BD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      เศรษฐกิจภูมิคุ้มกัน</a:t>
            </a:r>
          </a:p>
        </p:txBody>
      </p:sp>
      <p:pic>
        <p:nvPicPr>
          <p:cNvPr id="15" name="Picture 112" descr="season_2">
            <a:extLst>
              <a:ext uri="{FF2B5EF4-FFF2-40B4-BE49-F238E27FC236}">
                <a16:creationId xmlns:a16="http://schemas.microsoft.com/office/drawing/2014/main" id="{E9BBC18C-89B0-4B0A-AAE7-443A55515A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 l="53087" t="15094" r="12962" b="45284"/>
          <a:stretch>
            <a:fillRect/>
          </a:stretch>
        </p:blipFill>
        <p:spPr bwMode="gray">
          <a:xfrm>
            <a:off x="323528" y="4830251"/>
            <a:ext cx="476501" cy="511466"/>
          </a:xfrm>
          <a:prstGeom prst="rect">
            <a:avLst/>
          </a:prstGeom>
          <a:noFill/>
        </p:spPr>
      </p:pic>
      <p:sp>
        <p:nvSpPr>
          <p:cNvPr id="16" name="สี่เหลี่ยมผืนผ้า 3">
            <a:extLst>
              <a:ext uri="{FF2B5EF4-FFF2-40B4-BE49-F238E27FC236}">
                <a16:creationId xmlns:a16="http://schemas.microsoft.com/office/drawing/2014/main" id="{3012DA01-746A-44DF-88A0-65865F311B00}"/>
              </a:ext>
            </a:extLst>
          </p:cNvPr>
          <p:cNvSpPr/>
          <p:nvPr/>
        </p:nvSpPr>
        <p:spPr>
          <a:xfrm>
            <a:off x="4582633" y="4686235"/>
            <a:ext cx="4556753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4800" b="1" dirty="0">
                <a:ln w="19050">
                  <a:noFill/>
                  <a:prstDash val="solid"/>
                </a:ln>
                <a:solidFill>
                  <a:srgbClr val="D8BD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 เศรษฐกิจสังคมแบบ</a:t>
            </a:r>
            <a:r>
              <a:rPr lang="th-TH" sz="4800" b="1" dirty="0" err="1">
                <a:ln w="19050">
                  <a:noFill/>
                  <a:prstDash val="solid"/>
                </a:ln>
                <a:solidFill>
                  <a:srgbClr val="D8BD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ยูนุส</a:t>
            </a:r>
            <a:endParaRPr lang="th-TH" sz="4800" b="1" dirty="0">
              <a:ln w="19050">
                <a:noFill/>
                <a:prstDash val="solid"/>
              </a:ln>
              <a:solidFill>
                <a:srgbClr val="D8BD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IrisUPC" pitchFamily="34" charset="-34"/>
            </a:endParaRPr>
          </a:p>
        </p:txBody>
      </p:sp>
      <p:pic>
        <p:nvPicPr>
          <p:cNvPr id="17" name="Picture 112" descr="season_2">
            <a:extLst>
              <a:ext uri="{FF2B5EF4-FFF2-40B4-BE49-F238E27FC236}">
                <a16:creationId xmlns:a16="http://schemas.microsoft.com/office/drawing/2014/main" id="{93F5F828-0834-4B85-847C-26F413B7D3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 l="53087" t="15094" r="12962" b="45284"/>
          <a:stretch>
            <a:fillRect/>
          </a:stretch>
        </p:blipFill>
        <p:spPr bwMode="gray">
          <a:xfrm>
            <a:off x="4247725" y="4830251"/>
            <a:ext cx="476501" cy="511466"/>
          </a:xfrm>
          <a:prstGeom prst="rect">
            <a:avLst/>
          </a:prstGeom>
          <a:noFill/>
        </p:spPr>
      </p:pic>
      <p:pic>
        <p:nvPicPr>
          <p:cNvPr id="18" name="Picture 112" descr="season_2">
            <a:extLst>
              <a:ext uri="{FF2B5EF4-FFF2-40B4-BE49-F238E27FC236}">
                <a16:creationId xmlns:a16="http://schemas.microsoft.com/office/drawing/2014/main" id="{5CEEC44D-0A7F-45BE-B3BD-53E36637F9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 l="53087" t="15094" r="12962" b="45284"/>
          <a:stretch>
            <a:fillRect/>
          </a:stretch>
        </p:blipFill>
        <p:spPr bwMode="gray">
          <a:xfrm>
            <a:off x="1287187" y="5622339"/>
            <a:ext cx="476501" cy="511466"/>
          </a:xfrm>
          <a:prstGeom prst="rect">
            <a:avLst/>
          </a:prstGeom>
          <a:noFill/>
        </p:spPr>
      </p:pic>
      <p:sp>
        <p:nvSpPr>
          <p:cNvPr id="19" name="สี่เหลี่ยมผืนผ้า 3">
            <a:extLst>
              <a:ext uri="{FF2B5EF4-FFF2-40B4-BE49-F238E27FC236}">
                <a16:creationId xmlns:a16="http://schemas.microsoft.com/office/drawing/2014/main" id="{9E640E43-882D-465B-BA65-A7A4B9886F3F}"/>
              </a:ext>
            </a:extLst>
          </p:cNvPr>
          <p:cNvSpPr/>
          <p:nvPr/>
        </p:nvSpPr>
        <p:spPr>
          <a:xfrm>
            <a:off x="0" y="5478323"/>
            <a:ext cx="912773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4800" b="1" dirty="0">
                <a:ln w="19050">
                  <a:noFill/>
                  <a:prstDash val="solid"/>
                </a:ln>
                <a:solidFill>
                  <a:srgbClr val="3B00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 เศรษฐกิจมหภาคอย่างบูรณาการ</a:t>
            </a:r>
          </a:p>
        </p:txBody>
      </p:sp>
      <p:sp>
        <p:nvSpPr>
          <p:cNvPr id="20" name="TextBox 1">
            <a:extLst>
              <a:ext uri="{FF2B5EF4-FFF2-40B4-BE49-F238E27FC236}">
                <a16:creationId xmlns:a16="http://schemas.microsoft.com/office/drawing/2014/main" id="{8F2C3452-5044-484F-A5DE-35645BA1C1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-3577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h-TH" sz="60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มรรควิธี </a:t>
            </a:r>
            <a:r>
              <a:rPr lang="th-TH" sz="72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๑๑ </a:t>
            </a:r>
            <a:r>
              <a:rPr lang="th-TH" sz="60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ประการ</a:t>
            </a:r>
          </a:p>
        </p:txBody>
      </p:sp>
      <p:sp>
        <p:nvSpPr>
          <p:cNvPr id="21" name="Rectangle 10">
            <a:extLst>
              <a:ext uri="{FF2B5EF4-FFF2-40B4-BE49-F238E27FC236}">
                <a16:creationId xmlns:a16="http://schemas.microsoft.com/office/drawing/2014/main" id="{3DC32535-31B3-435F-B843-71A34E385090}"/>
              </a:ext>
            </a:extLst>
          </p:cNvPr>
          <p:cNvSpPr>
            <a:spLocks noChangeArrowheads="1"/>
          </p:cNvSpPr>
          <p:nvPr/>
        </p:nvSpPr>
        <p:spPr bwMode="hidden">
          <a:xfrm>
            <a:off x="57150" y="915161"/>
            <a:ext cx="9067800" cy="76200"/>
          </a:xfrm>
          <a:prstGeom prst="rect">
            <a:avLst/>
          </a:prstGeom>
          <a:gradFill rotWithShape="1">
            <a:gsLst>
              <a:gs pos="0">
                <a:srgbClr val="CC99FF"/>
              </a:gs>
              <a:gs pos="100000">
                <a:schemeClr val="folHlink">
                  <a:gamma/>
                  <a:shade val="46275"/>
                  <a:invGamma/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h-TH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9086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9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5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2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5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5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75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8" grpId="0"/>
      <p:bldP spid="11" grpId="0"/>
      <p:bldP spid="12" grpId="0"/>
      <p:bldP spid="13" grpId="0"/>
      <p:bldP spid="14" grpId="0"/>
      <p:bldP spid="16" grpId="0"/>
      <p:bldP spid="19" grpId="0"/>
      <p:bldP spid="2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0" y="1713582"/>
            <a:ext cx="4583649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h-TH" sz="5400" b="1" dirty="0">
                <a:solidFill>
                  <a:schemeClr val="bg1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       เข้มแข็ง</a:t>
            </a:r>
          </a:p>
        </p:txBody>
      </p:sp>
      <p:sp>
        <p:nvSpPr>
          <p:cNvPr id="28" name="Rectangle 4">
            <a:extLst>
              <a:ext uri="{FF2B5EF4-FFF2-40B4-BE49-F238E27FC236}">
                <a16:creationId xmlns:a16="http://schemas.microsoft.com/office/drawing/2014/main" id="{29EC815B-4E0C-4429-BCD6-B643B6BBC8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30" y="758314"/>
            <a:ext cx="455777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50863" indent="-514350"/>
            <a:r>
              <a:rPr lang="th-TH" sz="72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 </a:t>
            </a:r>
            <a:r>
              <a:rPr lang="th-TH" sz="88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๕</a:t>
            </a:r>
            <a:r>
              <a:rPr lang="th-TH" sz="54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. ฐานของประเทศ</a:t>
            </a:r>
            <a:endParaRPr lang="th-TH" sz="5400" b="1" dirty="0">
              <a:solidFill>
                <a:srgbClr val="E8D9FF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</a:effectLst>
              <a:latin typeface="IrisUPC" pitchFamily="34" charset="-34"/>
              <a:cs typeface="IrisUPC" pitchFamily="34" charset="-34"/>
            </a:endParaRPr>
          </a:p>
        </p:txBody>
      </p:sp>
      <p:sp>
        <p:nvSpPr>
          <p:cNvPr id="32" name="TextBox 3">
            <a:extLst>
              <a:ext uri="{FF2B5EF4-FFF2-40B4-BE49-F238E27FC236}">
                <a16:creationId xmlns:a16="http://schemas.microsoft.com/office/drawing/2014/main" id="{567B9EC9-BF79-4976-B49E-7A480C37BB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30" y="3897263"/>
            <a:ext cx="912977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th-TH" sz="4800" b="1" dirty="0">
                <a:solidFill>
                  <a:srgbClr val="A365FF"/>
                </a:solidFill>
                <a:effectLst>
                  <a:glow rad="101600">
                    <a:srgbClr val="4F00C4">
                      <a:alpha val="40000"/>
                    </a:srgbClr>
                  </a:glow>
                </a:effectLst>
                <a:latin typeface="IrisUPC" pitchFamily="34" charset="-34"/>
                <a:cs typeface="IrisUPC" pitchFamily="34" charset="-34"/>
              </a:rPr>
              <a:t>จินตนาการที่ผิดเกี่ยวกับการศึกษา</a:t>
            </a:r>
          </a:p>
        </p:txBody>
      </p:sp>
      <p:sp>
        <p:nvSpPr>
          <p:cNvPr id="33" name="TextBox 3">
            <a:extLst>
              <a:ext uri="{FF2B5EF4-FFF2-40B4-BE49-F238E27FC236}">
                <a16:creationId xmlns:a16="http://schemas.microsoft.com/office/drawing/2014/main" id="{D0FC9657-71D7-4FC8-AFAF-68789956A3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503245"/>
            <a:ext cx="916987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h-TH" sz="4800" b="1" dirty="0">
                <a:solidFill>
                  <a:srgbClr val="BF93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                   การศึกษา </a:t>
            </a:r>
            <a:r>
              <a:rPr lang="en-US" sz="4800" b="1" dirty="0">
                <a:solidFill>
                  <a:srgbClr val="BF93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= </a:t>
            </a:r>
            <a:r>
              <a:rPr lang="th-TH" sz="4800" b="1" dirty="0">
                <a:solidFill>
                  <a:srgbClr val="BF93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การท่องวิชา</a:t>
            </a:r>
          </a:p>
        </p:txBody>
      </p:sp>
      <p:sp>
        <p:nvSpPr>
          <p:cNvPr id="34" name="TextBox 3">
            <a:extLst>
              <a:ext uri="{FF2B5EF4-FFF2-40B4-BE49-F238E27FC236}">
                <a16:creationId xmlns:a16="http://schemas.microsoft.com/office/drawing/2014/main" id="{379D7FB2-C062-491A-A00C-8EE331A6C2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0633" y="5085184"/>
            <a:ext cx="915823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h-TH" sz="4800" b="1" dirty="0">
                <a:solidFill>
                  <a:srgbClr val="E8D9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                       ความรู้ </a:t>
            </a:r>
            <a:r>
              <a:rPr lang="en-US" sz="4800" b="1" dirty="0">
                <a:solidFill>
                  <a:srgbClr val="E8D9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= </a:t>
            </a:r>
            <a:r>
              <a:rPr lang="th-TH" sz="4800" b="1" dirty="0">
                <a:solidFill>
                  <a:srgbClr val="E8D9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วิชา</a:t>
            </a:r>
          </a:p>
        </p:txBody>
      </p:sp>
      <p:grpSp>
        <p:nvGrpSpPr>
          <p:cNvPr id="2" name="กลุ่ม 1">
            <a:extLst>
              <a:ext uri="{FF2B5EF4-FFF2-40B4-BE49-F238E27FC236}">
                <a16:creationId xmlns:a16="http://schemas.microsoft.com/office/drawing/2014/main" id="{C834C4E5-6470-4DE6-85A0-80CD09230CAC}"/>
              </a:ext>
            </a:extLst>
          </p:cNvPr>
          <p:cNvGrpSpPr/>
          <p:nvPr/>
        </p:nvGrpSpPr>
        <p:grpSpPr>
          <a:xfrm>
            <a:off x="-4613" y="2774538"/>
            <a:ext cx="9155649" cy="1446550"/>
            <a:chOff x="-4613" y="2774538"/>
            <a:chExt cx="9155649" cy="1446550"/>
          </a:xfrm>
        </p:grpSpPr>
        <p:sp>
          <p:nvSpPr>
            <p:cNvPr id="30" name="Rectangle 4">
              <a:extLst>
                <a:ext uri="{FF2B5EF4-FFF2-40B4-BE49-F238E27FC236}">
                  <a16:creationId xmlns:a16="http://schemas.microsoft.com/office/drawing/2014/main" id="{0A693C00-B10F-44FD-983D-23551EC8DD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4613" y="2774538"/>
              <a:ext cx="4583650" cy="144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550863" indent="-514350"/>
              <a:r>
                <a:rPr lang="th-TH" sz="7200" b="1" dirty="0">
                  <a:solidFill>
                    <a:schemeClr val="bg1"/>
                  </a:solidFill>
                  <a:effectLst>
                    <a:glow rad="139700">
                      <a:schemeClr val="accent4">
                        <a:satMod val="175000"/>
                        <a:alpha val="40000"/>
                      </a:schemeClr>
                    </a:glow>
                  </a:effectLst>
                  <a:latin typeface="IrisUPC" pitchFamily="34" charset="-34"/>
                  <a:cs typeface="IrisUPC" pitchFamily="34" charset="-34"/>
                </a:rPr>
                <a:t> </a:t>
              </a:r>
              <a:r>
                <a:rPr lang="th-TH" sz="8800" b="1" dirty="0">
                  <a:solidFill>
                    <a:schemeClr val="bg1"/>
                  </a:solidFill>
                  <a:effectLst>
                    <a:glow rad="139700">
                      <a:schemeClr val="accent4">
                        <a:satMod val="175000"/>
                        <a:alpha val="40000"/>
                      </a:schemeClr>
                    </a:glow>
                  </a:effectLst>
                  <a:latin typeface="IrisUPC" pitchFamily="34" charset="-34"/>
                  <a:cs typeface="IrisUPC" pitchFamily="34" charset="-34"/>
                </a:rPr>
                <a:t>๖</a:t>
              </a:r>
              <a:r>
                <a:rPr lang="th-TH" sz="5400" b="1" dirty="0">
                  <a:solidFill>
                    <a:schemeClr val="bg1"/>
                  </a:solidFill>
                  <a:effectLst>
                    <a:glow rad="139700">
                      <a:schemeClr val="accent4">
                        <a:satMod val="175000"/>
                        <a:alpha val="40000"/>
                      </a:schemeClr>
                    </a:glow>
                  </a:effectLst>
                  <a:latin typeface="IrisUPC" pitchFamily="34" charset="-34"/>
                  <a:cs typeface="IrisUPC" pitchFamily="34" charset="-34"/>
                </a:rPr>
                <a:t>. การศึกษาใหม่</a:t>
              </a:r>
              <a:endParaRPr lang="th-TH" sz="5400" b="1" dirty="0">
                <a:solidFill>
                  <a:srgbClr val="E8D9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endParaRPr>
            </a:p>
          </p:txBody>
        </p:sp>
        <p:sp>
          <p:nvSpPr>
            <p:cNvPr id="6" name="ลูกศร: ขวา 5">
              <a:extLst>
                <a:ext uri="{FF2B5EF4-FFF2-40B4-BE49-F238E27FC236}">
                  <a16:creationId xmlns:a16="http://schemas.microsoft.com/office/drawing/2014/main" id="{3CE5F523-8D52-4171-AA70-C03C5C4C953B}"/>
                </a:ext>
              </a:extLst>
            </p:cNvPr>
            <p:cNvSpPr/>
            <p:nvPr/>
          </p:nvSpPr>
          <p:spPr>
            <a:xfrm>
              <a:off x="6588732" y="3429000"/>
              <a:ext cx="576064" cy="288032"/>
            </a:xfrm>
            <a:prstGeom prst="rightArrow">
              <a:avLst/>
            </a:prstGeom>
            <a:solidFill>
              <a:srgbClr val="D8BD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/>
            </a:p>
          </p:txBody>
        </p:sp>
        <p:sp>
          <p:nvSpPr>
            <p:cNvPr id="12" name="TextBox 3">
              <a:extLst>
                <a:ext uri="{FF2B5EF4-FFF2-40B4-BE49-F238E27FC236}">
                  <a16:creationId xmlns:a16="http://schemas.microsoft.com/office/drawing/2014/main" id="{924545B0-FE7E-4A5F-8595-CC54E63B4A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67387" y="3121843"/>
              <a:ext cx="4583649" cy="923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th-TH" sz="5400" b="1" dirty="0">
                  <a:solidFill>
                    <a:srgbClr val="BF93FF"/>
                  </a:solidFill>
                  <a:effectLst>
                    <a:glow rad="101600">
                      <a:schemeClr val="accent4">
                        <a:satMod val="175000"/>
                        <a:alpha val="40000"/>
                      </a:schemeClr>
                    </a:glow>
                  </a:effectLst>
                  <a:latin typeface="IrisUPC" pitchFamily="34" charset="-34"/>
                  <a:cs typeface="IrisUPC" pitchFamily="34" charset="-34"/>
                </a:rPr>
                <a:t>    “ท่อง”       “ทำ”</a:t>
              </a:r>
            </a:p>
          </p:txBody>
        </p:sp>
      </p:grpSp>
      <p:sp>
        <p:nvSpPr>
          <p:cNvPr id="13" name="สี่เหลี่ยมผืนผ้า 3">
            <a:extLst>
              <a:ext uri="{FF2B5EF4-FFF2-40B4-BE49-F238E27FC236}">
                <a16:creationId xmlns:a16="http://schemas.microsoft.com/office/drawing/2014/main" id="{27262A45-07A1-445A-B00E-AF4FFF734C59}"/>
              </a:ext>
            </a:extLst>
          </p:cNvPr>
          <p:cNvSpPr/>
          <p:nvPr/>
        </p:nvSpPr>
        <p:spPr>
          <a:xfrm>
            <a:off x="-10633" y="5469031"/>
            <a:ext cx="9154633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7200" b="1" dirty="0">
                <a:ln w="19050">
                  <a:noFill/>
                  <a:prstDash val="solid"/>
                </a:ln>
                <a:solidFill>
                  <a:srgbClr val="3B0092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IrisUPC" pitchFamily="34" charset="-34"/>
              </a:rPr>
              <a:t>๑</a:t>
            </a:r>
            <a:r>
              <a:rPr lang="th-TH" sz="4800" b="1" dirty="0">
                <a:ln w="19050">
                  <a:noFill/>
                  <a:prstDash val="solid"/>
                </a:ln>
                <a:solidFill>
                  <a:srgbClr val="3B0092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IrisUPC" pitchFamily="34" charset="-34"/>
              </a:rPr>
              <a:t> มหาวิทยาลัย </a:t>
            </a:r>
            <a:r>
              <a:rPr lang="en-US" sz="3600" b="1" dirty="0">
                <a:ln w="19050">
                  <a:noFill/>
                  <a:prstDash val="solid"/>
                </a:ln>
                <a:solidFill>
                  <a:srgbClr val="3B0092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4800" b="1" dirty="0">
                <a:ln w="19050">
                  <a:noFill/>
                  <a:prstDash val="solid"/>
                </a:ln>
                <a:solidFill>
                  <a:srgbClr val="3B0092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IrisUPC" pitchFamily="34" charset="-34"/>
              </a:rPr>
              <a:t> </a:t>
            </a:r>
            <a:r>
              <a:rPr lang="th-TH" sz="7200" b="1" dirty="0">
                <a:ln w="19050">
                  <a:noFill/>
                  <a:prstDash val="solid"/>
                </a:ln>
                <a:solidFill>
                  <a:srgbClr val="3B0092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IrisUPC" pitchFamily="34" charset="-34"/>
              </a:rPr>
              <a:t>๑</a:t>
            </a:r>
            <a:r>
              <a:rPr lang="th-TH" sz="4800" b="1" dirty="0">
                <a:ln w="19050">
                  <a:noFill/>
                  <a:prstDash val="solid"/>
                </a:ln>
                <a:solidFill>
                  <a:srgbClr val="3B0092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IrisUPC" pitchFamily="34" charset="-34"/>
              </a:rPr>
              <a:t> จังหวัด</a:t>
            </a:r>
          </a:p>
        </p:txBody>
      </p:sp>
      <p:grpSp>
        <p:nvGrpSpPr>
          <p:cNvPr id="20" name="กลุ่ม 19">
            <a:extLst>
              <a:ext uri="{FF2B5EF4-FFF2-40B4-BE49-F238E27FC236}">
                <a16:creationId xmlns:a16="http://schemas.microsoft.com/office/drawing/2014/main" id="{18464951-AA3E-4A05-8EEA-396F16A949EE}"/>
              </a:ext>
            </a:extLst>
          </p:cNvPr>
          <p:cNvGrpSpPr/>
          <p:nvPr/>
        </p:nvGrpSpPr>
        <p:grpSpPr>
          <a:xfrm>
            <a:off x="4427984" y="991361"/>
            <a:ext cx="4723052" cy="2073353"/>
            <a:chOff x="4427984" y="991361"/>
            <a:chExt cx="4723052" cy="2073353"/>
          </a:xfrm>
        </p:grpSpPr>
        <p:sp>
          <p:nvSpPr>
            <p:cNvPr id="11" name="TextBox 3">
              <a:extLst>
                <a:ext uri="{FF2B5EF4-FFF2-40B4-BE49-F238E27FC236}">
                  <a16:creationId xmlns:a16="http://schemas.microsoft.com/office/drawing/2014/main" id="{AD82D7E9-F980-4F79-8C61-F1117B1DAB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79236" y="1621142"/>
              <a:ext cx="2771800" cy="8309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th-TH" sz="4800" b="1" dirty="0">
                  <a:solidFill>
                    <a:srgbClr val="E8D9FF"/>
                  </a:solidFill>
                  <a:effectLst>
                    <a:glow rad="101600">
                      <a:schemeClr val="accent4">
                        <a:satMod val="175000"/>
                        <a:alpha val="40000"/>
                      </a:schemeClr>
                    </a:glow>
                  </a:effectLst>
                  <a:latin typeface="IrisUPC" pitchFamily="34" charset="-34"/>
                  <a:cs typeface="IrisUPC" pitchFamily="34" charset="-34"/>
                </a:rPr>
                <a:t>ชุมชนท้องถิ่น</a:t>
              </a:r>
            </a:p>
          </p:txBody>
        </p:sp>
        <p:sp>
          <p:nvSpPr>
            <p:cNvPr id="14" name="Isosceles Triangle 8">
              <a:extLst>
                <a:ext uri="{FF2B5EF4-FFF2-40B4-BE49-F238E27FC236}">
                  <a16:creationId xmlns:a16="http://schemas.microsoft.com/office/drawing/2014/main" id="{822DD78A-B35C-46A9-BD53-7090339BC0F3}"/>
                </a:ext>
              </a:extLst>
            </p:cNvPr>
            <p:cNvSpPr/>
            <p:nvPr/>
          </p:nvSpPr>
          <p:spPr>
            <a:xfrm>
              <a:off x="4427984" y="991361"/>
              <a:ext cx="2328344" cy="2073353"/>
            </a:xfrm>
            <a:prstGeom prst="triangle">
              <a:avLst/>
            </a:prstGeom>
            <a:gradFill flip="none" rotWithShape="1">
              <a:gsLst>
                <a:gs pos="17000">
                  <a:srgbClr val="4F00C4"/>
                </a:gs>
                <a:gs pos="4000">
                  <a:srgbClr val="3B0092"/>
                </a:gs>
                <a:gs pos="50000">
                  <a:schemeClr val="accent4">
                    <a:tint val="37000"/>
                    <a:satMod val="300000"/>
                  </a:schemeClr>
                </a:gs>
                <a:gs pos="100000">
                  <a:schemeClr val="accent4">
                    <a:tint val="15000"/>
                    <a:satMod val="350000"/>
                  </a:schemeClr>
                </a:gs>
              </a:gsLst>
              <a:lin ang="16200000" scaled="1"/>
              <a:tileRect/>
            </a:gra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 dirty="0"/>
            </a:p>
          </p:txBody>
        </p:sp>
        <p:cxnSp>
          <p:nvCxnSpPr>
            <p:cNvPr id="15" name="ตัวเชื่อมต่อตรง 14">
              <a:extLst>
                <a:ext uri="{FF2B5EF4-FFF2-40B4-BE49-F238E27FC236}">
                  <a16:creationId xmlns:a16="http://schemas.microsoft.com/office/drawing/2014/main" id="{F23A2DFD-A52C-4EB1-B9AE-F59C805D87A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012160" y="2096638"/>
              <a:ext cx="480680" cy="252242"/>
            </a:xfrm>
            <a:prstGeom prst="line">
              <a:avLst/>
            </a:prstGeom>
            <a:ln w="28575">
              <a:solidFill>
                <a:schemeClr val="bg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1">
            <a:extLst>
              <a:ext uri="{FF2B5EF4-FFF2-40B4-BE49-F238E27FC236}">
                <a16:creationId xmlns:a16="http://schemas.microsoft.com/office/drawing/2014/main" id="{9616DD17-40F3-4E66-BB98-23B6D76495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-3577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h-TH" sz="60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มรรควิธี </a:t>
            </a:r>
            <a:r>
              <a:rPr lang="th-TH" sz="72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๑๑ </a:t>
            </a:r>
            <a:r>
              <a:rPr lang="th-TH" sz="60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ประการ</a:t>
            </a: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80874E62-EA0E-4072-8CE5-25F6E62B5B42}"/>
              </a:ext>
            </a:extLst>
          </p:cNvPr>
          <p:cNvSpPr>
            <a:spLocks noChangeArrowheads="1"/>
          </p:cNvSpPr>
          <p:nvPr/>
        </p:nvSpPr>
        <p:spPr bwMode="hidden">
          <a:xfrm>
            <a:off x="57150" y="915161"/>
            <a:ext cx="9067800" cy="76200"/>
          </a:xfrm>
          <a:prstGeom prst="rect">
            <a:avLst/>
          </a:prstGeom>
          <a:gradFill rotWithShape="1">
            <a:gsLst>
              <a:gs pos="0">
                <a:srgbClr val="CC99FF"/>
              </a:gs>
              <a:gs pos="100000">
                <a:schemeClr val="folHlink">
                  <a:gamma/>
                  <a:shade val="46275"/>
                  <a:invGamma/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h-TH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618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8" grpId="0"/>
      <p:bldP spid="32" grpId="0"/>
      <p:bldP spid="33" grpId="0"/>
      <p:bldP spid="34" grpId="0"/>
      <p:bldP spid="13" grpId="0"/>
      <p:bldP spid="2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4">
            <a:extLst>
              <a:ext uri="{FF2B5EF4-FFF2-40B4-BE49-F238E27FC236}">
                <a16:creationId xmlns:a16="http://schemas.microsoft.com/office/drawing/2014/main" id="{29EC815B-4E0C-4429-BCD6-B643B6BBC8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30" y="974338"/>
            <a:ext cx="914400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50863" indent="-514350"/>
            <a:r>
              <a:rPr lang="th-TH" sz="72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 </a:t>
            </a:r>
            <a:r>
              <a:rPr lang="th-TH" sz="88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๗</a:t>
            </a:r>
            <a:r>
              <a:rPr lang="th-TH" sz="54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. พลังทางศาสนา</a:t>
            </a:r>
            <a:endParaRPr lang="th-TH" sz="5400" b="1" dirty="0">
              <a:solidFill>
                <a:srgbClr val="E8D9FF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</a:effectLst>
              <a:latin typeface="IrisUPC" pitchFamily="34" charset="-34"/>
              <a:cs typeface="IrisUPC" pitchFamily="34" charset="-34"/>
            </a:endParaRPr>
          </a:p>
        </p:txBody>
      </p:sp>
      <p:sp>
        <p:nvSpPr>
          <p:cNvPr id="11" name="TextBox 3">
            <a:extLst>
              <a:ext uri="{FF2B5EF4-FFF2-40B4-BE49-F238E27FC236}">
                <a16:creationId xmlns:a16="http://schemas.microsoft.com/office/drawing/2014/main" id="{EA05BC5C-CA76-4E30-A97B-14321041C5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15" y="2361654"/>
            <a:ext cx="600137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h-TH" sz="5400" b="1" dirty="0">
                <a:solidFill>
                  <a:srgbClr val="E8D9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  </a:t>
            </a:r>
            <a:r>
              <a:rPr lang="th-TH" sz="5400" b="1" dirty="0">
                <a:solidFill>
                  <a:srgbClr val="BF93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หลังโควิด   </a:t>
            </a:r>
            <a:r>
              <a:rPr lang="th-TH" sz="5400" b="1" dirty="0">
                <a:solidFill>
                  <a:srgbClr val="E8D9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จิตใจสูง</a:t>
            </a:r>
          </a:p>
        </p:txBody>
      </p:sp>
      <p:sp>
        <p:nvSpPr>
          <p:cNvPr id="20" name="TextBox 3">
            <a:extLst>
              <a:ext uri="{FF2B5EF4-FFF2-40B4-BE49-F238E27FC236}">
                <a16:creationId xmlns:a16="http://schemas.microsoft.com/office/drawing/2014/main" id="{F0C90F5B-3051-41C2-A31B-C3F3D1C17B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82" y="3225750"/>
            <a:ext cx="600137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h-TH" sz="5400" b="1" dirty="0">
                <a:solidFill>
                  <a:srgbClr val="E8D9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     		     การอยู่ร่วมกัน</a:t>
            </a:r>
          </a:p>
        </p:txBody>
      </p:sp>
      <p:sp>
        <p:nvSpPr>
          <p:cNvPr id="21" name="TextBox 3">
            <a:extLst>
              <a:ext uri="{FF2B5EF4-FFF2-40B4-BE49-F238E27FC236}">
                <a16:creationId xmlns:a16="http://schemas.microsoft.com/office/drawing/2014/main" id="{784570A3-1A40-4B3D-B518-202D5B2721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30" y="4233862"/>
            <a:ext cx="600137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h-TH" sz="5400" b="1" dirty="0">
                <a:solidFill>
                  <a:srgbClr val="E8D9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     		     การเรียนรู้</a:t>
            </a:r>
          </a:p>
        </p:txBody>
      </p:sp>
      <p:grpSp>
        <p:nvGrpSpPr>
          <p:cNvPr id="2" name="กลุ่ม 1">
            <a:extLst>
              <a:ext uri="{FF2B5EF4-FFF2-40B4-BE49-F238E27FC236}">
                <a16:creationId xmlns:a16="http://schemas.microsoft.com/office/drawing/2014/main" id="{323ADD7D-370B-4DA2-BB71-C61BBB9E7736}"/>
              </a:ext>
            </a:extLst>
          </p:cNvPr>
          <p:cNvGrpSpPr/>
          <p:nvPr/>
        </p:nvGrpSpPr>
        <p:grpSpPr>
          <a:xfrm>
            <a:off x="5652120" y="2564904"/>
            <a:ext cx="3331602" cy="2363490"/>
            <a:chOff x="5652120" y="2564904"/>
            <a:chExt cx="3331602" cy="2363490"/>
          </a:xfrm>
        </p:grpSpPr>
        <p:sp>
          <p:nvSpPr>
            <p:cNvPr id="12" name="TextBox 10">
              <a:extLst>
                <a:ext uri="{FF2B5EF4-FFF2-40B4-BE49-F238E27FC236}">
                  <a16:creationId xmlns:a16="http://schemas.microsoft.com/office/drawing/2014/main" id="{3EAFA6B6-F1BD-4027-B29A-24430B7880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68144" y="2996952"/>
              <a:ext cx="3115578" cy="923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/>
              <a:r>
                <a:rPr lang="th-TH" sz="5400" b="1" dirty="0">
                  <a:solidFill>
                    <a:srgbClr val="BF93FF"/>
                  </a:solidFill>
                  <a:effectLst>
                    <a:glow rad="101600">
                      <a:schemeClr val="accent4">
                        <a:satMod val="175000"/>
                        <a:alpha val="40000"/>
                      </a:schemeClr>
                    </a:glow>
                  </a:effectLst>
                  <a:latin typeface="IrisUPC" pitchFamily="34" charset="-34"/>
                  <a:cs typeface="IrisUPC" pitchFamily="34" charset="-34"/>
                </a:rPr>
                <a:t>วัดมีสมรรถนะ</a:t>
              </a:r>
            </a:p>
          </p:txBody>
        </p:sp>
        <p:sp>
          <p:nvSpPr>
            <p:cNvPr id="13" name="TextBox 10">
              <a:extLst>
                <a:ext uri="{FF2B5EF4-FFF2-40B4-BE49-F238E27FC236}">
                  <a16:creationId xmlns:a16="http://schemas.microsoft.com/office/drawing/2014/main" id="{72316EAC-2B81-4238-A40E-9D0839C2F9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68144" y="3717032"/>
              <a:ext cx="3115578" cy="923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/>
              <a:r>
                <a:rPr lang="th-TH" sz="5400" b="1" dirty="0">
                  <a:solidFill>
                    <a:srgbClr val="BF93FF"/>
                  </a:solidFill>
                  <a:effectLst>
                    <a:glow rad="101600">
                      <a:schemeClr val="accent4">
                        <a:satMod val="175000"/>
                        <a:alpha val="40000"/>
                      </a:schemeClr>
                    </a:glow>
                  </a:effectLst>
                  <a:latin typeface="IrisUPC" pitchFamily="34" charset="-34"/>
                  <a:cs typeface="IrisUPC" pitchFamily="34" charset="-34"/>
                </a:rPr>
                <a:t>ในการจัดการ</a:t>
              </a:r>
            </a:p>
          </p:txBody>
        </p:sp>
        <p:sp>
          <p:nvSpPr>
            <p:cNvPr id="3" name="วงเล็บปีกกาขวา 2">
              <a:extLst>
                <a:ext uri="{FF2B5EF4-FFF2-40B4-BE49-F238E27FC236}">
                  <a16:creationId xmlns:a16="http://schemas.microsoft.com/office/drawing/2014/main" id="{8DECF67A-2293-4754-845A-CF69736AAACA}"/>
                </a:ext>
              </a:extLst>
            </p:cNvPr>
            <p:cNvSpPr/>
            <p:nvPr/>
          </p:nvSpPr>
          <p:spPr>
            <a:xfrm>
              <a:off x="5652120" y="2564904"/>
              <a:ext cx="381306" cy="2363490"/>
            </a:xfrm>
            <a:prstGeom prst="rightBrace">
              <a:avLst/>
            </a:prstGeom>
            <a:ln w="28575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</p:grpSp>
      <p:sp>
        <p:nvSpPr>
          <p:cNvPr id="9" name="TextBox 1">
            <a:extLst>
              <a:ext uri="{FF2B5EF4-FFF2-40B4-BE49-F238E27FC236}">
                <a16:creationId xmlns:a16="http://schemas.microsoft.com/office/drawing/2014/main" id="{3B4FDB80-FEEA-490C-96F6-B3555734F7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-3577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h-TH" sz="60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มรรควิธี </a:t>
            </a:r>
            <a:r>
              <a:rPr lang="th-TH" sz="72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๑๑ </a:t>
            </a:r>
            <a:r>
              <a:rPr lang="th-TH" sz="60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ประการ</a:t>
            </a:r>
          </a:p>
        </p:txBody>
      </p:sp>
      <p:sp>
        <p:nvSpPr>
          <p:cNvPr id="10" name="Rectangle 10">
            <a:extLst>
              <a:ext uri="{FF2B5EF4-FFF2-40B4-BE49-F238E27FC236}">
                <a16:creationId xmlns:a16="http://schemas.microsoft.com/office/drawing/2014/main" id="{AEE079EB-4A29-4857-9D25-24BA7A7ADB34}"/>
              </a:ext>
            </a:extLst>
          </p:cNvPr>
          <p:cNvSpPr>
            <a:spLocks noChangeArrowheads="1"/>
          </p:cNvSpPr>
          <p:nvPr/>
        </p:nvSpPr>
        <p:spPr bwMode="hidden">
          <a:xfrm>
            <a:off x="57150" y="915161"/>
            <a:ext cx="9067800" cy="76200"/>
          </a:xfrm>
          <a:prstGeom prst="rect">
            <a:avLst/>
          </a:prstGeom>
          <a:gradFill rotWithShape="1">
            <a:gsLst>
              <a:gs pos="0">
                <a:srgbClr val="CC99FF"/>
              </a:gs>
              <a:gs pos="100000">
                <a:schemeClr val="folHlink">
                  <a:gamma/>
                  <a:shade val="46275"/>
                  <a:invGamma/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h-TH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05819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11" grpId="0"/>
      <p:bldP spid="20" grpId="0"/>
      <p:bldP spid="21" grpId="0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0" y="1916832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h-TH" sz="3600" b="1" dirty="0">
                <a:solidFill>
                  <a:srgbClr val="BF93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IrisUPC" pitchFamily="34" charset="-34"/>
              </a:rPr>
              <a:t>       </a:t>
            </a:r>
            <a:r>
              <a:rPr lang="en-US" b="1" dirty="0">
                <a:solidFill>
                  <a:srgbClr val="BF93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b="1" dirty="0">
                <a:solidFill>
                  <a:srgbClr val="BF93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(Business for Development</a:t>
            </a:r>
            <a:r>
              <a:rPr lang="en-US" sz="4000" b="1" dirty="0">
                <a:solidFill>
                  <a:srgbClr val="BF93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th-TH" sz="3600" b="1" dirty="0">
              <a:solidFill>
                <a:srgbClr val="BF93FF"/>
              </a:solidFill>
              <a:effectLst>
                <a:glow rad="101600">
                  <a:schemeClr val="accent4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IrisUPC" pitchFamily="34" charset="-34"/>
            </a:endParaRPr>
          </a:p>
        </p:txBody>
      </p:sp>
      <p:sp>
        <p:nvSpPr>
          <p:cNvPr id="28" name="Rectangle 4">
            <a:extLst>
              <a:ext uri="{FF2B5EF4-FFF2-40B4-BE49-F238E27FC236}">
                <a16:creationId xmlns:a16="http://schemas.microsoft.com/office/drawing/2014/main" id="{29EC815B-4E0C-4429-BCD6-B643B6BBC8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30" y="908720"/>
            <a:ext cx="914400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50863" indent="-514350"/>
            <a:r>
              <a:rPr lang="th-TH" sz="88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๘</a:t>
            </a:r>
            <a:r>
              <a:rPr lang="th-TH" sz="54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. ธุรกิจเพื่อการพัฒนา</a:t>
            </a:r>
            <a:endParaRPr lang="th-TH" sz="5400" b="1" dirty="0">
              <a:solidFill>
                <a:srgbClr val="E8D9FF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</a:effectLst>
              <a:latin typeface="IrisUPC" pitchFamily="34" charset="-34"/>
              <a:cs typeface="IrisUPC" pitchFamily="34" charset="-34"/>
            </a:endParaRPr>
          </a:p>
        </p:txBody>
      </p:sp>
      <p:sp>
        <p:nvSpPr>
          <p:cNvPr id="30" name="Rectangle 4">
            <a:extLst>
              <a:ext uri="{FF2B5EF4-FFF2-40B4-BE49-F238E27FC236}">
                <a16:creationId xmlns:a16="http://schemas.microsoft.com/office/drawing/2014/main" id="{0A693C00-B10F-44FD-983D-23551EC8DD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614" y="2370146"/>
            <a:ext cx="914400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50863" indent="-514350"/>
            <a:r>
              <a:rPr lang="th-TH" sz="88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๙</a:t>
            </a:r>
            <a:r>
              <a:rPr lang="th-TH" sz="54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. การเมืองใหม่</a:t>
            </a:r>
            <a:r>
              <a:rPr lang="th-TH" sz="32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 </a:t>
            </a:r>
            <a:r>
              <a:rPr lang="th-TH" sz="4800" b="1" dirty="0">
                <a:solidFill>
                  <a:srgbClr val="BF93FF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การเมืองที่ตัดสินใจทางนโยบาย</a:t>
            </a:r>
            <a:endParaRPr lang="th-TH" sz="5400" b="1" dirty="0">
              <a:solidFill>
                <a:srgbClr val="BF93FF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</a:effectLst>
              <a:latin typeface="IrisUPC" pitchFamily="34" charset="-34"/>
              <a:cs typeface="IrisUPC" pitchFamily="34" charset="-34"/>
            </a:endParaRPr>
          </a:p>
        </p:txBody>
      </p:sp>
      <p:sp>
        <p:nvSpPr>
          <p:cNvPr id="31" name="TextBox 3">
            <a:extLst>
              <a:ext uri="{FF2B5EF4-FFF2-40B4-BE49-F238E27FC236}">
                <a16:creationId xmlns:a16="http://schemas.microsoft.com/office/drawing/2014/main" id="{C4F0F7CB-341F-4F8C-8B39-F4A24E1C3C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6" y="3378258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h-TH" sz="4800" b="1" dirty="0">
                <a:solidFill>
                  <a:srgbClr val="BF93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      </a:t>
            </a:r>
            <a:r>
              <a:rPr lang="th-TH" sz="3600" b="1" dirty="0">
                <a:solidFill>
                  <a:srgbClr val="BF93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                           </a:t>
            </a:r>
            <a:r>
              <a:rPr lang="th-TH" sz="4800" b="1" dirty="0">
                <a:solidFill>
                  <a:srgbClr val="BF93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ด้วยปัญญาสูงสุด</a:t>
            </a:r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id="{505D5F40-C1AE-4A37-9736-BE6BC58971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614" y="3719134"/>
            <a:ext cx="914400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50863" indent="-514350"/>
            <a:r>
              <a:rPr lang="th-TH" sz="88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๑๐</a:t>
            </a:r>
            <a:r>
              <a:rPr lang="th-TH" sz="54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. การสื่อสารให้รู้ความจริงอย่างทั่วถึง</a:t>
            </a:r>
            <a:endParaRPr lang="th-TH" sz="5400" b="1" dirty="0">
              <a:solidFill>
                <a:srgbClr val="E8D9FF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</a:effectLst>
              <a:latin typeface="IrisUPC" pitchFamily="34" charset="-34"/>
              <a:cs typeface="IrisUPC" pitchFamily="34" charset="-34"/>
            </a:endParaRPr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id="{88743273-E0F1-4546-B5A9-0CAFD82FC1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30" y="4511222"/>
            <a:ext cx="914400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50863" indent="-514350"/>
            <a:r>
              <a:rPr lang="th-TH" sz="88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๑๑</a:t>
            </a:r>
            <a:r>
              <a:rPr lang="th-TH" sz="54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. สุขภาพคือทั้งหมด </a:t>
            </a:r>
            <a:r>
              <a:rPr lang="en-US" b="1" dirty="0">
                <a:solidFill>
                  <a:srgbClr val="BF93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400" b="1" dirty="0">
                <a:solidFill>
                  <a:srgbClr val="BF93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Health is the whole</a:t>
            </a:r>
            <a:r>
              <a:rPr lang="en-US" sz="3200" b="1" dirty="0">
                <a:solidFill>
                  <a:srgbClr val="BF93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th-TH" sz="3200" b="1" dirty="0">
                <a:solidFill>
                  <a:srgbClr val="BF93FF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 </a:t>
            </a:r>
            <a:endParaRPr lang="th-TH" sz="5400" b="1" dirty="0">
              <a:solidFill>
                <a:srgbClr val="BF93FF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</a:effectLst>
              <a:latin typeface="IrisUPC" pitchFamily="34" charset="-34"/>
              <a:cs typeface="IrisUPC" pitchFamily="34" charset="-34"/>
            </a:endParaRPr>
          </a:p>
        </p:txBody>
      </p:sp>
      <p:sp>
        <p:nvSpPr>
          <p:cNvPr id="13" name="TextBox 3">
            <a:extLst>
              <a:ext uri="{FF2B5EF4-FFF2-40B4-BE49-F238E27FC236}">
                <a16:creationId xmlns:a16="http://schemas.microsoft.com/office/drawing/2014/main" id="{291EEE9B-56A0-419D-B269-E4D30FF26D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79" y="5609926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h-TH" sz="3600" b="1" dirty="0">
                <a:solidFill>
                  <a:srgbClr val="4F00C4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IrisUPC" pitchFamily="34" charset="-34"/>
              </a:rPr>
              <a:t>       </a:t>
            </a:r>
            <a:r>
              <a:rPr lang="en-US" sz="3600" b="1" dirty="0">
                <a:solidFill>
                  <a:srgbClr val="4F00C4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th-TH" sz="3600" b="1" dirty="0">
              <a:solidFill>
                <a:srgbClr val="4F00C4"/>
              </a:solidFill>
              <a:effectLst>
                <a:glow rad="101600">
                  <a:schemeClr val="accent4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IrisUPC" pitchFamily="34" charset="-34"/>
            </a:endParaRPr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BFA9E0B7-B33F-42F2-AAAD-282ED44525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-3577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h-TH" sz="60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มรรควิธี </a:t>
            </a:r>
            <a:r>
              <a:rPr lang="th-TH" sz="72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๑๑ </a:t>
            </a:r>
            <a:r>
              <a:rPr lang="th-TH" sz="60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ประการ</a:t>
            </a:r>
          </a:p>
        </p:txBody>
      </p:sp>
      <p:sp>
        <p:nvSpPr>
          <p:cNvPr id="10" name="Rectangle 10">
            <a:extLst>
              <a:ext uri="{FF2B5EF4-FFF2-40B4-BE49-F238E27FC236}">
                <a16:creationId xmlns:a16="http://schemas.microsoft.com/office/drawing/2014/main" id="{23A88548-442F-4ED5-9D15-271BDAD85B84}"/>
              </a:ext>
            </a:extLst>
          </p:cNvPr>
          <p:cNvSpPr>
            <a:spLocks noChangeArrowheads="1"/>
          </p:cNvSpPr>
          <p:nvPr/>
        </p:nvSpPr>
        <p:spPr bwMode="hidden">
          <a:xfrm>
            <a:off x="57150" y="915161"/>
            <a:ext cx="9067800" cy="76200"/>
          </a:xfrm>
          <a:prstGeom prst="rect">
            <a:avLst/>
          </a:prstGeom>
          <a:gradFill rotWithShape="1">
            <a:gsLst>
              <a:gs pos="0">
                <a:srgbClr val="CC99FF"/>
              </a:gs>
              <a:gs pos="100000">
                <a:schemeClr val="folHlink">
                  <a:gamma/>
                  <a:shade val="46275"/>
                  <a:invGamma/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h-TH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7982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8" grpId="0"/>
      <p:bldP spid="30" grpId="0"/>
      <p:bldP spid="31" grpId="0"/>
      <p:bldP spid="11" grpId="0"/>
      <p:bldP spid="12" grpId="0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สี่เหลี่ยมผืนผ้า 1">
            <a:extLst>
              <a:ext uri="{FF2B5EF4-FFF2-40B4-BE49-F238E27FC236}">
                <a16:creationId xmlns:a16="http://schemas.microsoft.com/office/drawing/2014/main" id="{0A09E3BC-D688-48DA-8A76-96A2FB04AF70}"/>
              </a:ext>
            </a:extLst>
          </p:cNvPr>
          <p:cNvSpPr/>
          <p:nvPr/>
        </p:nvSpPr>
        <p:spPr>
          <a:xfrm>
            <a:off x="3293940" y="6127692"/>
            <a:ext cx="585006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th-TH" sz="4400" b="1" dirty="0">
                <a:ln w="19050">
                  <a:noFill/>
                  <a:prstDash val="solid"/>
                </a:ln>
                <a:solidFill>
                  <a:srgbClr val="4F00C4"/>
                </a:solidFill>
                <a:effectLst>
                  <a:glow rad="63500">
                    <a:schemeClr val="bg1"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itchFamily="18" charset="0"/>
                <a:cs typeface="IrisUPC" pitchFamily="34" charset="-34"/>
              </a:rPr>
              <a:t>ในการพัฒนาประเทศไทยหลังโควิด</a:t>
            </a:r>
          </a:p>
        </p:txBody>
      </p:sp>
      <p:grpSp>
        <p:nvGrpSpPr>
          <p:cNvPr id="5" name="กลุ่ม 4">
            <a:extLst>
              <a:ext uri="{FF2B5EF4-FFF2-40B4-BE49-F238E27FC236}">
                <a16:creationId xmlns:a16="http://schemas.microsoft.com/office/drawing/2014/main" id="{522DF0AF-03FF-44CD-8898-7F95F2294342}"/>
              </a:ext>
            </a:extLst>
          </p:cNvPr>
          <p:cNvGrpSpPr/>
          <p:nvPr/>
        </p:nvGrpSpPr>
        <p:grpSpPr>
          <a:xfrm>
            <a:off x="1070146" y="0"/>
            <a:ext cx="7678319" cy="5987607"/>
            <a:chOff x="2133329" y="233637"/>
            <a:chExt cx="6615135" cy="5704615"/>
          </a:xfrm>
        </p:grpSpPr>
        <p:grpSp>
          <p:nvGrpSpPr>
            <p:cNvPr id="42" name="กลุ่ม 41">
              <a:extLst>
                <a:ext uri="{FF2B5EF4-FFF2-40B4-BE49-F238E27FC236}">
                  <a16:creationId xmlns:a16="http://schemas.microsoft.com/office/drawing/2014/main" id="{0600EAC6-8CE3-404A-A088-965AD8DA40F6}"/>
                </a:ext>
              </a:extLst>
            </p:cNvPr>
            <p:cNvGrpSpPr/>
            <p:nvPr/>
          </p:nvGrpSpPr>
          <p:grpSpPr>
            <a:xfrm>
              <a:off x="2523877" y="233637"/>
              <a:ext cx="4074276" cy="5000660"/>
              <a:chOff x="4050242" y="928670"/>
              <a:chExt cx="3929090" cy="5000660"/>
            </a:xfrm>
          </p:grpSpPr>
          <p:grpSp>
            <p:nvGrpSpPr>
              <p:cNvPr id="44" name="Group 23">
                <a:extLst>
                  <a:ext uri="{FF2B5EF4-FFF2-40B4-BE49-F238E27FC236}">
                    <a16:creationId xmlns:a16="http://schemas.microsoft.com/office/drawing/2014/main" id="{3FAA8260-F0FB-46BB-83F8-56AD654D001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050242" y="928670"/>
                <a:ext cx="3929090" cy="5000660"/>
                <a:chOff x="3153" y="1342"/>
                <a:chExt cx="1950" cy="2133"/>
              </a:xfrm>
            </p:grpSpPr>
            <p:sp>
              <p:nvSpPr>
                <p:cNvPr id="47" name="Line 14">
                  <a:extLst>
                    <a:ext uri="{FF2B5EF4-FFF2-40B4-BE49-F238E27FC236}">
                      <a16:creationId xmlns:a16="http://schemas.microsoft.com/office/drawing/2014/main" id="{94535E18-D663-4CA9-B7F2-F02E81F3BC6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093" y="2976"/>
                  <a:ext cx="0" cy="499"/>
                </a:xfrm>
                <a:prstGeom prst="line">
                  <a:avLst/>
                </a:prstGeom>
                <a:noFill/>
                <a:ln w="76200">
                  <a:solidFill>
                    <a:srgbClr val="FFC000"/>
                  </a:solidFill>
                  <a:round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endParaRPr lang="th-TH"/>
                </a:p>
              </p:txBody>
            </p:sp>
            <p:sp>
              <p:nvSpPr>
                <p:cNvPr id="48" name="Line 15">
                  <a:extLst>
                    <a:ext uri="{FF2B5EF4-FFF2-40B4-BE49-F238E27FC236}">
                      <a16:creationId xmlns:a16="http://schemas.microsoft.com/office/drawing/2014/main" id="{4DD624B9-5CED-4F56-99F1-B1B041AFCAE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950" y="1342"/>
                  <a:ext cx="190" cy="577"/>
                </a:xfrm>
                <a:prstGeom prst="line">
                  <a:avLst/>
                </a:prstGeom>
                <a:noFill/>
                <a:ln w="76200">
                  <a:solidFill>
                    <a:srgbClr val="FFC000"/>
                  </a:solidFill>
                  <a:round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endParaRPr lang="th-TH"/>
                </a:p>
              </p:txBody>
            </p:sp>
            <p:sp>
              <p:nvSpPr>
                <p:cNvPr id="50" name="Freeform 16">
                  <a:extLst>
                    <a:ext uri="{FF2B5EF4-FFF2-40B4-BE49-F238E27FC236}">
                      <a16:creationId xmlns:a16="http://schemas.microsoft.com/office/drawing/2014/main" id="{592A505B-3263-4651-A608-50615A7FF5C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479" y="1898"/>
                  <a:ext cx="480" cy="1023"/>
                </a:xfrm>
                <a:custGeom>
                  <a:avLst/>
                  <a:gdLst/>
                  <a:ahLst/>
                  <a:cxnLst>
                    <a:cxn ang="0">
                      <a:pos x="0" y="2064"/>
                    </a:cxn>
                    <a:cxn ang="0">
                      <a:pos x="240" y="528"/>
                    </a:cxn>
                    <a:cxn ang="0">
                      <a:pos x="528" y="0"/>
                    </a:cxn>
                  </a:cxnLst>
                  <a:rect l="0" t="0" r="r" b="b"/>
                  <a:pathLst>
                    <a:path w="528" h="2064">
                      <a:moveTo>
                        <a:pt x="0" y="2064"/>
                      </a:moveTo>
                      <a:cubicBezTo>
                        <a:pt x="76" y="1468"/>
                        <a:pt x="152" y="872"/>
                        <a:pt x="240" y="528"/>
                      </a:cubicBezTo>
                      <a:cubicBezTo>
                        <a:pt x="328" y="184"/>
                        <a:pt x="480" y="88"/>
                        <a:pt x="528" y="0"/>
                      </a:cubicBezTo>
                    </a:path>
                  </a:pathLst>
                </a:custGeom>
                <a:noFill/>
                <a:ln w="76200" cap="flat" cmpd="sng">
                  <a:solidFill>
                    <a:srgbClr val="FFC000"/>
                  </a:solidFill>
                  <a:prstDash val="solid"/>
                  <a:round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endParaRPr lang="th-TH" dirty="0"/>
                </a:p>
              </p:txBody>
            </p:sp>
            <p:sp>
              <p:nvSpPr>
                <p:cNvPr id="51" name="Line 17">
                  <a:extLst>
                    <a:ext uri="{FF2B5EF4-FFF2-40B4-BE49-F238E27FC236}">
                      <a16:creationId xmlns:a16="http://schemas.microsoft.com/office/drawing/2014/main" id="{F299E42A-11D4-4B04-9CC2-BE5987EE991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153" y="2911"/>
                  <a:ext cx="336" cy="80"/>
                </a:xfrm>
                <a:prstGeom prst="line">
                  <a:avLst/>
                </a:prstGeom>
                <a:noFill/>
                <a:ln w="76200">
                  <a:solidFill>
                    <a:srgbClr val="FFC000"/>
                  </a:solidFill>
                  <a:round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endParaRPr lang="th-TH"/>
                </a:p>
              </p:txBody>
            </p:sp>
            <p:sp>
              <p:nvSpPr>
                <p:cNvPr id="56" name="Freeform 18">
                  <a:extLst>
                    <a:ext uri="{FF2B5EF4-FFF2-40B4-BE49-F238E27FC236}">
                      <a16:creationId xmlns:a16="http://schemas.microsoft.com/office/drawing/2014/main" id="{EAA78166-C101-4F28-921E-0FD3A95337B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307" y="1898"/>
                  <a:ext cx="480" cy="1023"/>
                </a:xfrm>
                <a:custGeom>
                  <a:avLst/>
                  <a:gdLst/>
                  <a:ahLst/>
                  <a:cxnLst>
                    <a:cxn ang="0">
                      <a:pos x="576" y="2064"/>
                    </a:cxn>
                    <a:cxn ang="0">
                      <a:pos x="288" y="48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76" h="2064">
                      <a:moveTo>
                        <a:pt x="576" y="2064"/>
                      </a:moveTo>
                      <a:cubicBezTo>
                        <a:pt x="480" y="1444"/>
                        <a:pt x="384" y="824"/>
                        <a:pt x="288" y="480"/>
                      </a:cubicBezTo>
                      <a:cubicBezTo>
                        <a:pt x="192" y="136"/>
                        <a:pt x="48" y="80"/>
                        <a:pt x="0" y="0"/>
                      </a:cubicBezTo>
                    </a:path>
                  </a:pathLst>
                </a:custGeom>
                <a:noFill/>
                <a:ln w="76200" cap="flat" cmpd="sng">
                  <a:solidFill>
                    <a:srgbClr val="FFC000"/>
                  </a:solidFill>
                  <a:prstDash val="solid"/>
                  <a:round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endParaRPr lang="th-TH"/>
                </a:p>
              </p:txBody>
            </p:sp>
            <p:sp>
              <p:nvSpPr>
                <p:cNvPr id="57" name="Line 19">
                  <a:extLst>
                    <a:ext uri="{FF2B5EF4-FFF2-40B4-BE49-F238E27FC236}">
                      <a16:creationId xmlns:a16="http://schemas.microsoft.com/office/drawing/2014/main" id="{421D1C60-B6D9-42A4-9317-FCF830E4AFA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772" y="2905"/>
                  <a:ext cx="331" cy="86"/>
                </a:xfrm>
                <a:prstGeom prst="line">
                  <a:avLst/>
                </a:prstGeom>
                <a:noFill/>
                <a:ln w="76200">
                  <a:solidFill>
                    <a:srgbClr val="FFC000"/>
                  </a:solidFill>
                  <a:round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endParaRPr lang="th-TH"/>
                </a:p>
              </p:txBody>
            </p:sp>
            <p:sp>
              <p:nvSpPr>
                <p:cNvPr id="58" name="Line 20">
                  <a:extLst>
                    <a:ext uri="{FF2B5EF4-FFF2-40B4-BE49-F238E27FC236}">
                      <a16:creationId xmlns:a16="http://schemas.microsoft.com/office/drawing/2014/main" id="{F90DD1F8-DCB2-421F-9D51-63E8FB8F823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173" y="2991"/>
                  <a:ext cx="0" cy="483"/>
                </a:xfrm>
                <a:prstGeom prst="line">
                  <a:avLst/>
                </a:prstGeom>
                <a:noFill/>
                <a:ln w="76200">
                  <a:solidFill>
                    <a:srgbClr val="FFC000"/>
                  </a:solidFill>
                  <a:round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endParaRPr lang="th-TH"/>
                </a:p>
              </p:txBody>
            </p:sp>
            <p:sp>
              <p:nvSpPr>
                <p:cNvPr id="59" name="Line 21">
                  <a:extLst>
                    <a:ext uri="{FF2B5EF4-FFF2-40B4-BE49-F238E27FC236}">
                      <a16:creationId xmlns:a16="http://schemas.microsoft.com/office/drawing/2014/main" id="{FB50E150-1ECC-44AE-9FCC-4D19F222192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153" y="3454"/>
                  <a:ext cx="1950" cy="0"/>
                </a:xfrm>
                <a:prstGeom prst="line">
                  <a:avLst/>
                </a:prstGeom>
                <a:noFill/>
                <a:ln w="76200">
                  <a:solidFill>
                    <a:srgbClr val="FFC000"/>
                  </a:solidFill>
                  <a:round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endParaRPr lang="th-TH"/>
                </a:p>
              </p:txBody>
            </p:sp>
            <p:sp>
              <p:nvSpPr>
                <p:cNvPr id="60" name="Line 22">
                  <a:extLst>
                    <a:ext uri="{FF2B5EF4-FFF2-40B4-BE49-F238E27FC236}">
                      <a16:creationId xmlns:a16="http://schemas.microsoft.com/office/drawing/2014/main" id="{4450EA4F-8D88-4BC1-90EE-B2F121F056D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36" y="1349"/>
                  <a:ext cx="196" cy="574"/>
                </a:xfrm>
                <a:prstGeom prst="line">
                  <a:avLst/>
                </a:prstGeom>
                <a:noFill/>
                <a:ln w="76200">
                  <a:solidFill>
                    <a:srgbClr val="FFC000"/>
                  </a:solidFill>
                  <a:round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endParaRPr lang="th-TH" dirty="0"/>
                </a:p>
              </p:txBody>
            </p:sp>
          </p:grpSp>
          <p:sp>
            <p:nvSpPr>
              <p:cNvPr id="45" name="Arc 112">
                <a:extLst>
                  <a:ext uri="{FF2B5EF4-FFF2-40B4-BE49-F238E27FC236}">
                    <a16:creationId xmlns:a16="http://schemas.microsoft.com/office/drawing/2014/main" id="{7E967B2D-7B42-4E69-B50C-6A00074B2143}"/>
                  </a:ext>
                </a:extLst>
              </p:cNvPr>
              <p:cNvSpPr>
                <a:spLocks/>
              </p:cNvSpPr>
              <p:nvPr/>
            </p:nvSpPr>
            <p:spPr bwMode="auto">
              <a:xfrm rot="2489165" flipV="1">
                <a:off x="5774726" y="1977859"/>
                <a:ext cx="531048" cy="503575"/>
              </a:xfrm>
              <a:custGeom>
                <a:avLst/>
                <a:gdLst>
                  <a:gd name="T0" fmla="*/ 0 w 21600"/>
                  <a:gd name="T1" fmla="*/ 0 h 21600"/>
                  <a:gd name="T2" fmla="*/ 172560092 w 21600"/>
                  <a:gd name="T3" fmla="*/ 174469745 h 21600"/>
                  <a:gd name="T4" fmla="*/ 0 w 21600"/>
                  <a:gd name="T5" fmla="*/ 174469745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57150">
                <a:solidFill>
                  <a:srgbClr val="FFC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1" name="กล่องข้อความ 60">
              <a:extLst>
                <a:ext uri="{FF2B5EF4-FFF2-40B4-BE49-F238E27FC236}">
                  <a16:creationId xmlns:a16="http://schemas.microsoft.com/office/drawing/2014/main" id="{51DECC80-3FCE-4A5B-8914-707BF1068783}"/>
                </a:ext>
              </a:extLst>
            </p:cNvPr>
            <p:cNvSpPr txBox="1"/>
            <p:nvPr/>
          </p:nvSpPr>
          <p:spPr>
            <a:xfrm>
              <a:off x="4347681" y="404664"/>
              <a:ext cx="439448" cy="7247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th-TH" sz="4400" b="1" dirty="0">
                  <a:solidFill>
                    <a:schemeClr val="bg1"/>
                  </a:solidFill>
                  <a:latin typeface="IrisUPC" panose="020B0604020202020204" pitchFamily="34" charset="-34"/>
                  <a:cs typeface="IrisUPC" panose="020B0604020202020204" pitchFamily="34" charset="-34"/>
                </a:rPr>
                <a:t>๑</a:t>
              </a:r>
              <a:r>
                <a:rPr lang="th-TH" sz="3200" b="1" dirty="0">
                  <a:solidFill>
                    <a:schemeClr val="bg1"/>
                  </a:solidFill>
                  <a:latin typeface="IrisUPC" panose="020B0604020202020204" pitchFamily="34" charset="-34"/>
                  <a:cs typeface="IrisUPC" panose="020B0604020202020204" pitchFamily="34" charset="-34"/>
                </a:rPr>
                <a:t>.</a:t>
              </a:r>
            </a:p>
          </p:txBody>
        </p:sp>
        <p:sp>
          <p:nvSpPr>
            <p:cNvPr id="62" name="กล่องข้อความ 61">
              <a:extLst>
                <a:ext uri="{FF2B5EF4-FFF2-40B4-BE49-F238E27FC236}">
                  <a16:creationId xmlns:a16="http://schemas.microsoft.com/office/drawing/2014/main" id="{B8D7EB7B-9ED0-45A6-89E5-5C26A8A3727A}"/>
                </a:ext>
              </a:extLst>
            </p:cNvPr>
            <p:cNvSpPr txBox="1"/>
            <p:nvPr/>
          </p:nvSpPr>
          <p:spPr>
            <a:xfrm>
              <a:off x="3135474" y="874009"/>
              <a:ext cx="2805173" cy="5508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th-TH" sz="3200" b="1" dirty="0">
                  <a:solidFill>
                    <a:schemeClr val="bg1"/>
                  </a:solidFill>
                  <a:latin typeface="IrisUPC" panose="020B0604020202020204" pitchFamily="34" charset="-34"/>
                  <a:cs typeface="IrisUPC" panose="020B0604020202020204" pitchFamily="34" charset="-34"/>
                </a:rPr>
                <a:t>เป้าหมายและวิสัยทัศน์ร่วม</a:t>
              </a:r>
            </a:p>
          </p:txBody>
        </p:sp>
        <p:sp>
          <p:nvSpPr>
            <p:cNvPr id="63" name="กล่องข้อความ 62">
              <a:extLst>
                <a:ext uri="{FF2B5EF4-FFF2-40B4-BE49-F238E27FC236}">
                  <a16:creationId xmlns:a16="http://schemas.microsoft.com/office/drawing/2014/main" id="{4D5FC79A-BB7C-4075-977F-3393250D69E5}"/>
                </a:ext>
              </a:extLst>
            </p:cNvPr>
            <p:cNvSpPr txBox="1"/>
            <p:nvPr/>
          </p:nvSpPr>
          <p:spPr>
            <a:xfrm rot="19911989">
              <a:off x="5705436" y="1234296"/>
              <a:ext cx="464307" cy="7247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th-TH" sz="4400" b="1" dirty="0">
                  <a:solidFill>
                    <a:schemeClr val="bg1"/>
                  </a:solidFill>
                  <a:latin typeface="IrisUPC" panose="020B0604020202020204" pitchFamily="34" charset="-34"/>
                  <a:cs typeface="IrisUPC" panose="020B0604020202020204" pitchFamily="34" charset="-34"/>
                </a:rPr>
                <a:t>๒</a:t>
              </a:r>
              <a:r>
                <a:rPr lang="th-TH" sz="3200" b="1" dirty="0">
                  <a:solidFill>
                    <a:schemeClr val="bg1"/>
                  </a:solidFill>
                  <a:latin typeface="IrisUPC" panose="020B0604020202020204" pitchFamily="34" charset="-34"/>
                  <a:cs typeface="IrisUPC" panose="020B0604020202020204" pitchFamily="34" charset="-34"/>
                </a:rPr>
                <a:t>.</a:t>
              </a:r>
            </a:p>
          </p:txBody>
        </p:sp>
        <p:sp>
          <p:nvSpPr>
            <p:cNvPr id="64" name="กล่องข้อความ 63">
              <a:extLst>
                <a:ext uri="{FF2B5EF4-FFF2-40B4-BE49-F238E27FC236}">
                  <a16:creationId xmlns:a16="http://schemas.microsoft.com/office/drawing/2014/main" id="{1E1F0631-CB94-414E-B566-5FFFEE0715A3}"/>
                </a:ext>
              </a:extLst>
            </p:cNvPr>
            <p:cNvSpPr txBox="1"/>
            <p:nvPr/>
          </p:nvSpPr>
          <p:spPr>
            <a:xfrm rot="19911989">
              <a:off x="5440432" y="1595418"/>
              <a:ext cx="1404796" cy="5508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th-TH" sz="3200" b="1" dirty="0">
                  <a:solidFill>
                    <a:schemeClr val="bg1"/>
                  </a:solidFill>
                  <a:latin typeface="IrisUPC" panose="020B0604020202020204" pitchFamily="34" charset="-34"/>
                  <a:cs typeface="IrisUPC" panose="020B0604020202020204" pitchFamily="34" charset="-34"/>
                </a:rPr>
                <a:t>พลังพลเมือง</a:t>
              </a:r>
            </a:p>
          </p:txBody>
        </p:sp>
        <p:sp>
          <p:nvSpPr>
            <p:cNvPr id="65" name="กล่องข้อความ 64">
              <a:extLst>
                <a:ext uri="{FF2B5EF4-FFF2-40B4-BE49-F238E27FC236}">
                  <a16:creationId xmlns:a16="http://schemas.microsoft.com/office/drawing/2014/main" id="{77F78633-9436-4E61-9267-166B272D9F90}"/>
                </a:ext>
              </a:extLst>
            </p:cNvPr>
            <p:cNvSpPr txBox="1"/>
            <p:nvPr/>
          </p:nvSpPr>
          <p:spPr>
            <a:xfrm>
              <a:off x="6511382" y="2136699"/>
              <a:ext cx="436686" cy="7247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th-TH" sz="4400" b="1" dirty="0">
                  <a:solidFill>
                    <a:schemeClr val="bg1"/>
                  </a:solidFill>
                  <a:latin typeface="IrisUPC" panose="020B0604020202020204" pitchFamily="34" charset="-34"/>
                  <a:cs typeface="IrisUPC" panose="020B0604020202020204" pitchFamily="34" charset="-34"/>
                </a:rPr>
                <a:t>๓</a:t>
              </a:r>
              <a:r>
                <a:rPr lang="th-TH" sz="3200" b="1" dirty="0">
                  <a:solidFill>
                    <a:schemeClr val="bg1"/>
                  </a:solidFill>
                  <a:latin typeface="IrisUPC" panose="020B0604020202020204" pitchFamily="34" charset="-34"/>
                  <a:cs typeface="IrisUPC" panose="020B0604020202020204" pitchFamily="34" charset="-34"/>
                </a:rPr>
                <a:t>.</a:t>
              </a:r>
            </a:p>
          </p:txBody>
        </p:sp>
        <p:sp>
          <p:nvSpPr>
            <p:cNvPr id="66" name="กล่องข้อความ 65">
              <a:extLst>
                <a:ext uri="{FF2B5EF4-FFF2-40B4-BE49-F238E27FC236}">
                  <a16:creationId xmlns:a16="http://schemas.microsoft.com/office/drawing/2014/main" id="{54647239-83DD-4A25-933B-D17C99AE6C0A}"/>
                </a:ext>
              </a:extLst>
            </p:cNvPr>
            <p:cNvSpPr txBox="1"/>
            <p:nvPr/>
          </p:nvSpPr>
          <p:spPr>
            <a:xfrm>
              <a:off x="5785362" y="2563098"/>
              <a:ext cx="1930972" cy="5508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th-TH" sz="3200" b="1" dirty="0">
                  <a:solidFill>
                    <a:schemeClr val="bg1"/>
                  </a:solidFill>
                  <a:latin typeface="IrisUPC" panose="020B0604020202020204" pitchFamily="34" charset="-34"/>
                  <a:cs typeface="IrisUPC" panose="020B0604020202020204" pitchFamily="34" charset="-34"/>
                </a:rPr>
                <a:t>อิฐบล็อคก้อนใหม่</a:t>
              </a:r>
            </a:p>
          </p:txBody>
        </p:sp>
        <p:sp>
          <p:nvSpPr>
            <p:cNvPr id="67" name="กล่องข้อความ 66">
              <a:extLst>
                <a:ext uri="{FF2B5EF4-FFF2-40B4-BE49-F238E27FC236}">
                  <a16:creationId xmlns:a16="http://schemas.microsoft.com/office/drawing/2014/main" id="{F58F5EED-9FF6-43CA-AF83-08E742C50CC8}"/>
                </a:ext>
              </a:extLst>
            </p:cNvPr>
            <p:cNvSpPr txBox="1"/>
            <p:nvPr/>
          </p:nvSpPr>
          <p:spPr>
            <a:xfrm rot="1359890">
              <a:off x="6477284" y="3095667"/>
              <a:ext cx="451878" cy="7247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th-TH" sz="4400" b="1" dirty="0">
                  <a:solidFill>
                    <a:schemeClr val="bg1"/>
                  </a:solidFill>
                  <a:latin typeface="IrisUPC" panose="020B0604020202020204" pitchFamily="34" charset="-34"/>
                  <a:cs typeface="IrisUPC" panose="020B0604020202020204" pitchFamily="34" charset="-34"/>
                </a:rPr>
                <a:t>๔</a:t>
              </a:r>
              <a:r>
                <a:rPr lang="th-TH" sz="3200" b="1" dirty="0">
                  <a:solidFill>
                    <a:schemeClr val="bg1"/>
                  </a:solidFill>
                  <a:latin typeface="IrisUPC" panose="020B0604020202020204" pitchFamily="34" charset="-34"/>
                  <a:cs typeface="IrisUPC" panose="020B0604020202020204" pitchFamily="34" charset="-34"/>
                </a:rPr>
                <a:t>.</a:t>
              </a:r>
            </a:p>
          </p:txBody>
        </p:sp>
        <p:sp>
          <p:nvSpPr>
            <p:cNvPr id="68" name="กล่องข้อความ 67">
              <a:extLst>
                <a:ext uri="{FF2B5EF4-FFF2-40B4-BE49-F238E27FC236}">
                  <a16:creationId xmlns:a16="http://schemas.microsoft.com/office/drawing/2014/main" id="{9D5D8590-3DE0-415C-9473-0B28F10D7978}"/>
                </a:ext>
              </a:extLst>
            </p:cNvPr>
            <p:cNvSpPr txBox="1"/>
            <p:nvPr/>
          </p:nvSpPr>
          <p:spPr>
            <a:xfrm rot="1114917">
              <a:off x="5839154" y="3476950"/>
              <a:ext cx="1531852" cy="5508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th-TH" sz="3200" b="1" dirty="0">
                  <a:solidFill>
                    <a:schemeClr val="bg1"/>
                  </a:solidFill>
                  <a:latin typeface="IrisUPC" panose="020B0604020202020204" pitchFamily="34" charset="-34"/>
                  <a:cs typeface="IrisUPC" panose="020B0604020202020204" pitchFamily="34" charset="-34"/>
                </a:rPr>
                <a:t>เศรษฐกิจใหม่</a:t>
              </a:r>
            </a:p>
          </p:txBody>
        </p:sp>
        <p:sp>
          <p:nvSpPr>
            <p:cNvPr id="69" name="กล่องข้อความ 68">
              <a:extLst>
                <a:ext uri="{FF2B5EF4-FFF2-40B4-BE49-F238E27FC236}">
                  <a16:creationId xmlns:a16="http://schemas.microsoft.com/office/drawing/2014/main" id="{700D97E8-D8C8-4B89-A8BD-13ADA39006B3}"/>
                </a:ext>
              </a:extLst>
            </p:cNvPr>
            <p:cNvSpPr txBox="1"/>
            <p:nvPr/>
          </p:nvSpPr>
          <p:spPr>
            <a:xfrm>
              <a:off x="4208358" y="1990924"/>
              <a:ext cx="656271" cy="7247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th-TH" sz="4400" b="1" dirty="0">
                  <a:solidFill>
                    <a:schemeClr val="bg1"/>
                  </a:solidFill>
                  <a:latin typeface="IrisUPC" panose="020B0604020202020204" pitchFamily="34" charset="-34"/>
                  <a:cs typeface="IrisUPC" panose="020B0604020202020204" pitchFamily="34" charset="-34"/>
                </a:rPr>
                <a:t>๑๐</a:t>
              </a:r>
              <a:r>
                <a:rPr lang="th-TH" sz="3200" b="1" dirty="0">
                  <a:solidFill>
                    <a:schemeClr val="bg1"/>
                  </a:solidFill>
                  <a:latin typeface="IrisUPC" panose="020B0604020202020204" pitchFamily="34" charset="-34"/>
                  <a:cs typeface="IrisUPC" panose="020B0604020202020204" pitchFamily="34" charset="-34"/>
                </a:rPr>
                <a:t>.</a:t>
              </a:r>
            </a:p>
          </p:txBody>
        </p:sp>
        <p:sp>
          <p:nvSpPr>
            <p:cNvPr id="70" name="กล่องข้อความ 69">
              <a:extLst>
                <a:ext uri="{FF2B5EF4-FFF2-40B4-BE49-F238E27FC236}">
                  <a16:creationId xmlns:a16="http://schemas.microsoft.com/office/drawing/2014/main" id="{1678AC4D-0171-40CC-8773-14A2DE76B4EB}"/>
                </a:ext>
              </a:extLst>
            </p:cNvPr>
            <p:cNvSpPr txBox="1"/>
            <p:nvPr/>
          </p:nvSpPr>
          <p:spPr>
            <a:xfrm>
              <a:off x="3922348" y="2476957"/>
              <a:ext cx="1230784" cy="5508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th-TH" sz="3200" b="1" dirty="0">
                  <a:solidFill>
                    <a:schemeClr val="bg1"/>
                  </a:solidFill>
                  <a:latin typeface="IrisUPC" panose="020B0604020202020204" pitchFamily="34" charset="-34"/>
                  <a:cs typeface="IrisUPC" panose="020B0604020202020204" pitchFamily="34" charset="-34"/>
                </a:rPr>
                <a:t>การสื่อสาร</a:t>
              </a:r>
            </a:p>
          </p:txBody>
        </p:sp>
        <p:sp>
          <p:nvSpPr>
            <p:cNvPr id="71" name="กล่องข้อความ 70">
              <a:extLst>
                <a:ext uri="{FF2B5EF4-FFF2-40B4-BE49-F238E27FC236}">
                  <a16:creationId xmlns:a16="http://schemas.microsoft.com/office/drawing/2014/main" id="{781FA271-EAF1-4627-9900-633B208AC3DD}"/>
                </a:ext>
              </a:extLst>
            </p:cNvPr>
            <p:cNvSpPr txBox="1"/>
            <p:nvPr/>
          </p:nvSpPr>
          <p:spPr>
            <a:xfrm>
              <a:off x="3578753" y="3086565"/>
              <a:ext cx="1904733" cy="7827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th-TH" sz="4800" b="1" dirty="0">
                  <a:solidFill>
                    <a:schemeClr val="bg1"/>
                  </a:solidFill>
                  <a:latin typeface="IrisUPC" panose="020B0604020202020204" pitchFamily="34" charset="-34"/>
                  <a:cs typeface="IrisUPC" panose="020B0604020202020204" pitchFamily="34" charset="-34"/>
                </a:rPr>
                <a:t>๖</a:t>
              </a:r>
              <a:r>
                <a:rPr lang="th-TH" sz="3200" b="1" dirty="0">
                  <a:solidFill>
                    <a:schemeClr val="bg1"/>
                  </a:solidFill>
                  <a:latin typeface="IrisUPC" panose="020B0604020202020204" pitchFamily="34" charset="-34"/>
                  <a:cs typeface="IrisUPC" panose="020B0604020202020204" pitchFamily="34" charset="-34"/>
                </a:rPr>
                <a:t>.</a:t>
              </a:r>
              <a:r>
                <a:rPr lang="th-TH" sz="1800" b="1" dirty="0">
                  <a:solidFill>
                    <a:schemeClr val="bg1"/>
                  </a:solidFill>
                  <a:latin typeface="IrisUPC" panose="020B0604020202020204" pitchFamily="34" charset="-34"/>
                  <a:cs typeface="IrisUPC" panose="020B0604020202020204" pitchFamily="34" charset="-34"/>
                </a:rPr>
                <a:t> </a:t>
              </a:r>
              <a:r>
                <a:rPr lang="th-TH" sz="3200" b="1" dirty="0">
                  <a:solidFill>
                    <a:schemeClr val="bg1"/>
                  </a:solidFill>
                  <a:latin typeface="IrisUPC" panose="020B0604020202020204" pitchFamily="34" charset="-34"/>
                  <a:cs typeface="IrisUPC" panose="020B0604020202020204" pitchFamily="34" charset="-34"/>
                </a:rPr>
                <a:t>การศึกษาใหม่</a:t>
              </a:r>
            </a:p>
          </p:txBody>
        </p:sp>
        <p:sp>
          <p:nvSpPr>
            <p:cNvPr id="72" name="กล่องข้อความ 71">
              <a:extLst>
                <a:ext uri="{FF2B5EF4-FFF2-40B4-BE49-F238E27FC236}">
                  <a16:creationId xmlns:a16="http://schemas.microsoft.com/office/drawing/2014/main" id="{E11AAA01-34C1-40A2-AC66-5CB903A482EC}"/>
                </a:ext>
              </a:extLst>
            </p:cNvPr>
            <p:cNvSpPr txBox="1"/>
            <p:nvPr/>
          </p:nvSpPr>
          <p:spPr>
            <a:xfrm>
              <a:off x="3281689" y="4053969"/>
              <a:ext cx="2505487" cy="7827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th-TH" sz="4800" b="1" dirty="0">
                  <a:solidFill>
                    <a:schemeClr val="bg1"/>
                  </a:solidFill>
                  <a:latin typeface="IrisUPC" panose="020B0604020202020204" pitchFamily="34" charset="-34"/>
                  <a:cs typeface="IrisUPC" panose="020B0604020202020204" pitchFamily="34" charset="-34"/>
                </a:rPr>
                <a:t>๕</a:t>
              </a:r>
              <a:r>
                <a:rPr lang="th-TH" sz="3200" b="1" dirty="0">
                  <a:solidFill>
                    <a:schemeClr val="bg1"/>
                  </a:solidFill>
                  <a:latin typeface="IrisUPC" panose="020B0604020202020204" pitchFamily="34" charset="-34"/>
                  <a:cs typeface="IrisUPC" panose="020B0604020202020204" pitchFamily="34" charset="-34"/>
                </a:rPr>
                <a:t>.</a:t>
              </a:r>
              <a:r>
                <a:rPr lang="th-TH" sz="1800" b="1" dirty="0">
                  <a:solidFill>
                    <a:schemeClr val="bg1"/>
                  </a:solidFill>
                  <a:latin typeface="IrisUPC" panose="020B0604020202020204" pitchFamily="34" charset="-34"/>
                  <a:cs typeface="IrisUPC" panose="020B0604020202020204" pitchFamily="34" charset="-34"/>
                </a:rPr>
                <a:t> </a:t>
              </a:r>
              <a:r>
                <a:rPr lang="th-TH" sz="3200" b="1" dirty="0">
                  <a:solidFill>
                    <a:schemeClr val="bg1"/>
                  </a:solidFill>
                  <a:latin typeface="IrisUPC" panose="020B0604020202020204" pitchFamily="34" charset="-34"/>
                  <a:cs typeface="IrisUPC" panose="020B0604020202020204" pitchFamily="34" charset="-34"/>
                </a:rPr>
                <a:t>ฐานประเทศแข็งแรง</a:t>
              </a:r>
            </a:p>
          </p:txBody>
        </p:sp>
        <p:sp>
          <p:nvSpPr>
            <p:cNvPr id="73" name="กล่องข้อความ 72">
              <a:extLst>
                <a:ext uri="{FF2B5EF4-FFF2-40B4-BE49-F238E27FC236}">
                  <a16:creationId xmlns:a16="http://schemas.microsoft.com/office/drawing/2014/main" id="{D55EBAF9-AF41-4DE2-9371-90E15CFBDA09}"/>
                </a:ext>
              </a:extLst>
            </p:cNvPr>
            <p:cNvSpPr txBox="1"/>
            <p:nvPr/>
          </p:nvSpPr>
          <p:spPr>
            <a:xfrm>
              <a:off x="3273265" y="5011438"/>
              <a:ext cx="2528965" cy="7827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th-TH" sz="4800" b="1" dirty="0">
                  <a:solidFill>
                    <a:schemeClr val="bg1"/>
                  </a:solidFill>
                  <a:latin typeface="IrisUPC" panose="020B0604020202020204" pitchFamily="34" charset="-34"/>
                  <a:cs typeface="IrisUPC" panose="020B0604020202020204" pitchFamily="34" charset="-34"/>
                </a:rPr>
                <a:t>๑๑</a:t>
              </a:r>
              <a:r>
                <a:rPr lang="th-TH" sz="3200" b="1" dirty="0">
                  <a:solidFill>
                    <a:schemeClr val="bg1"/>
                  </a:solidFill>
                  <a:latin typeface="IrisUPC" panose="020B0604020202020204" pitchFamily="34" charset="-34"/>
                  <a:cs typeface="IrisUPC" panose="020B0604020202020204" pitchFamily="34" charset="-34"/>
                </a:rPr>
                <a:t>.</a:t>
              </a:r>
              <a:r>
                <a:rPr lang="th-TH" sz="1800" b="1" dirty="0">
                  <a:solidFill>
                    <a:schemeClr val="bg1"/>
                  </a:solidFill>
                  <a:latin typeface="IrisUPC" panose="020B0604020202020204" pitchFamily="34" charset="-34"/>
                  <a:cs typeface="IrisUPC" panose="020B0604020202020204" pitchFamily="34" charset="-34"/>
                </a:rPr>
                <a:t> </a:t>
              </a:r>
              <a:r>
                <a:rPr lang="th-TH" sz="3200" b="1" dirty="0">
                  <a:solidFill>
                    <a:schemeClr val="bg1"/>
                  </a:solidFill>
                  <a:latin typeface="IrisUPC" panose="020B0604020202020204" pitchFamily="34" charset="-34"/>
                  <a:cs typeface="IrisUPC" panose="020B0604020202020204" pitchFamily="34" charset="-34"/>
                </a:rPr>
                <a:t>สุขภาพคือทั้งหมด</a:t>
              </a:r>
            </a:p>
          </p:txBody>
        </p:sp>
        <p:sp>
          <p:nvSpPr>
            <p:cNvPr id="74" name="กล่องข้อความ 73">
              <a:extLst>
                <a:ext uri="{FF2B5EF4-FFF2-40B4-BE49-F238E27FC236}">
                  <a16:creationId xmlns:a16="http://schemas.microsoft.com/office/drawing/2014/main" id="{072DFF3E-0BA0-41D8-A556-AACD1DC28112}"/>
                </a:ext>
              </a:extLst>
            </p:cNvPr>
            <p:cNvSpPr txBox="1"/>
            <p:nvPr/>
          </p:nvSpPr>
          <p:spPr>
            <a:xfrm>
              <a:off x="3260342" y="5498407"/>
              <a:ext cx="2561447" cy="43984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(Health is the Whole)</a:t>
              </a:r>
              <a:endParaRPr lang="th-TH" sz="1400" b="1" dirty="0">
                <a:solidFill>
                  <a:schemeClr val="bg1"/>
                </a:solidFill>
                <a:latin typeface="Times New Roman" panose="02020603050405020304" pitchFamily="18" charset="0"/>
                <a:cs typeface="IrisUPC" panose="020B0604020202020204" pitchFamily="34" charset="-34"/>
              </a:endParaRPr>
            </a:p>
          </p:txBody>
        </p:sp>
        <p:sp>
          <p:nvSpPr>
            <p:cNvPr id="75" name="กล่องข้อความ 74">
              <a:extLst>
                <a:ext uri="{FF2B5EF4-FFF2-40B4-BE49-F238E27FC236}">
                  <a16:creationId xmlns:a16="http://schemas.microsoft.com/office/drawing/2014/main" id="{C4C3B495-3DA3-4174-B2F1-FA5B250B9773}"/>
                </a:ext>
              </a:extLst>
            </p:cNvPr>
            <p:cNvSpPr txBox="1"/>
            <p:nvPr/>
          </p:nvSpPr>
          <p:spPr>
            <a:xfrm>
              <a:off x="5991325" y="877324"/>
              <a:ext cx="2707448" cy="5508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chemeClr val="bg1"/>
                  </a:solidFill>
                  <a:latin typeface="IrisUPC" panose="020B0604020202020204" pitchFamily="34" charset="-34"/>
                  <a:cs typeface="IrisUPC" panose="020B0604020202020204" pitchFamily="34" charset="-34"/>
                </a:rPr>
                <a:t>= </a:t>
              </a:r>
              <a:r>
                <a:rPr lang="th-TH" sz="3200" b="1" dirty="0">
                  <a:solidFill>
                    <a:schemeClr val="bg1"/>
                  </a:solidFill>
                  <a:latin typeface="IrisUPC" panose="020B0604020202020204" pitchFamily="34" charset="-34"/>
                  <a:cs typeface="IrisUPC" panose="020B0604020202020204" pitchFamily="34" charset="-34"/>
                </a:rPr>
                <a:t>ความสุขของคนทั้งมวล</a:t>
              </a:r>
            </a:p>
          </p:txBody>
        </p:sp>
        <p:sp>
          <p:nvSpPr>
            <p:cNvPr id="76" name="กล่องข้อความ 75">
              <a:extLst>
                <a:ext uri="{FF2B5EF4-FFF2-40B4-BE49-F238E27FC236}">
                  <a16:creationId xmlns:a16="http://schemas.microsoft.com/office/drawing/2014/main" id="{3C749147-C88F-4BCB-8496-7D8985DC3F9B}"/>
                </a:ext>
              </a:extLst>
            </p:cNvPr>
            <p:cNvSpPr txBox="1"/>
            <p:nvPr/>
          </p:nvSpPr>
          <p:spPr>
            <a:xfrm>
              <a:off x="7448483" y="1172454"/>
              <a:ext cx="1299981" cy="5508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3200" b="1" dirty="0">
                  <a:solidFill>
                    <a:schemeClr val="bg1"/>
                  </a:solidFill>
                  <a:latin typeface="IrisUPC" panose="020B0604020202020204" pitchFamily="34" charset="-34"/>
                  <a:cs typeface="IrisUPC" panose="020B0604020202020204" pitchFamily="34" charset="-34"/>
                </a:rPr>
                <a:t>(ปัจจัย ๘)</a:t>
              </a:r>
            </a:p>
          </p:txBody>
        </p:sp>
        <p:sp>
          <p:nvSpPr>
            <p:cNvPr id="77" name="กล่องข้อความ 76">
              <a:extLst>
                <a:ext uri="{FF2B5EF4-FFF2-40B4-BE49-F238E27FC236}">
                  <a16:creationId xmlns:a16="http://schemas.microsoft.com/office/drawing/2014/main" id="{02CC6896-F092-4914-A84B-94D1789DC39C}"/>
                </a:ext>
              </a:extLst>
            </p:cNvPr>
            <p:cNvSpPr txBox="1"/>
            <p:nvPr/>
          </p:nvSpPr>
          <p:spPr>
            <a:xfrm rot="20481352">
              <a:off x="2404420" y="3011335"/>
              <a:ext cx="496071" cy="7247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th-TH" sz="4400" b="1" dirty="0">
                  <a:solidFill>
                    <a:schemeClr val="bg1"/>
                  </a:solidFill>
                  <a:latin typeface="IrisUPC" panose="020B0604020202020204" pitchFamily="34" charset="-34"/>
                  <a:cs typeface="IrisUPC" panose="020B0604020202020204" pitchFamily="34" charset="-34"/>
                </a:rPr>
                <a:t>๗</a:t>
              </a:r>
              <a:r>
                <a:rPr lang="th-TH" sz="3200" b="1" dirty="0">
                  <a:solidFill>
                    <a:schemeClr val="bg1"/>
                  </a:solidFill>
                  <a:latin typeface="IrisUPC" panose="020B0604020202020204" pitchFamily="34" charset="-34"/>
                  <a:cs typeface="IrisUPC" panose="020B0604020202020204" pitchFamily="34" charset="-34"/>
                </a:rPr>
                <a:t>.</a:t>
              </a:r>
            </a:p>
          </p:txBody>
        </p:sp>
        <p:sp>
          <p:nvSpPr>
            <p:cNvPr id="78" name="กล่องข้อความ 77">
              <a:extLst>
                <a:ext uri="{FF2B5EF4-FFF2-40B4-BE49-F238E27FC236}">
                  <a16:creationId xmlns:a16="http://schemas.microsoft.com/office/drawing/2014/main" id="{C6D58335-D8C1-4556-AB17-5B8B294E9FA9}"/>
                </a:ext>
              </a:extLst>
            </p:cNvPr>
            <p:cNvSpPr txBox="1"/>
            <p:nvPr/>
          </p:nvSpPr>
          <p:spPr>
            <a:xfrm rot="20517481">
              <a:off x="2299730" y="3390813"/>
              <a:ext cx="864808" cy="5508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th-TH" sz="3200" b="1" dirty="0">
                  <a:solidFill>
                    <a:schemeClr val="bg1"/>
                  </a:solidFill>
                  <a:latin typeface="IrisUPC" panose="020B0604020202020204" pitchFamily="34" charset="-34"/>
                  <a:cs typeface="IrisUPC" panose="020B0604020202020204" pitchFamily="34" charset="-34"/>
                </a:rPr>
                <a:t>ศาสนา</a:t>
              </a:r>
            </a:p>
          </p:txBody>
        </p:sp>
        <p:sp>
          <p:nvSpPr>
            <p:cNvPr id="79" name="กล่องข้อความ 78">
              <a:extLst>
                <a:ext uri="{FF2B5EF4-FFF2-40B4-BE49-F238E27FC236}">
                  <a16:creationId xmlns:a16="http://schemas.microsoft.com/office/drawing/2014/main" id="{2B72F5A5-2EB8-46AA-8513-EA09AECCD594}"/>
                </a:ext>
              </a:extLst>
            </p:cNvPr>
            <p:cNvSpPr txBox="1"/>
            <p:nvPr/>
          </p:nvSpPr>
          <p:spPr>
            <a:xfrm>
              <a:off x="2471126" y="2140014"/>
              <a:ext cx="453258" cy="7247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th-TH" sz="4400" b="1" dirty="0">
                  <a:solidFill>
                    <a:schemeClr val="bg1"/>
                  </a:solidFill>
                  <a:latin typeface="IrisUPC" panose="020B0604020202020204" pitchFamily="34" charset="-34"/>
                  <a:cs typeface="IrisUPC" panose="020B0604020202020204" pitchFamily="34" charset="-34"/>
                </a:rPr>
                <a:t>๘</a:t>
              </a:r>
              <a:r>
                <a:rPr lang="th-TH" sz="3200" b="1" dirty="0">
                  <a:solidFill>
                    <a:schemeClr val="bg1"/>
                  </a:solidFill>
                  <a:latin typeface="IrisUPC" panose="020B0604020202020204" pitchFamily="34" charset="-34"/>
                  <a:cs typeface="IrisUPC" panose="020B0604020202020204" pitchFamily="34" charset="-34"/>
                </a:rPr>
                <a:t>.</a:t>
              </a:r>
            </a:p>
          </p:txBody>
        </p:sp>
        <p:sp>
          <p:nvSpPr>
            <p:cNvPr id="80" name="กล่องข้อความ 79">
              <a:extLst>
                <a:ext uri="{FF2B5EF4-FFF2-40B4-BE49-F238E27FC236}">
                  <a16:creationId xmlns:a16="http://schemas.microsoft.com/office/drawing/2014/main" id="{7CCE8605-3C10-46E9-83F0-D9B64DEFADF0}"/>
                </a:ext>
              </a:extLst>
            </p:cNvPr>
            <p:cNvSpPr txBox="1"/>
            <p:nvPr/>
          </p:nvSpPr>
          <p:spPr>
            <a:xfrm>
              <a:off x="2147680" y="2566413"/>
              <a:ext cx="1142398" cy="5508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th-TH" sz="3200" b="1" dirty="0">
                  <a:solidFill>
                    <a:schemeClr val="bg1"/>
                  </a:solidFill>
                  <a:latin typeface="IrisUPC" panose="020B0604020202020204" pitchFamily="34" charset="-34"/>
                  <a:cs typeface="IrisUPC" panose="020B0604020202020204" pitchFamily="34" charset="-34"/>
                </a:rPr>
                <a:t>ภาคธุรกิจ</a:t>
              </a:r>
            </a:p>
          </p:txBody>
        </p:sp>
        <p:sp>
          <p:nvSpPr>
            <p:cNvPr id="81" name="กล่องข้อความ 80">
              <a:extLst>
                <a:ext uri="{FF2B5EF4-FFF2-40B4-BE49-F238E27FC236}">
                  <a16:creationId xmlns:a16="http://schemas.microsoft.com/office/drawing/2014/main" id="{F5DF1DE8-5D41-4B33-9AD0-F87A317A4F8F}"/>
                </a:ext>
              </a:extLst>
            </p:cNvPr>
            <p:cNvSpPr txBox="1"/>
            <p:nvPr/>
          </p:nvSpPr>
          <p:spPr>
            <a:xfrm rot="2472400">
              <a:off x="2971350" y="1197856"/>
              <a:ext cx="472593" cy="7247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th-TH" sz="4400" b="1" dirty="0">
                  <a:solidFill>
                    <a:schemeClr val="bg1"/>
                  </a:solidFill>
                  <a:latin typeface="IrisUPC" panose="020B0604020202020204" pitchFamily="34" charset="-34"/>
                  <a:cs typeface="IrisUPC" panose="020B0604020202020204" pitchFamily="34" charset="-34"/>
                </a:rPr>
                <a:t>๙</a:t>
              </a:r>
              <a:r>
                <a:rPr lang="th-TH" sz="3200" b="1" dirty="0">
                  <a:solidFill>
                    <a:schemeClr val="bg1"/>
                  </a:solidFill>
                  <a:latin typeface="IrisUPC" panose="020B0604020202020204" pitchFamily="34" charset="-34"/>
                  <a:cs typeface="IrisUPC" panose="020B0604020202020204" pitchFamily="34" charset="-34"/>
                </a:rPr>
                <a:t>.</a:t>
              </a:r>
            </a:p>
          </p:txBody>
        </p:sp>
        <p:sp>
          <p:nvSpPr>
            <p:cNvPr id="82" name="กล่องข้อความ 81">
              <a:extLst>
                <a:ext uri="{FF2B5EF4-FFF2-40B4-BE49-F238E27FC236}">
                  <a16:creationId xmlns:a16="http://schemas.microsoft.com/office/drawing/2014/main" id="{6CE40416-7105-4BA6-83B5-CB510EB758F3}"/>
                </a:ext>
              </a:extLst>
            </p:cNvPr>
            <p:cNvSpPr txBox="1"/>
            <p:nvPr/>
          </p:nvSpPr>
          <p:spPr>
            <a:xfrm rot="2472400">
              <a:off x="2133329" y="1503732"/>
              <a:ext cx="1461418" cy="5508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th-TH" sz="3200" b="1" dirty="0">
                  <a:solidFill>
                    <a:schemeClr val="bg1"/>
                  </a:solidFill>
                  <a:latin typeface="IrisUPC" panose="020B0604020202020204" pitchFamily="34" charset="-34"/>
                  <a:cs typeface="IrisUPC" panose="020B0604020202020204" pitchFamily="34" charset="-34"/>
                </a:rPr>
                <a:t>การเมืองใหม่</a:t>
              </a:r>
            </a:p>
          </p:txBody>
        </p:sp>
        <p:cxnSp>
          <p:nvCxnSpPr>
            <p:cNvPr id="83" name="ตัวเชื่อมต่อตรง 82">
              <a:extLst>
                <a:ext uri="{FF2B5EF4-FFF2-40B4-BE49-F238E27FC236}">
                  <a16:creationId xmlns:a16="http://schemas.microsoft.com/office/drawing/2014/main" id="{87398BB4-C162-4A19-A0B1-405194A07A1D}"/>
                </a:ext>
              </a:extLst>
            </p:cNvPr>
            <p:cNvCxnSpPr/>
            <p:nvPr/>
          </p:nvCxnSpPr>
          <p:spPr>
            <a:xfrm>
              <a:off x="4558356" y="1780862"/>
              <a:ext cx="0" cy="337931"/>
            </a:xfrm>
            <a:prstGeom prst="line">
              <a:avLst/>
            </a:prstGeom>
            <a:ln w="381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ตัวเชื่อมต่อตรง 83">
              <a:extLst>
                <a:ext uri="{FF2B5EF4-FFF2-40B4-BE49-F238E27FC236}">
                  <a16:creationId xmlns:a16="http://schemas.microsoft.com/office/drawing/2014/main" id="{75D87D9E-A483-4289-AB45-4EF267D3703E}"/>
                </a:ext>
              </a:extLst>
            </p:cNvPr>
            <p:cNvCxnSpPr/>
            <p:nvPr/>
          </p:nvCxnSpPr>
          <p:spPr>
            <a:xfrm>
              <a:off x="4551732" y="2947053"/>
              <a:ext cx="0" cy="337931"/>
            </a:xfrm>
            <a:prstGeom prst="line">
              <a:avLst/>
            </a:prstGeom>
            <a:ln w="381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ตัวเชื่อมต่อตรง 84">
              <a:extLst>
                <a:ext uri="{FF2B5EF4-FFF2-40B4-BE49-F238E27FC236}">
                  <a16:creationId xmlns:a16="http://schemas.microsoft.com/office/drawing/2014/main" id="{2A650E0F-E802-409F-AFF0-07D0B6347C8A}"/>
                </a:ext>
              </a:extLst>
            </p:cNvPr>
            <p:cNvCxnSpPr>
              <a:cxnSpLocks/>
            </p:cNvCxnSpPr>
            <p:nvPr/>
          </p:nvCxnSpPr>
          <p:spPr>
            <a:xfrm>
              <a:off x="5245557" y="2822678"/>
              <a:ext cx="297065" cy="0"/>
            </a:xfrm>
            <a:prstGeom prst="line">
              <a:avLst/>
            </a:prstGeom>
            <a:ln w="381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ตัวเชื่อมต่อตรง 85">
              <a:extLst>
                <a:ext uri="{FF2B5EF4-FFF2-40B4-BE49-F238E27FC236}">
                  <a16:creationId xmlns:a16="http://schemas.microsoft.com/office/drawing/2014/main" id="{A2128FE9-63B8-4DDD-9A21-3C08D691CDD5}"/>
                </a:ext>
              </a:extLst>
            </p:cNvPr>
            <p:cNvCxnSpPr>
              <a:cxnSpLocks/>
            </p:cNvCxnSpPr>
            <p:nvPr/>
          </p:nvCxnSpPr>
          <p:spPr>
            <a:xfrm>
              <a:off x="3648669" y="2816054"/>
              <a:ext cx="297065" cy="0"/>
            </a:xfrm>
            <a:prstGeom prst="line">
              <a:avLst/>
            </a:prstGeom>
            <a:ln w="381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ตัวเชื่อมต่อตรง 86">
              <a:extLst>
                <a:ext uri="{FF2B5EF4-FFF2-40B4-BE49-F238E27FC236}">
                  <a16:creationId xmlns:a16="http://schemas.microsoft.com/office/drawing/2014/main" id="{55869F48-617A-4C29-B09F-81B4E8A3A1C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990833" y="2210871"/>
              <a:ext cx="298217" cy="188058"/>
            </a:xfrm>
            <a:prstGeom prst="line">
              <a:avLst/>
            </a:prstGeom>
            <a:ln w="381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ตัวเชื่อมต่อตรง 87">
              <a:extLst>
                <a:ext uri="{FF2B5EF4-FFF2-40B4-BE49-F238E27FC236}">
                  <a16:creationId xmlns:a16="http://schemas.microsoft.com/office/drawing/2014/main" id="{87957442-7150-425A-A357-8059CEBA9776}"/>
                </a:ext>
              </a:extLst>
            </p:cNvPr>
            <p:cNvCxnSpPr>
              <a:cxnSpLocks/>
            </p:cNvCxnSpPr>
            <p:nvPr/>
          </p:nvCxnSpPr>
          <p:spPr>
            <a:xfrm>
              <a:off x="3847260" y="2225375"/>
              <a:ext cx="306684" cy="163847"/>
            </a:xfrm>
            <a:prstGeom prst="line">
              <a:avLst/>
            </a:prstGeom>
            <a:ln w="381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ตัวเชื่อมต่อตรง 88">
              <a:extLst>
                <a:ext uri="{FF2B5EF4-FFF2-40B4-BE49-F238E27FC236}">
                  <a16:creationId xmlns:a16="http://schemas.microsoft.com/office/drawing/2014/main" id="{73CE4818-9240-460F-8BC4-DD5267DE5AB6}"/>
                </a:ext>
              </a:extLst>
            </p:cNvPr>
            <p:cNvCxnSpPr>
              <a:cxnSpLocks/>
            </p:cNvCxnSpPr>
            <p:nvPr/>
          </p:nvCxnSpPr>
          <p:spPr>
            <a:xfrm>
              <a:off x="4956314" y="2979252"/>
              <a:ext cx="300176" cy="207849"/>
            </a:xfrm>
            <a:prstGeom prst="line">
              <a:avLst/>
            </a:prstGeom>
            <a:ln w="381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ตัวเชื่อมต่อตรง 89">
              <a:extLst>
                <a:ext uri="{FF2B5EF4-FFF2-40B4-BE49-F238E27FC236}">
                  <a16:creationId xmlns:a16="http://schemas.microsoft.com/office/drawing/2014/main" id="{CC667875-EFCD-4B4A-BACA-CB668F509B0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859389" y="3003386"/>
              <a:ext cx="376278" cy="222856"/>
            </a:xfrm>
            <a:prstGeom prst="line">
              <a:avLst/>
            </a:prstGeom>
            <a:ln w="381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สี่เหลี่ยมผืนผ้า 1">
            <a:extLst>
              <a:ext uri="{FF2B5EF4-FFF2-40B4-BE49-F238E27FC236}">
                <a16:creationId xmlns:a16="http://schemas.microsoft.com/office/drawing/2014/main" id="{2C8F42B3-A290-44BA-AC3B-B387C86A61B2}"/>
              </a:ext>
            </a:extLst>
          </p:cNvPr>
          <p:cNvSpPr/>
          <p:nvPr/>
        </p:nvSpPr>
        <p:spPr>
          <a:xfrm>
            <a:off x="16207" y="5602014"/>
            <a:ext cx="529292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4400" b="1" dirty="0">
                <a:ln w="19050">
                  <a:noFill/>
                  <a:prstDash val="solid"/>
                </a:ln>
                <a:solidFill>
                  <a:srgbClr val="4F00C4"/>
                </a:solidFill>
                <a:effectLst>
                  <a:glow rad="63500">
                    <a:schemeClr val="bg1"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itchFamily="18" charset="0"/>
                <a:cs typeface="IrisUPC" pitchFamily="34" charset="-34"/>
              </a:rPr>
              <a:t>มรรค </a:t>
            </a:r>
            <a:r>
              <a:rPr lang="th-TH" sz="5400" b="1" dirty="0">
                <a:ln w="19050">
                  <a:noFill/>
                  <a:prstDash val="solid"/>
                </a:ln>
                <a:solidFill>
                  <a:srgbClr val="4F00C4"/>
                </a:solidFill>
                <a:effectLst>
                  <a:glow rad="63500">
                    <a:schemeClr val="bg1"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itchFamily="18" charset="0"/>
                <a:cs typeface="IrisUPC" pitchFamily="34" charset="-34"/>
              </a:rPr>
              <a:t>๑๑</a:t>
            </a:r>
            <a:r>
              <a:rPr lang="th-TH" sz="4400" b="1" dirty="0">
                <a:ln w="19050">
                  <a:noFill/>
                  <a:prstDash val="solid"/>
                </a:ln>
                <a:solidFill>
                  <a:srgbClr val="4F00C4"/>
                </a:solidFill>
                <a:effectLst>
                  <a:glow rad="63500">
                    <a:schemeClr val="bg1"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itchFamily="18" charset="0"/>
                <a:cs typeface="IrisUPC" pitchFamily="34" charset="-34"/>
              </a:rPr>
              <a:t> ในกระบวนทัศน์ใหม่</a:t>
            </a:r>
          </a:p>
        </p:txBody>
      </p:sp>
    </p:spTree>
    <p:extLst>
      <p:ext uri="{BB962C8B-B14F-4D97-AF65-F5344CB8AC3E}">
        <p14:creationId xmlns:p14="http://schemas.microsoft.com/office/powerpoint/2010/main" val="800999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4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-3596" y="116632"/>
            <a:ext cx="914399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54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IrisUPC" pitchFamily="34" charset="-34"/>
              </a:rPr>
              <a:t>ประเทศไทยในระยะเปลี่ยนผ่าน</a:t>
            </a:r>
          </a:p>
        </p:txBody>
      </p:sp>
      <p:sp>
        <p:nvSpPr>
          <p:cNvPr id="9" name="Rectangle 18"/>
          <p:cNvSpPr>
            <a:spLocks noChangeArrowheads="1"/>
          </p:cNvSpPr>
          <p:nvPr/>
        </p:nvSpPr>
        <p:spPr bwMode="hidden">
          <a:xfrm>
            <a:off x="76200" y="954389"/>
            <a:ext cx="9067800" cy="45719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folHlink">
                  <a:gamma/>
                  <a:shade val="46275"/>
                  <a:invGamma/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61" name="Rectangle 4">
            <a:extLst>
              <a:ext uri="{FF2B5EF4-FFF2-40B4-BE49-F238E27FC236}">
                <a16:creationId xmlns:a16="http://schemas.microsoft.com/office/drawing/2014/main" id="{57D9A9F2-B233-40EA-92E6-A62AD60B91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75383"/>
            <a:ext cx="91440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50863" indent="-514350"/>
            <a:r>
              <a:rPr lang="th-TH" sz="6600" b="1" dirty="0">
                <a:solidFill>
                  <a:srgbClr val="E8D9FF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๑</a:t>
            </a:r>
            <a:r>
              <a:rPr lang="th-TH" sz="4400" b="1" dirty="0">
                <a:solidFill>
                  <a:srgbClr val="E8D9FF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. ทำอย่างเคย </a:t>
            </a:r>
            <a:r>
              <a:rPr lang="en-US" sz="4400" b="1" dirty="0">
                <a:solidFill>
                  <a:srgbClr val="E8D9FF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– </a:t>
            </a:r>
            <a:r>
              <a:rPr lang="th-TH" sz="4400" b="1" dirty="0">
                <a:solidFill>
                  <a:srgbClr val="E8D9FF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ตามองมรรค ๑๑ ในกระบวนทัศน์ใหม่</a:t>
            </a:r>
            <a:endParaRPr lang="th-TH" sz="4400" b="1" dirty="0">
              <a:solidFill>
                <a:srgbClr val="E8D9FF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</a:effectLst>
              <a:latin typeface="IrisUPC" pitchFamily="34" charset="-34"/>
              <a:cs typeface="IrisUPC" pitchFamily="34" charset="-34"/>
            </a:endParaRPr>
          </a:p>
        </p:txBody>
      </p:sp>
      <p:sp>
        <p:nvSpPr>
          <p:cNvPr id="62" name="Rectangle 4">
            <a:extLst>
              <a:ext uri="{FF2B5EF4-FFF2-40B4-BE49-F238E27FC236}">
                <a16:creationId xmlns:a16="http://schemas.microsoft.com/office/drawing/2014/main" id="{EF42E2CF-3637-4A8E-9E48-D763226798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6" y="2196462"/>
            <a:ext cx="91440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50863" indent="-514350"/>
            <a:r>
              <a:rPr lang="th-TH" sz="6600" b="1" dirty="0">
                <a:solidFill>
                  <a:srgbClr val="BF93FF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๒</a:t>
            </a:r>
            <a:r>
              <a:rPr lang="th-TH" sz="4400" b="1" dirty="0">
                <a:solidFill>
                  <a:srgbClr val="BF93FF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. ระดมสร้างสัมมาชีพเต็มพื้นที่</a:t>
            </a:r>
            <a:endParaRPr lang="th-TH" sz="4400" b="1" dirty="0">
              <a:solidFill>
                <a:srgbClr val="BF93FF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</a:effectLst>
              <a:latin typeface="IrisUPC" pitchFamily="34" charset="-34"/>
              <a:cs typeface="IrisUPC" pitchFamily="34" charset="-34"/>
            </a:endParaRPr>
          </a:p>
        </p:txBody>
      </p:sp>
      <p:sp>
        <p:nvSpPr>
          <p:cNvPr id="63" name="Rectangle 4">
            <a:extLst>
              <a:ext uri="{FF2B5EF4-FFF2-40B4-BE49-F238E27FC236}">
                <a16:creationId xmlns:a16="http://schemas.microsoft.com/office/drawing/2014/main" id="{5FF79CFF-BEAC-4863-8E82-533929E89F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30" y="3329116"/>
            <a:ext cx="10174394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50863" indent="-514350"/>
            <a:r>
              <a:rPr lang="th-TH" sz="6600" b="1" dirty="0">
                <a:solidFill>
                  <a:srgbClr val="E8D9FF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๓</a:t>
            </a:r>
            <a:r>
              <a:rPr lang="th-TH" sz="4400" b="1" dirty="0">
                <a:solidFill>
                  <a:srgbClr val="E8D9FF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. ทุ่มเทเป็นมหาอำนาจทางการเกษตร และอาหารไทย</a:t>
            </a:r>
          </a:p>
        </p:txBody>
      </p:sp>
      <p:sp>
        <p:nvSpPr>
          <p:cNvPr id="64" name="Rectangle 4">
            <a:extLst>
              <a:ext uri="{FF2B5EF4-FFF2-40B4-BE49-F238E27FC236}">
                <a16:creationId xmlns:a16="http://schemas.microsoft.com/office/drawing/2014/main" id="{FC26A8B9-11BF-49EC-8637-7F789A1AD3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56" y="4509120"/>
            <a:ext cx="9129844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50863" indent="-514350"/>
            <a:r>
              <a:rPr lang="th-TH" sz="6600" b="1" dirty="0">
                <a:solidFill>
                  <a:srgbClr val="BF93FF"/>
                </a:solidFill>
                <a:effectLst>
                  <a:glow rad="63500">
                    <a:srgbClr val="3B0092">
                      <a:alpha val="40000"/>
                    </a:srgbClr>
                  </a:glow>
                </a:effectLst>
                <a:latin typeface="IrisUPC" pitchFamily="34" charset="-34"/>
                <a:cs typeface="IrisUPC" pitchFamily="34" charset="-34"/>
              </a:rPr>
              <a:t>๔</a:t>
            </a:r>
            <a:r>
              <a:rPr lang="th-TH" sz="4400" b="1" dirty="0">
                <a:solidFill>
                  <a:srgbClr val="BF93FF"/>
                </a:solidFill>
                <a:effectLst>
                  <a:glow rad="63500">
                    <a:srgbClr val="3B0092">
                      <a:alpha val="40000"/>
                    </a:srgbClr>
                  </a:glow>
                </a:effectLst>
                <a:latin typeface="IrisUPC" pitchFamily="34" charset="-34"/>
                <a:cs typeface="IrisUPC" pitchFamily="34" charset="-34"/>
              </a:rPr>
              <a:t>. ระดมการศึกษาใหม่ </a:t>
            </a:r>
            <a:r>
              <a:rPr lang="en-US" sz="4400" b="1" dirty="0">
                <a:solidFill>
                  <a:srgbClr val="BF93FF"/>
                </a:solidFill>
                <a:effectLst>
                  <a:glow rad="63500">
                    <a:srgbClr val="3B0092">
                      <a:alpha val="40000"/>
                    </a:srgbClr>
                  </a:glow>
                </a:effectLst>
                <a:latin typeface="IrisUPC" pitchFamily="34" charset="-34"/>
                <a:cs typeface="IrisUPC" pitchFamily="34" charset="-34"/>
              </a:rPr>
              <a:t>- </a:t>
            </a:r>
            <a:r>
              <a:rPr lang="th-TH" sz="4400" b="1" dirty="0">
                <a:solidFill>
                  <a:srgbClr val="BF93FF"/>
                </a:solidFill>
                <a:effectLst>
                  <a:glow rad="63500">
                    <a:srgbClr val="3B0092">
                      <a:alpha val="40000"/>
                    </a:srgbClr>
                  </a:glow>
                </a:effectLst>
                <a:latin typeface="IrisUPC" pitchFamily="34" charset="-34"/>
                <a:cs typeface="IrisUPC" pitchFamily="34" charset="-34"/>
              </a:rPr>
              <a:t>การเรียนรู้ในฐานการทำงาน</a:t>
            </a:r>
          </a:p>
        </p:txBody>
      </p:sp>
      <p:sp>
        <p:nvSpPr>
          <p:cNvPr id="66" name="Rectangle 4">
            <a:extLst>
              <a:ext uri="{FF2B5EF4-FFF2-40B4-BE49-F238E27FC236}">
                <a16:creationId xmlns:a16="http://schemas.microsoft.com/office/drawing/2014/main" id="{E1C7489D-9151-42CB-9862-F79A19EBDC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4230" y="5313582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50863" indent="-514350"/>
            <a:r>
              <a:rPr lang="th-TH" sz="3200" b="1" dirty="0">
                <a:solidFill>
                  <a:srgbClr val="BF93FF"/>
                </a:solidFill>
                <a:effectLst>
                  <a:glow rad="63500">
                    <a:srgbClr val="3B0092"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IrisUPC" pitchFamily="34" charset="-34"/>
              </a:rPr>
              <a:t>                                         </a:t>
            </a:r>
            <a:r>
              <a:rPr lang="en-US" sz="3200" b="1" dirty="0">
                <a:solidFill>
                  <a:srgbClr val="BF93FF"/>
                </a:solidFill>
                <a:effectLst>
                  <a:glow rad="63500">
                    <a:srgbClr val="3B0092"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IrisUPC" pitchFamily="34" charset="-34"/>
              </a:rPr>
              <a:t>      </a:t>
            </a:r>
            <a:r>
              <a:rPr lang="en-US" b="1" dirty="0">
                <a:solidFill>
                  <a:srgbClr val="BF93FF"/>
                </a:solidFill>
                <a:effectLst>
                  <a:glow rad="63500">
                    <a:srgbClr val="3B0092"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200" b="1" dirty="0">
                <a:solidFill>
                  <a:srgbClr val="BF93FF"/>
                </a:solidFill>
                <a:effectLst>
                  <a:glow rad="63500">
                    <a:srgbClr val="3B0092"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Work-Based Learning)</a:t>
            </a:r>
            <a:endParaRPr lang="th-TH" sz="1800" b="1" dirty="0">
              <a:solidFill>
                <a:srgbClr val="BF93FF"/>
              </a:solidFill>
              <a:effectLst>
                <a:glow rad="63500">
                  <a:srgbClr val="3B0092">
                    <a:alpha val="40000"/>
                  </a:srgbClr>
                </a:glow>
              </a:effectLst>
              <a:latin typeface="Times New Roman" panose="02020603050405020304" pitchFamily="18" charset="0"/>
              <a:cs typeface="IrisUPC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589782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61" grpId="0"/>
      <p:bldP spid="62" grpId="0"/>
      <p:bldP spid="63" grpId="0"/>
      <p:bldP spid="64" grpId="0"/>
      <p:bldP spid="6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-3596" y="15148"/>
            <a:ext cx="914399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54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IrisUPC" pitchFamily="34" charset="-34"/>
              </a:rPr>
              <a:t>สปิริตคนไทยยามวิกฤต</a:t>
            </a:r>
          </a:p>
        </p:txBody>
      </p:sp>
      <p:sp>
        <p:nvSpPr>
          <p:cNvPr id="9" name="Rectangle 18"/>
          <p:cNvSpPr>
            <a:spLocks noChangeArrowheads="1"/>
          </p:cNvSpPr>
          <p:nvPr/>
        </p:nvSpPr>
        <p:spPr bwMode="hidden">
          <a:xfrm>
            <a:off x="76200" y="775337"/>
            <a:ext cx="9067800" cy="45719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folHlink">
                  <a:gamma/>
                  <a:shade val="46275"/>
                  <a:invGamma/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04E2392-02A4-44D9-AA9F-68D7F2FE9E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56" y="880844"/>
            <a:ext cx="9129844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50863" indent="-514350"/>
            <a:r>
              <a:rPr lang="th-TH" sz="6600" b="1" dirty="0">
                <a:solidFill>
                  <a:srgbClr val="D8BDFF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๕</a:t>
            </a:r>
            <a:r>
              <a:rPr lang="th-TH" sz="4400" b="1" dirty="0">
                <a:solidFill>
                  <a:srgbClr val="D8BDFF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. รวมตัวร่วมคิดร่วมทำเป็นกลุ่มๆ ในเรื่องทิศทาง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9FB70654-4F60-4B03-9ED3-E6A31EC8F6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596" y="1412776"/>
            <a:ext cx="9129844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50863" indent="-514350"/>
            <a:r>
              <a:rPr lang="th-TH" sz="6600" b="1" dirty="0">
                <a:solidFill>
                  <a:srgbClr val="D8BDFF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  </a:t>
            </a:r>
            <a:r>
              <a:rPr lang="th-TH" sz="5400" b="1" dirty="0">
                <a:solidFill>
                  <a:srgbClr val="D8BDFF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  </a:t>
            </a:r>
            <a:r>
              <a:rPr lang="th-TH" sz="4400" b="1" dirty="0">
                <a:solidFill>
                  <a:srgbClr val="D8BDFF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การพัฒนาประเทศไทยหลังโควิด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BD8E480-85E8-4EE9-9D00-FE871C68F1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82" y="2492896"/>
            <a:ext cx="912984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50863" indent="-514350" algn="ctr"/>
            <a:r>
              <a:rPr lang="th-TH" sz="48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เวทีทิศทางการพัฒนาประเทศไทยหลังโควิด</a:t>
            </a:r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id="{CE8C748F-9ECE-434E-9051-F5A7EC481B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8" y="5574831"/>
            <a:ext cx="9129844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50863" indent="-514350" algn="ctr"/>
            <a:r>
              <a:rPr lang="th-TH" sz="6000" b="1" dirty="0">
                <a:ln>
                  <a:solidFill>
                    <a:srgbClr val="BF93FF"/>
                  </a:solidFill>
                </a:ln>
                <a:solidFill>
                  <a:schemeClr val="bg1"/>
                </a:solidFill>
                <a:effectLst>
                  <a:glow rad="63500">
                    <a:srgbClr val="3B0092"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ยุคศรีอาริยะ</a:t>
            </a:r>
          </a:p>
        </p:txBody>
      </p:sp>
      <p:grpSp>
        <p:nvGrpSpPr>
          <p:cNvPr id="17" name="กลุ่ม 16">
            <a:extLst>
              <a:ext uri="{FF2B5EF4-FFF2-40B4-BE49-F238E27FC236}">
                <a16:creationId xmlns:a16="http://schemas.microsoft.com/office/drawing/2014/main" id="{0301E733-103A-4164-8C74-87BB029E526B}"/>
              </a:ext>
            </a:extLst>
          </p:cNvPr>
          <p:cNvGrpSpPr/>
          <p:nvPr/>
        </p:nvGrpSpPr>
        <p:grpSpPr>
          <a:xfrm>
            <a:off x="11071" y="4756957"/>
            <a:ext cx="9129844" cy="1107996"/>
            <a:chOff x="11071" y="4756957"/>
            <a:chExt cx="9129844" cy="949461"/>
          </a:xfrm>
        </p:grpSpPr>
        <p:sp>
          <p:nvSpPr>
            <p:cNvPr id="11" name="Rectangle 4">
              <a:extLst>
                <a:ext uri="{FF2B5EF4-FFF2-40B4-BE49-F238E27FC236}">
                  <a16:creationId xmlns:a16="http://schemas.microsoft.com/office/drawing/2014/main" id="{13526A06-83D1-4D5A-ACBF-E5C83CBD8F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71" y="4936977"/>
              <a:ext cx="9129844" cy="7694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550863" indent="-514350" algn="ctr"/>
              <a:r>
                <a:rPr lang="th-TH" sz="4400" b="1" dirty="0">
                  <a:solidFill>
                    <a:srgbClr val="E8D9FF"/>
                  </a:solidFill>
                  <a:effectLst>
                    <a:glow rad="139700">
                      <a:schemeClr val="accent4">
                        <a:satMod val="175000"/>
                        <a:alpha val="40000"/>
                      </a:schemeClr>
                    </a:glow>
                  </a:effectLst>
                  <a:latin typeface="IrisUPC" pitchFamily="34" charset="-34"/>
                  <a:cs typeface="IrisUPC" pitchFamily="34" charset="-34"/>
                </a:rPr>
                <a:t>ประเทศไทยยุคใหม่หลังโควิด</a:t>
              </a:r>
            </a:p>
          </p:txBody>
        </p:sp>
        <p:cxnSp>
          <p:nvCxnSpPr>
            <p:cNvPr id="14" name="ลูกศรเชื่อมต่อแบบตรง 13">
              <a:extLst>
                <a:ext uri="{FF2B5EF4-FFF2-40B4-BE49-F238E27FC236}">
                  <a16:creationId xmlns:a16="http://schemas.microsoft.com/office/drawing/2014/main" id="{77F55F17-7833-4A26-825F-DCDE176E2209}"/>
                </a:ext>
              </a:extLst>
            </p:cNvPr>
            <p:cNvCxnSpPr/>
            <p:nvPr/>
          </p:nvCxnSpPr>
          <p:spPr>
            <a:xfrm>
              <a:off x="4575543" y="4756957"/>
              <a:ext cx="0" cy="360040"/>
            </a:xfrm>
            <a:prstGeom prst="straightConnector1">
              <a:avLst/>
            </a:prstGeom>
            <a:ln w="57150">
              <a:solidFill>
                <a:srgbClr val="E8D9FF"/>
              </a:solidFill>
              <a:headEnd type="none" w="med" len="med"/>
              <a:tailEnd type="arrow" w="med" len="med"/>
            </a:ln>
            <a:effectLst>
              <a:glow rad="635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กลุ่ม 2">
            <a:extLst>
              <a:ext uri="{FF2B5EF4-FFF2-40B4-BE49-F238E27FC236}">
                <a16:creationId xmlns:a16="http://schemas.microsoft.com/office/drawing/2014/main" id="{E2F5E4FF-89C8-49E6-9F5E-012E24CD21D2}"/>
              </a:ext>
            </a:extLst>
          </p:cNvPr>
          <p:cNvGrpSpPr/>
          <p:nvPr/>
        </p:nvGrpSpPr>
        <p:grpSpPr>
          <a:xfrm>
            <a:off x="8136" y="4005064"/>
            <a:ext cx="9129844" cy="926786"/>
            <a:chOff x="8136" y="4005064"/>
            <a:chExt cx="9129844" cy="926786"/>
          </a:xfrm>
        </p:grpSpPr>
        <p:sp>
          <p:nvSpPr>
            <p:cNvPr id="10" name="Rectangle 4">
              <a:extLst>
                <a:ext uri="{FF2B5EF4-FFF2-40B4-BE49-F238E27FC236}">
                  <a16:creationId xmlns:a16="http://schemas.microsoft.com/office/drawing/2014/main" id="{9F31C6D8-A7B2-4EF5-B13C-FBB7024F66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36" y="4162409"/>
              <a:ext cx="9129844" cy="7694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550863" indent="-514350" algn="ctr"/>
              <a:r>
                <a:rPr lang="th-TH" sz="4400" b="1" dirty="0">
                  <a:solidFill>
                    <a:srgbClr val="D8BDFF"/>
                  </a:solidFill>
                  <a:effectLst>
                    <a:glow rad="139700">
                      <a:schemeClr val="accent4">
                        <a:satMod val="175000"/>
                        <a:alpha val="40000"/>
                      </a:schemeClr>
                    </a:glow>
                  </a:effectLst>
                  <a:latin typeface="IrisUPC" pitchFamily="34" charset="-34"/>
                  <a:cs typeface="IrisUPC" pitchFamily="34" charset="-34"/>
                </a:rPr>
                <a:t>ขับเคลื่อนการพัฒนาประเทศไทย</a:t>
              </a:r>
            </a:p>
          </p:txBody>
        </p:sp>
        <p:cxnSp>
          <p:nvCxnSpPr>
            <p:cNvPr id="15" name="ลูกศรเชื่อมต่อแบบตรง 14">
              <a:extLst>
                <a:ext uri="{FF2B5EF4-FFF2-40B4-BE49-F238E27FC236}">
                  <a16:creationId xmlns:a16="http://schemas.microsoft.com/office/drawing/2014/main" id="{D2443DF5-D3CF-4FDA-B601-1D116A7C55A9}"/>
                </a:ext>
              </a:extLst>
            </p:cNvPr>
            <p:cNvCxnSpPr/>
            <p:nvPr/>
          </p:nvCxnSpPr>
          <p:spPr>
            <a:xfrm>
              <a:off x="4572000" y="4005064"/>
              <a:ext cx="0" cy="360040"/>
            </a:xfrm>
            <a:prstGeom prst="straightConnector1">
              <a:avLst/>
            </a:prstGeom>
            <a:ln w="57150">
              <a:solidFill>
                <a:srgbClr val="E8D9FF"/>
              </a:solidFill>
              <a:headEnd type="none" w="med" len="med"/>
              <a:tailEnd type="arrow" w="med" len="med"/>
            </a:ln>
            <a:effectLst>
              <a:glow rad="635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กลุ่ม 1">
            <a:extLst>
              <a:ext uri="{FF2B5EF4-FFF2-40B4-BE49-F238E27FC236}">
                <a16:creationId xmlns:a16="http://schemas.microsoft.com/office/drawing/2014/main" id="{590DEE57-EF8D-4AE8-9CC4-D961F1E4FDC8}"/>
              </a:ext>
            </a:extLst>
          </p:cNvPr>
          <p:cNvGrpSpPr/>
          <p:nvPr/>
        </p:nvGrpSpPr>
        <p:grpSpPr>
          <a:xfrm>
            <a:off x="-2497" y="3172867"/>
            <a:ext cx="9129844" cy="976213"/>
            <a:chOff x="-2497" y="3172867"/>
            <a:chExt cx="9129844" cy="976213"/>
          </a:xfrm>
        </p:grpSpPr>
        <p:sp>
          <p:nvSpPr>
            <p:cNvPr id="8" name="Rectangle 4">
              <a:extLst>
                <a:ext uri="{FF2B5EF4-FFF2-40B4-BE49-F238E27FC236}">
                  <a16:creationId xmlns:a16="http://schemas.microsoft.com/office/drawing/2014/main" id="{285CC62F-B4B4-464E-9B68-BA900181D9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2497" y="3379639"/>
              <a:ext cx="9129844" cy="7694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550863" indent="-514350" algn="ctr"/>
              <a:r>
                <a:rPr lang="th-TH" sz="4400" b="1" dirty="0">
                  <a:solidFill>
                    <a:schemeClr val="bg1"/>
                  </a:solidFill>
                  <a:effectLst>
                    <a:glow rad="139700">
                      <a:schemeClr val="accent4">
                        <a:satMod val="175000"/>
                        <a:alpha val="40000"/>
                      </a:schemeClr>
                    </a:glow>
                  </a:effectLst>
                  <a:latin typeface="IrisUPC" pitchFamily="34" charset="-34"/>
                  <a:cs typeface="IrisUPC" pitchFamily="34" charset="-34"/>
                </a:rPr>
                <a:t>ปัญญาร่วม</a:t>
              </a:r>
            </a:p>
          </p:txBody>
        </p:sp>
        <p:cxnSp>
          <p:nvCxnSpPr>
            <p:cNvPr id="16" name="ลูกศรเชื่อมต่อแบบตรง 15">
              <a:extLst>
                <a:ext uri="{FF2B5EF4-FFF2-40B4-BE49-F238E27FC236}">
                  <a16:creationId xmlns:a16="http://schemas.microsoft.com/office/drawing/2014/main" id="{0F71DA1C-B2C6-4F3E-B668-D539EB206D53}"/>
                </a:ext>
              </a:extLst>
            </p:cNvPr>
            <p:cNvCxnSpPr/>
            <p:nvPr/>
          </p:nvCxnSpPr>
          <p:spPr>
            <a:xfrm>
              <a:off x="4572000" y="3172867"/>
              <a:ext cx="0" cy="360040"/>
            </a:xfrm>
            <a:prstGeom prst="straightConnector1">
              <a:avLst/>
            </a:prstGeom>
            <a:ln w="57150">
              <a:solidFill>
                <a:srgbClr val="E8D9FF"/>
              </a:solidFill>
              <a:headEnd type="none" w="med" len="med"/>
              <a:tailEnd type="arrow" w="med" len="med"/>
            </a:ln>
            <a:effectLst>
              <a:glow rad="635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92076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5" grpId="0"/>
      <p:bldP spid="6" grpId="0"/>
      <p:bldP spid="7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-3596" y="44624"/>
            <a:ext cx="9143999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6000" b="1" dirty="0">
                <a:ln w="19050">
                  <a:noFill/>
                  <a:prstDash val="solid"/>
                </a:ln>
                <a:solidFill>
                  <a:srgbClr val="E8D9FF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IrisUPC" pitchFamily="34" charset="-34"/>
              </a:rPr>
              <a:t>ประเทศไทยก่อนโควิด</a:t>
            </a:r>
            <a:r>
              <a:rPr lang="th-TH" sz="6000" b="1" dirty="0">
                <a:ln w="19050">
                  <a:noFill/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IrisUPC" pitchFamily="34" charset="-34"/>
              </a:rPr>
              <a:t>วิกฤตใหญ่อยู่แล้ว</a:t>
            </a:r>
          </a:p>
        </p:txBody>
      </p:sp>
      <p:sp>
        <p:nvSpPr>
          <p:cNvPr id="9" name="Rectangle 18"/>
          <p:cNvSpPr>
            <a:spLocks noChangeArrowheads="1"/>
          </p:cNvSpPr>
          <p:nvPr/>
        </p:nvSpPr>
        <p:spPr bwMode="hidden">
          <a:xfrm>
            <a:off x="76200" y="863001"/>
            <a:ext cx="9067800" cy="45719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folHlink">
                  <a:gamma/>
                  <a:shade val="46275"/>
                  <a:invGamma/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10" name="สี่เหลี่ยมผืนผ้า 9">
            <a:extLst>
              <a:ext uri="{FF2B5EF4-FFF2-40B4-BE49-F238E27FC236}">
                <a16:creationId xmlns:a16="http://schemas.microsoft.com/office/drawing/2014/main" id="{A013C728-8C1F-4A5B-8445-81ECD593BCAD}"/>
              </a:ext>
            </a:extLst>
          </p:cNvPr>
          <p:cNvSpPr/>
          <p:nvPr/>
        </p:nvSpPr>
        <p:spPr>
          <a:xfrm>
            <a:off x="-32" y="2407832"/>
            <a:ext cx="9140403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4800" b="1" dirty="0">
                <a:ln w="19050">
                  <a:noFill/>
                  <a:prstDash val="solid"/>
                </a:ln>
                <a:solidFill>
                  <a:srgbClr val="D8BDFF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        วิกฤตเศรษฐกิจที่เชื่อมโยงกับระบบผิดๆ</a:t>
            </a:r>
          </a:p>
        </p:txBody>
      </p:sp>
      <p:sp>
        <p:nvSpPr>
          <p:cNvPr id="11" name="สี่เหลี่ยมผืนผ้า 3">
            <a:extLst>
              <a:ext uri="{FF2B5EF4-FFF2-40B4-BE49-F238E27FC236}">
                <a16:creationId xmlns:a16="http://schemas.microsoft.com/office/drawing/2014/main" id="{DB8BEEFF-9C7E-4B56-9610-910302A24D6F}"/>
              </a:ext>
            </a:extLst>
          </p:cNvPr>
          <p:cNvSpPr/>
          <p:nvPr/>
        </p:nvSpPr>
        <p:spPr>
          <a:xfrm>
            <a:off x="6020" y="1222626"/>
            <a:ext cx="9143999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48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        ความยากจนและความเหลื่อมล้ำสุดๆ ...</a:t>
            </a:r>
          </a:p>
        </p:txBody>
      </p:sp>
      <p:sp>
        <p:nvSpPr>
          <p:cNvPr id="13" name="สี่เหลี่ยมผืนผ้า 3">
            <a:extLst>
              <a:ext uri="{FF2B5EF4-FFF2-40B4-BE49-F238E27FC236}">
                <a16:creationId xmlns:a16="http://schemas.microsoft.com/office/drawing/2014/main" id="{5FEDBF48-A77E-46C3-B12F-0D7FCCBEC4C9}"/>
              </a:ext>
            </a:extLst>
          </p:cNvPr>
          <p:cNvSpPr/>
          <p:nvPr/>
        </p:nvSpPr>
        <p:spPr>
          <a:xfrm>
            <a:off x="415396" y="3738838"/>
            <a:ext cx="9143999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3600" b="1" dirty="0">
                <a:ln w="19050">
                  <a:noFill/>
                  <a:prstDash val="solid"/>
                </a:ln>
                <a:solidFill>
                  <a:srgbClr val="BF93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 </a:t>
            </a:r>
            <a:r>
              <a:rPr lang="en-US" sz="3600" b="1" dirty="0">
                <a:ln w="19050">
                  <a:noFill/>
                  <a:prstDash val="solid"/>
                </a:ln>
                <a:solidFill>
                  <a:srgbClr val="BF93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       </a:t>
            </a:r>
            <a:endParaRPr lang="th-TH" sz="3600" b="1" dirty="0">
              <a:ln w="19050">
                <a:noFill/>
                <a:prstDash val="solid"/>
              </a:ln>
              <a:solidFill>
                <a:srgbClr val="BF93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IrisUPC" pitchFamily="34" charset="-34"/>
            </a:endParaRPr>
          </a:p>
        </p:txBody>
      </p:sp>
      <p:sp>
        <p:nvSpPr>
          <p:cNvPr id="14" name="สี่เหลี่ยมผืนผ้า 3">
            <a:extLst>
              <a:ext uri="{FF2B5EF4-FFF2-40B4-BE49-F238E27FC236}">
                <a16:creationId xmlns:a16="http://schemas.microsoft.com/office/drawing/2014/main" id="{D5DC1303-5189-44DF-9BBE-EE13517E02F4}"/>
              </a:ext>
            </a:extLst>
          </p:cNvPr>
          <p:cNvSpPr/>
          <p:nvPr/>
        </p:nvSpPr>
        <p:spPr>
          <a:xfrm>
            <a:off x="15247" y="3645024"/>
            <a:ext cx="9143999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48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        วิกฤตสิ่งแวดล้อม</a:t>
            </a:r>
          </a:p>
        </p:txBody>
      </p:sp>
      <p:sp>
        <p:nvSpPr>
          <p:cNvPr id="15" name="สี่เหลี่ยมผืนผ้า 3">
            <a:extLst>
              <a:ext uri="{FF2B5EF4-FFF2-40B4-BE49-F238E27FC236}">
                <a16:creationId xmlns:a16="http://schemas.microsoft.com/office/drawing/2014/main" id="{7BBB9A17-A88E-45E2-AA9A-2C3870DF581C}"/>
              </a:ext>
            </a:extLst>
          </p:cNvPr>
          <p:cNvSpPr/>
          <p:nvPr/>
        </p:nvSpPr>
        <p:spPr>
          <a:xfrm>
            <a:off x="15247" y="4374536"/>
            <a:ext cx="9143999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4800" b="1" dirty="0">
                <a:ln w="19050">
                  <a:noFill/>
                  <a:prstDash val="solid"/>
                </a:ln>
                <a:solidFill>
                  <a:srgbClr val="D8BD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        วิกฤตการเมือง</a:t>
            </a:r>
          </a:p>
        </p:txBody>
      </p:sp>
      <p:pic>
        <p:nvPicPr>
          <p:cNvPr id="16" name="Picture 112" descr="season_2">
            <a:extLst>
              <a:ext uri="{FF2B5EF4-FFF2-40B4-BE49-F238E27FC236}">
                <a16:creationId xmlns:a16="http://schemas.microsoft.com/office/drawing/2014/main" id="{052B20A5-AA3A-4FF8-AC1E-D49CD596FD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 l="53087" t="15094" r="12962" b="45284"/>
          <a:stretch>
            <a:fillRect/>
          </a:stretch>
        </p:blipFill>
        <p:spPr bwMode="gray">
          <a:xfrm>
            <a:off x="505230" y="1333358"/>
            <a:ext cx="476501" cy="511466"/>
          </a:xfrm>
          <a:prstGeom prst="rect">
            <a:avLst/>
          </a:prstGeom>
          <a:noFill/>
        </p:spPr>
      </p:pic>
      <p:pic>
        <p:nvPicPr>
          <p:cNvPr id="19" name="Picture 112" descr="season_2">
            <a:extLst>
              <a:ext uri="{FF2B5EF4-FFF2-40B4-BE49-F238E27FC236}">
                <a16:creationId xmlns:a16="http://schemas.microsoft.com/office/drawing/2014/main" id="{1E5597FB-4CF6-4CD1-90FD-76E91E8E1A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 l="53087" t="15094" r="12962" b="45284"/>
          <a:stretch>
            <a:fillRect/>
          </a:stretch>
        </p:blipFill>
        <p:spPr bwMode="gray">
          <a:xfrm>
            <a:off x="505230" y="2523172"/>
            <a:ext cx="476501" cy="511466"/>
          </a:xfrm>
          <a:prstGeom prst="rect">
            <a:avLst/>
          </a:prstGeom>
          <a:noFill/>
        </p:spPr>
      </p:pic>
      <p:pic>
        <p:nvPicPr>
          <p:cNvPr id="20" name="Picture 112" descr="season_2">
            <a:extLst>
              <a:ext uri="{FF2B5EF4-FFF2-40B4-BE49-F238E27FC236}">
                <a16:creationId xmlns:a16="http://schemas.microsoft.com/office/drawing/2014/main" id="{29512D98-22C2-4034-B85C-18D42BB7C1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 l="53087" t="15094" r="12962" b="45284"/>
          <a:stretch>
            <a:fillRect/>
          </a:stretch>
        </p:blipFill>
        <p:spPr bwMode="gray">
          <a:xfrm>
            <a:off x="483964" y="3753981"/>
            <a:ext cx="476501" cy="511466"/>
          </a:xfrm>
          <a:prstGeom prst="rect">
            <a:avLst/>
          </a:prstGeom>
          <a:noFill/>
        </p:spPr>
      </p:pic>
      <p:sp>
        <p:nvSpPr>
          <p:cNvPr id="22" name="สี่เหลี่ยมผืนผ้า 3">
            <a:extLst>
              <a:ext uri="{FF2B5EF4-FFF2-40B4-BE49-F238E27FC236}">
                <a16:creationId xmlns:a16="http://schemas.microsoft.com/office/drawing/2014/main" id="{E8606081-C689-4071-B3D0-FB4551DFD0BA}"/>
              </a:ext>
            </a:extLst>
          </p:cNvPr>
          <p:cNvSpPr/>
          <p:nvPr/>
        </p:nvSpPr>
        <p:spPr>
          <a:xfrm>
            <a:off x="-3596" y="5273332"/>
            <a:ext cx="9143999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6600" b="1" dirty="0">
                <a:ln w="19050">
                  <a:noFill/>
                  <a:prstDash val="solid"/>
                </a:ln>
                <a:solidFill>
                  <a:srgbClr val="8A0000"/>
                </a:solidFill>
                <a:effectLst>
                  <a:glow rad="1016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เพราะโลกวิกฤต โควิดจึงมา</a:t>
            </a:r>
          </a:p>
        </p:txBody>
      </p:sp>
      <p:sp>
        <p:nvSpPr>
          <p:cNvPr id="23" name="สี่เหลี่ยมผืนผ้า 22">
            <a:extLst>
              <a:ext uri="{FF2B5EF4-FFF2-40B4-BE49-F238E27FC236}">
                <a16:creationId xmlns:a16="http://schemas.microsoft.com/office/drawing/2014/main" id="{D63B7C5D-F9E6-4085-854E-20C243045FEF}"/>
              </a:ext>
            </a:extLst>
          </p:cNvPr>
          <p:cNvSpPr/>
          <p:nvPr/>
        </p:nvSpPr>
        <p:spPr>
          <a:xfrm>
            <a:off x="3597" y="2911888"/>
            <a:ext cx="9140403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4800" b="1" dirty="0">
                <a:ln w="19050">
                  <a:noFill/>
                  <a:prstDash val="solid"/>
                </a:ln>
                <a:solidFill>
                  <a:srgbClr val="D8BDFF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        ของเศรษฐกิจโลก</a:t>
            </a:r>
          </a:p>
        </p:txBody>
      </p:sp>
      <p:sp>
        <p:nvSpPr>
          <p:cNvPr id="24" name="สี่เหลี่ยมผืนผ้า 3">
            <a:extLst>
              <a:ext uri="{FF2B5EF4-FFF2-40B4-BE49-F238E27FC236}">
                <a16:creationId xmlns:a16="http://schemas.microsoft.com/office/drawing/2014/main" id="{1DD35602-53E0-45E6-A2D1-63269CEF20BC}"/>
              </a:ext>
            </a:extLst>
          </p:cNvPr>
          <p:cNvSpPr/>
          <p:nvPr/>
        </p:nvSpPr>
        <p:spPr>
          <a:xfrm>
            <a:off x="14230" y="1700808"/>
            <a:ext cx="9143999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48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        ...ไม่มีใครแก้ได้</a:t>
            </a:r>
          </a:p>
        </p:txBody>
      </p:sp>
      <p:pic>
        <p:nvPicPr>
          <p:cNvPr id="18" name="Picture 112" descr="season_2">
            <a:extLst>
              <a:ext uri="{FF2B5EF4-FFF2-40B4-BE49-F238E27FC236}">
                <a16:creationId xmlns:a16="http://schemas.microsoft.com/office/drawing/2014/main" id="{E7B47917-0A7C-42F9-A1BA-683EAAD159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 l="53087" t="15094" r="12962" b="45284"/>
          <a:stretch>
            <a:fillRect/>
          </a:stretch>
        </p:blipFill>
        <p:spPr bwMode="gray">
          <a:xfrm>
            <a:off x="478177" y="4509120"/>
            <a:ext cx="476501" cy="511466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75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5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75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2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75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5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75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11" grpId="0"/>
      <p:bldP spid="14" grpId="0"/>
      <p:bldP spid="15" grpId="0"/>
      <p:bldP spid="22" grpId="0"/>
      <p:bldP spid="23" grpId="0"/>
      <p:bldP spid="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ผืนผ้า 3"/>
          <p:cNvSpPr/>
          <p:nvPr/>
        </p:nvSpPr>
        <p:spPr>
          <a:xfrm>
            <a:off x="1" y="68031"/>
            <a:ext cx="9143999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56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IrisUPC" pitchFamily="34" charset="-34"/>
              </a:rPr>
              <a:t>ความเหลื่อมล้ำและการขาดความเป็นธรรม</a:t>
            </a:r>
          </a:p>
        </p:txBody>
      </p:sp>
      <p:sp>
        <p:nvSpPr>
          <p:cNvPr id="10" name="Rectangle 18">
            <a:extLst>
              <a:ext uri="{FF2B5EF4-FFF2-40B4-BE49-F238E27FC236}">
                <a16:creationId xmlns:a16="http://schemas.microsoft.com/office/drawing/2014/main" id="{6CEA7DA0-0296-4D5B-B4CF-E30D54BACB3D}"/>
              </a:ext>
            </a:extLst>
          </p:cNvPr>
          <p:cNvSpPr>
            <a:spLocks noChangeArrowheads="1"/>
          </p:cNvSpPr>
          <p:nvPr/>
        </p:nvSpPr>
        <p:spPr bwMode="hidden">
          <a:xfrm>
            <a:off x="43199" y="1007017"/>
            <a:ext cx="9067800" cy="45719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folHlink">
                  <a:gamma/>
                  <a:shade val="46275"/>
                  <a:invGamma/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h-TH" sz="3600"/>
          </a:p>
        </p:txBody>
      </p:sp>
      <p:sp>
        <p:nvSpPr>
          <p:cNvPr id="22" name="สี่เหลี่ยมผืนผ้า 3">
            <a:extLst>
              <a:ext uri="{FF2B5EF4-FFF2-40B4-BE49-F238E27FC236}">
                <a16:creationId xmlns:a16="http://schemas.microsoft.com/office/drawing/2014/main" id="{352F3ECC-477C-4BFA-B05E-F6A06741E9B2}"/>
              </a:ext>
            </a:extLst>
          </p:cNvPr>
          <p:cNvSpPr/>
          <p:nvPr/>
        </p:nvSpPr>
        <p:spPr>
          <a:xfrm>
            <a:off x="0" y="1628800"/>
            <a:ext cx="9143999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6000" b="1" dirty="0">
                <a:ln w="19050">
                  <a:noFill/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IrisUPC" pitchFamily="34" charset="-34"/>
              </a:rPr>
              <a:t>“ปัญหาเชิงโครงสร้าง”</a:t>
            </a:r>
          </a:p>
        </p:txBody>
      </p:sp>
      <p:sp>
        <p:nvSpPr>
          <p:cNvPr id="23" name="สี่เหลี่ยมผืนผ้า 3">
            <a:extLst>
              <a:ext uri="{FF2B5EF4-FFF2-40B4-BE49-F238E27FC236}">
                <a16:creationId xmlns:a16="http://schemas.microsoft.com/office/drawing/2014/main" id="{D0B06E10-C27C-4A4F-9A41-EF971869CB81}"/>
              </a:ext>
            </a:extLst>
          </p:cNvPr>
          <p:cNvSpPr/>
          <p:nvPr/>
        </p:nvSpPr>
        <p:spPr>
          <a:xfrm>
            <a:off x="14230" y="2912170"/>
            <a:ext cx="914399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5400" b="1" dirty="0">
                <a:ln w="19050">
                  <a:noFill/>
                  <a:prstDash val="solid"/>
                </a:ln>
                <a:solidFill>
                  <a:srgbClr val="D8BDFF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IrisUPC" pitchFamily="34" charset="-34"/>
              </a:rPr>
              <a:t>คนไทยเหมือนไก่อยู่ใน </a:t>
            </a:r>
            <a:r>
              <a:rPr lang="th-TH" sz="5400" b="1" dirty="0">
                <a:ln w="19050">
                  <a:noFill/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IrisUPC" pitchFamily="34" charset="-34"/>
              </a:rPr>
              <a:t>“เข่ง” </a:t>
            </a:r>
            <a:r>
              <a:rPr lang="th-TH" sz="5400" b="1" dirty="0">
                <a:ln w="19050">
                  <a:noFill/>
                  <a:prstDash val="solid"/>
                </a:ln>
                <a:solidFill>
                  <a:srgbClr val="D8BDFF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IrisUPC" pitchFamily="34" charset="-34"/>
              </a:rPr>
              <a:t>จิกตีกันร่ำไป</a:t>
            </a:r>
          </a:p>
        </p:txBody>
      </p:sp>
      <p:sp>
        <p:nvSpPr>
          <p:cNvPr id="24" name="สี่เหลี่ยมผืนผ้า 3">
            <a:extLst>
              <a:ext uri="{FF2B5EF4-FFF2-40B4-BE49-F238E27FC236}">
                <a16:creationId xmlns:a16="http://schemas.microsoft.com/office/drawing/2014/main" id="{F3BB64D9-999D-4808-B599-4DB4C47652E9}"/>
              </a:ext>
            </a:extLst>
          </p:cNvPr>
          <p:cNvSpPr/>
          <p:nvPr/>
        </p:nvSpPr>
        <p:spPr>
          <a:xfrm>
            <a:off x="14230" y="4078017"/>
            <a:ext cx="914399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54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IrisUPC" pitchFamily="34" charset="-34"/>
              </a:rPr>
              <a:t> ยุทธศาสตร์หลังโควิด</a:t>
            </a:r>
            <a:endParaRPr lang="th-TH" sz="5400" b="1" dirty="0">
              <a:ln w="19050">
                <a:noFill/>
                <a:prstDash val="solid"/>
              </a:ln>
              <a:solidFill>
                <a:srgbClr val="FF0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cs typeface="IrisUPC" pitchFamily="34" charset="-34"/>
            </a:endParaRPr>
          </a:p>
        </p:txBody>
      </p:sp>
      <p:sp>
        <p:nvSpPr>
          <p:cNvPr id="7" name="สี่เหลี่ยมผืนผ้า 3">
            <a:extLst>
              <a:ext uri="{FF2B5EF4-FFF2-40B4-BE49-F238E27FC236}">
                <a16:creationId xmlns:a16="http://schemas.microsoft.com/office/drawing/2014/main" id="{823AC2F7-7880-4821-B428-3D503C6EF8D8}"/>
              </a:ext>
            </a:extLst>
          </p:cNvPr>
          <p:cNvSpPr/>
          <p:nvPr/>
        </p:nvSpPr>
        <p:spPr>
          <a:xfrm>
            <a:off x="9604" y="4643699"/>
            <a:ext cx="914399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40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IrisUPC" pitchFamily="34" charset="-34"/>
              </a:rPr>
              <a:t>    		  =</a:t>
            </a:r>
            <a:r>
              <a:rPr lang="en-US" sz="54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IrisUPC" pitchFamily="34" charset="-34"/>
              </a:rPr>
              <a:t> </a:t>
            </a:r>
            <a:r>
              <a:rPr lang="th-TH" sz="54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IrisUPC" pitchFamily="34" charset="-34"/>
              </a:rPr>
              <a:t>ต้องรวมตัวกันบินออกจาก </a:t>
            </a:r>
            <a:r>
              <a:rPr lang="th-TH" sz="4800" b="1" dirty="0">
                <a:ln w="19050">
                  <a:noFill/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IrisUPC" pitchFamily="34" charset="-34"/>
              </a:rPr>
              <a:t>“</a:t>
            </a:r>
            <a:r>
              <a:rPr lang="th-TH" sz="5400" b="1" dirty="0">
                <a:ln w="19050">
                  <a:noFill/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IrisUPC" pitchFamily="34" charset="-34"/>
              </a:rPr>
              <a:t>เข่ง</a:t>
            </a:r>
            <a:r>
              <a:rPr lang="th-TH" sz="4800" b="1" dirty="0">
                <a:ln w="19050">
                  <a:noFill/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IrisUPC" pitchFamily="34" charset="-34"/>
              </a:rPr>
              <a:t>”</a:t>
            </a:r>
            <a:endParaRPr lang="th-TH" sz="5400" b="1" dirty="0">
              <a:ln w="19050">
                <a:noFill/>
                <a:prstDash val="solid"/>
              </a:ln>
              <a:solidFill>
                <a:srgbClr val="FF0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cs typeface="IrisUPC" pitchFamily="34" charset="-34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2" grpId="0"/>
      <p:bldP spid="23" grpId="0"/>
      <p:bldP spid="24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ผืนผ้า 3"/>
          <p:cNvSpPr/>
          <p:nvPr/>
        </p:nvSpPr>
        <p:spPr>
          <a:xfrm>
            <a:off x="0" y="44624"/>
            <a:ext cx="9143999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6600" b="1" dirty="0">
                <a:ln w="19050">
                  <a:noFill/>
                  <a:prstDash val="solid"/>
                </a:ln>
                <a:solidFill>
                  <a:srgbClr val="E8D9FF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IrisUPC" pitchFamily="34" charset="-34"/>
              </a:rPr>
              <a:t>บทเรียนจากโควิด</a:t>
            </a:r>
          </a:p>
        </p:txBody>
      </p:sp>
      <p:sp>
        <p:nvSpPr>
          <p:cNvPr id="14" name="สี่เหลี่ยมผืนผ้า 3">
            <a:extLst>
              <a:ext uri="{FF2B5EF4-FFF2-40B4-BE49-F238E27FC236}">
                <a16:creationId xmlns:a16="http://schemas.microsoft.com/office/drawing/2014/main" id="{ACFC55C4-5C5B-4422-B0C3-46B3D3B7676D}"/>
              </a:ext>
            </a:extLst>
          </p:cNvPr>
          <p:cNvSpPr/>
          <p:nvPr/>
        </p:nvSpPr>
        <p:spPr>
          <a:xfrm>
            <a:off x="-19797" y="1589891"/>
            <a:ext cx="9143999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50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IrisUPC" pitchFamily="34" charset="-34"/>
              </a:rPr>
              <a:t>โลกทั้งโลกเป็นองค์รวม</a:t>
            </a:r>
            <a:r>
              <a:rPr lang="en-US" sz="50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 </a:t>
            </a:r>
            <a:r>
              <a:rPr lang="en-US" sz="32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(The Whole)</a:t>
            </a:r>
            <a:r>
              <a:rPr lang="th-TH" sz="50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 </a:t>
            </a:r>
            <a:r>
              <a:rPr lang="th-TH" sz="50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หนึ่งเดียวกัน</a:t>
            </a:r>
            <a:r>
              <a:rPr lang="en-US" sz="50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 </a:t>
            </a:r>
            <a:endParaRPr lang="th-TH" sz="5000" b="1" dirty="0">
              <a:ln w="19050">
                <a:noFill/>
                <a:prstDash val="solid"/>
              </a:ln>
              <a:solidFill>
                <a:schemeClr val="bg1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15" name="สี่เหลี่ยมผืนผ้า 3">
            <a:extLst>
              <a:ext uri="{FF2B5EF4-FFF2-40B4-BE49-F238E27FC236}">
                <a16:creationId xmlns:a16="http://schemas.microsoft.com/office/drawing/2014/main" id="{731C213E-1042-4C92-B817-9D11F7280D06}"/>
              </a:ext>
            </a:extLst>
          </p:cNvPr>
          <p:cNvSpPr/>
          <p:nvPr/>
        </p:nvSpPr>
        <p:spPr>
          <a:xfrm>
            <a:off x="14230" y="2708920"/>
            <a:ext cx="914399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5400" b="1" dirty="0">
                <a:ln w="19050">
                  <a:noFill/>
                  <a:prstDash val="solid"/>
                </a:ln>
                <a:solidFill>
                  <a:srgbClr val="FF818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IrisUPC" pitchFamily="34" charset="-34"/>
              </a:rPr>
              <a:t>แต่มนุษย์มีจิตสำนึกเล็ก เห็นแบบแยกส่วน</a:t>
            </a:r>
          </a:p>
        </p:txBody>
      </p:sp>
      <p:pic>
        <p:nvPicPr>
          <p:cNvPr id="17" name="Picture 33" descr="worldmap_ani8">
            <a:extLst>
              <a:ext uri="{FF2B5EF4-FFF2-40B4-BE49-F238E27FC236}">
                <a16:creationId xmlns:a16="http://schemas.microsoft.com/office/drawing/2014/main" id="{06FA931B-5C10-427A-A083-9BCED667FBF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gray">
          <a:xfrm>
            <a:off x="7308304" y="4827830"/>
            <a:ext cx="1656184" cy="1733379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12" name="Rectangle 18">
            <a:extLst>
              <a:ext uri="{FF2B5EF4-FFF2-40B4-BE49-F238E27FC236}">
                <a16:creationId xmlns:a16="http://schemas.microsoft.com/office/drawing/2014/main" id="{6327B6A8-652B-4384-8B92-85EEE072EE96}"/>
              </a:ext>
            </a:extLst>
          </p:cNvPr>
          <p:cNvSpPr>
            <a:spLocks noChangeArrowheads="1"/>
          </p:cNvSpPr>
          <p:nvPr/>
        </p:nvSpPr>
        <p:spPr bwMode="hidden">
          <a:xfrm>
            <a:off x="43199" y="935009"/>
            <a:ext cx="9067800" cy="45719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folHlink">
                  <a:gamma/>
                  <a:shade val="46275"/>
                  <a:invGamma/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13" name="สี่เหลี่ยมผืนผ้า 3">
            <a:extLst>
              <a:ext uri="{FF2B5EF4-FFF2-40B4-BE49-F238E27FC236}">
                <a16:creationId xmlns:a16="http://schemas.microsoft.com/office/drawing/2014/main" id="{EE07CB64-858A-4521-8665-048B2B82B670}"/>
              </a:ext>
            </a:extLst>
          </p:cNvPr>
          <p:cNvSpPr/>
          <p:nvPr/>
        </p:nvSpPr>
        <p:spPr>
          <a:xfrm>
            <a:off x="-4613" y="3861048"/>
            <a:ext cx="9143999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6000" b="1" dirty="0">
                <a:ln w="19050">
                  <a:noFill/>
                  <a:prstDash val="solid"/>
                </a:ln>
                <a:solidFill>
                  <a:srgbClr val="FF0000"/>
                </a:solidFill>
                <a:effectLst>
                  <a:glow rad="101600">
                    <a:schemeClr val="tx1">
                      <a:lumMod val="95000"/>
                      <a:lumOff val="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IrisUPC" pitchFamily="34" charset="-34"/>
              </a:rPr>
              <a:t>คิดแบบแยกส่วน ทำแบบแยกส่วน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2" grpId="1" animBg="1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สี่เหลี่ยมผืนผ้า 3"/>
          <p:cNvSpPr/>
          <p:nvPr/>
        </p:nvSpPr>
        <p:spPr>
          <a:xfrm>
            <a:off x="0" y="980728"/>
            <a:ext cx="9143999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48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IrisUPC" pitchFamily="34" charset="-34"/>
              </a:rPr>
              <a:t>จิตสำนึกใหม่</a:t>
            </a:r>
            <a:r>
              <a:rPr lang="th-TH" sz="20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cs typeface="IrisUPC" pitchFamily="34" charset="-34"/>
              </a:rPr>
              <a:t> </a:t>
            </a:r>
            <a:r>
              <a:rPr lang="en-US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2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New</a:t>
            </a:r>
            <a:r>
              <a:rPr lang="en-US" sz="20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Consciousness</a:t>
            </a:r>
            <a:r>
              <a:rPr lang="en-US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0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h-TH" sz="48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IrisUPC" pitchFamily="34" charset="-34"/>
              </a:rPr>
              <a:t>จิตสำนึกองค์รวม</a:t>
            </a:r>
            <a:r>
              <a:rPr lang="th-TH" sz="36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IrisUPC" pitchFamily="34" charset="-34"/>
              </a:rPr>
              <a:t> </a:t>
            </a:r>
            <a:endParaRPr lang="th-TH" sz="4800" b="1" dirty="0">
              <a:ln w="19050">
                <a:noFill/>
                <a:prstDash val="solid"/>
              </a:ln>
              <a:solidFill>
                <a:schemeClr val="bg1"/>
              </a:solidFill>
              <a:effectLst>
                <a:glow rad="101600">
                  <a:schemeClr val="accent4">
                    <a:satMod val="175000"/>
                    <a:alpha val="40000"/>
                  </a:schemeClr>
                </a:glow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cs typeface="IrisUPC" pitchFamily="34" charset="-34"/>
            </a:endParaRPr>
          </a:p>
        </p:txBody>
      </p:sp>
      <p:sp>
        <p:nvSpPr>
          <p:cNvPr id="5" name="สี่เหลี่ยมผืนผ้า 3">
            <a:extLst>
              <a:ext uri="{FF2B5EF4-FFF2-40B4-BE49-F238E27FC236}">
                <a16:creationId xmlns:a16="http://schemas.microsoft.com/office/drawing/2014/main" id="{798922CD-8EF7-4A74-B129-8AA773537CF7}"/>
              </a:ext>
            </a:extLst>
          </p:cNvPr>
          <p:cNvSpPr/>
          <p:nvPr/>
        </p:nvSpPr>
        <p:spPr>
          <a:xfrm>
            <a:off x="0" y="4515"/>
            <a:ext cx="9143999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60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IrisUPC" pitchFamily="34" charset="-34"/>
              </a:rPr>
              <a:t>หลังโควิด</a:t>
            </a:r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46D5CAA3-D354-4D6C-A29B-FA1D480B875E}"/>
              </a:ext>
            </a:extLst>
          </p:cNvPr>
          <p:cNvSpPr>
            <a:spLocks noChangeArrowheads="1"/>
          </p:cNvSpPr>
          <p:nvPr/>
        </p:nvSpPr>
        <p:spPr bwMode="hidden">
          <a:xfrm>
            <a:off x="43199" y="790993"/>
            <a:ext cx="9067800" cy="45719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folHlink">
                  <a:gamma/>
                  <a:shade val="46275"/>
                  <a:invGamma/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7" name="สี่เหลี่ยมผืนผ้า 3">
            <a:extLst>
              <a:ext uri="{FF2B5EF4-FFF2-40B4-BE49-F238E27FC236}">
                <a16:creationId xmlns:a16="http://schemas.microsoft.com/office/drawing/2014/main" id="{276F7D98-5393-4C4F-B842-F414F3151DD5}"/>
              </a:ext>
            </a:extLst>
          </p:cNvPr>
          <p:cNvSpPr/>
          <p:nvPr/>
        </p:nvSpPr>
        <p:spPr>
          <a:xfrm>
            <a:off x="6021" y="1772816"/>
            <a:ext cx="456598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ln w="19050">
                  <a:noFill/>
                  <a:prstDash val="solid"/>
                </a:ln>
                <a:solidFill>
                  <a:srgbClr val="D8BD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Globalization</a:t>
            </a:r>
            <a:endParaRPr lang="th-TH" sz="4000" b="1" dirty="0">
              <a:ln w="19050">
                <a:noFill/>
                <a:prstDash val="solid"/>
              </a:ln>
              <a:solidFill>
                <a:srgbClr val="D8BDFF"/>
              </a:solidFill>
              <a:effectLst>
                <a:glow rad="101600">
                  <a:schemeClr val="accent4">
                    <a:satMod val="175000"/>
                    <a:alpha val="40000"/>
                  </a:schemeClr>
                </a:glow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Times New Roman" panose="02020603050405020304" pitchFamily="18" charset="0"/>
              <a:cs typeface="IrisUPC" pitchFamily="34" charset="-34"/>
            </a:endParaRPr>
          </a:p>
        </p:txBody>
      </p:sp>
      <p:sp>
        <p:nvSpPr>
          <p:cNvPr id="9" name="สี่เหลี่ยมผืนผ้า 3">
            <a:extLst>
              <a:ext uri="{FF2B5EF4-FFF2-40B4-BE49-F238E27FC236}">
                <a16:creationId xmlns:a16="http://schemas.microsoft.com/office/drawing/2014/main" id="{A7522FB5-66ED-452F-B1DD-5AC8867FE030}"/>
              </a:ext>
            </a:extLst>
          </p:cNvPr>
          <p:cNvSpPr/>
          <p:nvPr/>
        </p:nvSpPr>
        <p:spPr>
          <a:xfrm>
            <a:off x="4572000" y="1844824"/>
            <a:ext cx="45720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3200" b="1" dirty="0">
                <a:ln w="19050">
                  <a:noFill/>
                  <a:prstDash val="solid"/>
                </a:ln>
                <a:solidFill>
                  <a:srgbClr val="D8BD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Globalized greed</a:t>
            </a:r>
            <a:endParaRPr lang="th-TH" sz="3200" b="1" dirty="0">
              <a:ln w="19050">
                <a:noFill/>
                <a:prstDash val="solid"/>
              </a:ln>
              <a:solidFill>
                <a:srgbClr val="D8BDFF"/>
              </a:solidFill>
              <a:effectLst>
                <a:glow rad="101600">
                  <a:schemeClr val="accent4">
                    <a:satMod val="175000"/>
                    <a:alpha val="40000"/>
                  </a:schemeClr>
                </a:glow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Times New Roman" panose="02020603050405020304" pitchFamily="18" charset="0"/>
              <a:cs typeface="IrisUPC" pitchFamily="34" charset="-34"/>
            </a:endParaRPr>
          </a:p>
        </p:txBody>
      </p:sp>
      <p:pic>
        <p:nvPicPr>
          <p:cNvPr id="10" name="Picture 112" descr="season_2">
            <a:extLst>
              <a:ext uri="{FF2B5EF4-FFF2-40B4-BE49-F238E27FC236}">
                <a16:creationId xmlns:a16="http://schemas.microsoft.com/office/drawing/2014/main" id="{2BFCA01E-F5B0-42B1-9EC4-23C14F4A52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 l="53087" t="15094" r="12962" b="45284"/>
          <a:stretch>
            <a:fillRect/>
          </a:stretch>
        </p:blipFill>
        <p:spPr bwMode="gray">
          <a:xfrm>
            <a:off x="4202432" y="1916832"/>
            <a:ext cx="409677" cy="439739"/>
          </a:xfrm>
          <a:prstGeom prst="rect">
            <a:avLst/>
          </a:prstGeom>
          <a:noFill/>
        </p:spPr>
      </p:pic>
      <p:pic>
        <p:nvPicPr>
          <p:cNvPr id="11" name="Picture 112" descr="season_2">
            <a:extLst>
              <a:ext uri="{FF2B5EF4-FFF2-40B4-BE49-F238E27FC236}">
                <a16:creationId xmlns:a16="http://schemas.microsoft.com/office/drawing/2014/main" id="{DE2F8D40-D7A3-4ABB-BBDA-EDCDAA7481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 l="53087" t="15094" r="12962" b="45284"/>
          <a:stretch>
            <a:fillRect/>
          </a:stretch>
        </p:blipFill>
        <p:spPr bwMode="gray">
          <a:xfrm>
            <a:off x="4190694" y="2618869"/>
            <a:ext cx="414517" cy="444934"/>
          </a:xfrm>
          <a:prstGeom prst="rect">
            <a:avLst/>
          </a:prstGeom>
          <a:noFill/>
        </p:spPr>
      </p:pic>
      <p:sp>
        <p:nvSpPr>
          <p:cNvPr id="13" name="สี่เหลี่ยมผืนผ้า 3">
            <a:extLst>
              <a:ext uri="{FF2B5EF4-FFF2-40B4-BE49-F238E27FC236}">
                <a16:creationId xmlns:a16="http://schemas.microsoft.com/office/drawing/2014/main" id="{2B43B999-E854-4DC2-B2BC-3FCE29FCED05}"/>
              </a:ext>
            </a:extLst>
          </p:cNvPr>
          <p:cNvSpPr/>
          <p:nvPr/>
        </p:nvSpPr>
        <p:spPr>
          <a:xfrm>
            <a:off x="4568403" y="2566465"/>
            <a:ext cx="4575598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3200" b="1" dirty="0">
                <a:ln w="19050">
                  <a:noFill/>
                  <a:prstDash val="solid"/>
                </a:ln>
                <a:solidFill>
                  <a:srgbClr val="D8BD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Globalized consciousness</a:t>
            </a:r>
            <a:endParaRPr lang="th-TH" sz="3200" b="1" dirty="0">
              <a:ln w="19050">
                <a:noFill/>
                <a:prstDash val="solid"/>
              </a:ln>
              <a:solidFill>
                <a:srgbClr val="D8BDFF"/>
              </a:solidFill>
              <a:effectLst>
                <a:glow rad="101600">
                  <a:schemeClr val="accent4">
                    <a:satMod val="175000"/>
                    <a:alpha val="40000"/>
                  </a:schemeClr>
                </a:glow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Times New Roman" panose="02020603050405020304" pitchFamily="18" charset="0"/>
              <a:cs typeface="IrisUPC" pitchFamily="34" charset="-34"/>
            </a:endParaRPr>
          </a:p>
        </p:txBody>
      </p:sp>
      <p:sp>
        <p:nvSpPr>
          <p:cNvPr id="15" name="สี่เหลี่ยมผืนผ้า 3">
            <a:extLst>
              <a:ext uri="{FF2B5EF4-FFF2-40B4-BE49-F238E27FC236}">
                <a16:creationId xmlns:a16="http://schemas.microsoft.com/office/drawing/2014/main" id="{E280885D-4A7E-49EA-89DF-F57B23AA9414}"/>
              </a:ext>
            </a:extLst>
          </p:cNvPr>
          <p:cNvSpPr/>
          <p:nvPr/>
        </p:nvSpPr>
        <p:spPr>
          <a:xfrm>
            <a:off x="66062" y="4194437"/>
            <a:ext cx="457794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40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IrisUPC" pitchFamily="34" charset="-34"/>
              </a:rPr>
              <a:t>กระบวนทัศน์ใหม่ในการพัฒนา</a:t>
            </a:r>
          </a:p>
        </p:txBody>
      </p:sp>
      <p:sp>
        <p:nvSpPr>
          <p:cNvPr id="21" name="สี่เหลี่ยมผืนผ้า 3">
            <a:extLst>
              <a:ext uri="{FF2B5EF4-FFF2-40B4-BE49-F238E27FC236}">
                <a16:creationId xmlns:a16="http://schemas.microsoft.com/office/drawing/2014/main" id="{9B27B6B4-4884-499D-B9DC-07418FCF7548}"/>
              </a:ext>
            </a:extLst>
          </p:cNvPr>
          <p:cNvSpPr/>
          <p:nvPr/>
        </p:nvSpPr>
        <p:spPr>
          <a:xfrm>
            <a:off x="-42789" y="4699082"/>
            <a:ext cx="4795647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b="1" dirty="0">
                <a:ln w="19050">
                  <a:noFill/>
                  <a:prstDash val="solid"/>
                </a:ln>
                <a:solidFill>
                  <a:srgbClr val="D8BD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(New Development Paradigm)</a:t>
            </a:r>
            <a:endParaRPr lang="th-TH" b="1" dirty="0">
              <a:ln w="19050">
                <a:noFill/>
                <a:prstDash val="solid"/>
              </a:ln>
              <a:solidFill>
                <a:srgbClr val="D8BDFF"/>
              </a:solidFill>
              <a:effectLst>
                <a:glow rad="101600">
                  <a:schemeClr val="accent4">
                    <a:satMod val="175000"/>
                    <a:alpha val="40000"/>
                  </a:schemeClr>
                </a:glow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Times New Roman" panose="02020603050405020304" pitchFamily="18" charset="0"/>
              <a:cs typeface="IrisUPC" pitchFamily="34" charset="-34"/>
            </a:endParaRPr>
          </a:p>
        </p:txBody>
      </p:sp>
      <p:grpSp>
        <p:nvGrpSpPr>
          <p:cNvPr id="36" name="กลุ่ม 35">
            <a:extLst>
              <a:ext uri="{FF2B5EF4-FFF2-40B4-BE49-F238E27FC236}">
                <a16:creationId xmlns:a16="http://schemas.microsoft.com/office/drawing/2014/main" id="{39D56443-F779-42FD-A26F-A4EF05FEACCF}"/>
              </a:ext>
            </a:extLst>
          </p:cNvPr>
          <p:cNvGrpSpPr/>
          <p:nvPr/>
        </p:nvGrpSpPr>
        <p:grpSpPr>
          <a:xfrm>
            <a:off x="-4612" y="3140968"/>
            <a:ext cx="9153225" cy="966622"/>
            <a:chOff x="-4612" y="3140968"/>
            <a:chExt cx="9153225" cy="966622"/>
          </a:xfrm>
        </p:grpSpPr>
        <p:sp>
          <p:nvSpPr>
            <p:cNvPr id="14" name="สี่เหลี่ยมผืนผ้า 3">
              <a:extLst>
                <a:ext uri="{FF2B5EF4-FFF2-40B4-BE49-F238E27FC236}">
                  <a16:creationId xmlns:a16="http://schemas.microsoft.com/office/drawing/2014/main" id="{D911379D-E8A0-407A-9A1B-0961C808C640}"/>
                </a:ext>
              </a:extLst>
            </p:cNvPr>
            <p:cNvSpPr/>
            <p:nvPr/>
          </p:nvSpPr>
          <p:spPr>
            <a:xfrm>
              <a:off x="-4612" y="3356992"/>
              <a:ext cx="4720628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th-TH" sz="4000" b="1" dirty="0">
                  <a:ln w="19050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cs typeface="IrisUPC" pitchFamily="34" charset="-34"/>
                </a:rPr>
                <a:t>วัตถุประสงค์ใหม่ของมนุษยชาติ</a:t>
              </a:r>
            </a:p>
          </p:txBody>
        </p:sp>
        <p:sp>
          <p:nvSpPr>
            <p:cNvPr id="12" name="สี่เหลี่ยมผืนผ้า 3">
              <a:extLst>
                <a:ext uri="{FF2B5EF4-FFF2-40B4-BE49-F238E27FC236}">
                  <a16:creationId xmlns:a16="http://schemas.microsoft.com/office/drawing/2014/main" id="{BF6E678E-065B-4DE3-85B6-6BDF23D3FD95}"/>
                </a:ext>
              </a:extLst>
            </p:cNvPr>
            <p:cNvSpPr/>
            <p:nvPr/>
          </p:nvSpPr>
          <p:spPr>
            <a:xfrm>
              <a:off x="4716016" y="3338149"/>
              <a:ext cx="4432597" cy="76944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th-TH" sz="4400" b="1" dirty="0">
                  <a:ln w="19050">
                    <a:noFill/>
                    <a:prstDash val="solid"/>
                  </a:ln>
                  <a:solidFill>
                    <a:srgbClr val="D8BDFF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cs typeface="IrisUPC" pitchFamily="34" charset="-34"/>
                </a:rPr>
                <a:t> การอยู่ร่วมกันอย่างสมดุล</a:t>
              </a:r>
            </a:p>
          </p:txBody>
        </p:sp>
        <p:cxnSp>
          <p:nvCxnSpPr>
            <p:cNvPr id="22" name="ลูกศรเชื่อมต่อแบบตรง 21">
              <a:extLst>
                <a:ext uri="{FF2B5EF4-FFF2-40B4-BE49-F238E27FC236}">
                  <a16:creationId xmlns:a16="http://schemas.microsoft.com/office/drawing/2014/main" id="{A1EF4C9B-647E-45AD-93A6-06860696A214}"/>
                </a:ext>
              </a:extLst>
            </p:cNvPr>
            <p:cNvCxnSpPr/>
            <p:nvPr/>
          </p:nvCxnSpPr>
          <p:spPr>
            <a:xfrm>
              <a:off x="6732240" y="3140968"/>
              <a:ext cx="0" cy="360040"/>
            </a:xfrm>
            <a:prstGeom prst="straightConnector1">
              <a:avLst/>
            </a:prstGeom>
            <a:ln w="57150">
              <a:solidFill>
                <a:srgbClr val="E8D9FF"/>
              </a:solidFill>
              <a:headEnd type="none" w="med" len="med"/>
              <a:tailEnd type="arrow" w="med" len="med"/>
            </a:ln>
            <a:effectLst>
              <a:glow rad="635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กลุ่ม 34">
            <a:extLst>
              <a:ext uri="{FF2B5EF4-FFF2-40B4-BE49-F238E27FC236}">
                <a16:creationId xmlns:a16="http://schemas.microsoft.com/office/drawing/2014/main" id="{5ED3939D-5C52-4981-B8B7-736D88190542}"/>
              </a:ext>
            </a:extLst>
          </p:cNvPr>
          <p:cNvGrpSpPr/>
          <p:nvPr/>
        </p:nvGrpSpPr>
        <p:grpSpPr>
          <a:xfrm>
            <a:off x="7454818" y="4005064"/>
            <a:ext cx="1656181" cy="923910"/>
            <a:chOff x="7454818" y="4005064"/>
            <a:chExt cx="1656181" cy="923910"/>
          </a:xfrm>
        </p:grpSpPr>
        <p:sp>
          <p:nvSpPr>
            <p:cNvPr id="20" name="สี่เหลี่ยมผืนผ้า 3">
              <a:extLst>
                <a:ext uri="{FF2B5EF4-FFF2-40B4-BE49-F238E27FC236}">
                  <a16:creationId xmlns:a16="http://schemas.microsoft.com/office/drawing/2014/main" id="{23A051CD-CB00-4A9D-B815-C1C0214A6705}"/>
                </a:ext>
              </a:extLst>
            </p:cNvPr>
            <p:cNvSpPr/>
            <p:nvPr/>
          </p:nvSpPr>
          <p:spPr>
            <a:xfrm>
              <a:off x="7454818" y="4221088"/>
              <a:ext cx="1656181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th-TH" sz="4000" b="1" dirty="0">
                  <a:ln w="19050">
                    <a:noFill/>
                    <a:prstDash val="solid"/>
                  </a:ln>
                  <a:solidFill>
                    <a:srgbClr val="D8BDFF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cs typeface="IrisUPC" pitchFamily="34" charset="-34"/>
                </a:rPr>
                <a:t>การศึกษา</a:t>
              </a:r>
            </a:p>
          </p:txBody>
        </p:sp>
        <p:cxnSp>
          <p:nvCxnSpPr>
            <p:cNvPr id="23" name="ลูกศรเชื่อมต่อแบบตรง 22">
              <a:extLst>
                <a:ext uri="{FF2B5EF4-FFF2-40B4-BE49-F238E27FC236}">
                  <a16:creationId xmlns:a16="http://schemas.microsoft.com/office/drawing/2014/main" id="{96BEE676-192F-4335-9243-35F7CC9F737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161767" y="4005064"/>
              <a:ext cx="18841" cy="325312"/>
            </a:xfrm>
            <a:prstGeom prst="straightConnector1">
              <a:avLst/>
            </a:prstGeom>
            <a:ln w="57150">
              <a:solidFill>
                <a:srgbClr val="E8D9FF"/>
              </a:solidFill>
              <a:headEnd type="none" w="med" len="med"/>
              <a:tailEnd type="arrow" w="med" len="med"/>
            </a:ln>
            <a:effectLst>
              <a:glow rad="635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กลุ่ม 30">
            <a:extLst>
              <a:ext uri="{FF2B5EF4-FFF2-40B4-BE49-F238E27FC236}">
                <a16:creationId xmlns:a16="http://schemas.microsoft.com/office/drawing/2014/main" id="{E01CAADB-35C1-4397-8A89-E3179C74FFE9}"/>
              </a:ext>
            </a:extLst>
          </p:cNvPr>
          <p:cNvGrpSpPr/>
          <p:nvPr/>
        </p:nvGrpSpPr>
        <p:grpSpPr>
          <a:xfrm>
            <a:off x="4355977" y="4064878"/>
            <a:ext cx="1584175" cy="1895035"/>
            <a:chOff x="4355977" y="4064878"/>
            <a:chExt cx="1584175" cy="1895035"/>
          </a:xfrm>
        </p:grpSpPr>
        <p:sp>
          <p:nvSpPr>
            <p:cNvPr id="16" name="สี่เหลี่ยมผืนผ้า 3">
              <a:extLst>
                <a:ext uri="{FF2B5EF4-FFF2-40B4-BE49-F238E27FC236}">
                  <a16:creationId xmlns:a16="http://schemas.microsoft.com/office/drawing/2014/main" id="{5CD5F31B-349F-4586-B7A7-A9650CD4FC15}"/>
                </a:ext>
              </a:extLst>
            </p:cNvPr>
            <p:cNvSpPr/>
            <p:nvPr/>
          </p:nvSpPr>
          <p:spPr>
            <a:xfrm>
              <a:off x="4355977" y="5252027"/>
              <a:ext cx="1584175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th-TH" sz="4000" b="1" dirty="0">
                  <a:ln w="19050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cs typeface="IrisUPC" pitchFamily="34" charset="-34"/>
                </a:rPr>
                <a:t>เศรษฐกิจ</a:t>
              </a:r>
            </a:p>
          </p:txBody>
        </p:sp>
        <p:cxnSp>
          <p:nvCxnSpPr>
            <p:cNvPr id="24" name="ลูกศรเชื่อมต่อแบบตรง 23">
              <a:extLst>
                <a:ext uri="{FF2B5EF4-FFF2-40B4-BE49-F238E27FC236}">
                  <a16:creationId xmlns:a16="http://schemas.microsoft.com/office/drawing/2014/main" id="{785F84FB-5980-4035-A65C-B88C2819FDD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148065" y="4064878"/>
              <a:ext cx="0" cy="1287072"/>
            </a:xfrm>
            <a:prstGeom prst="straightConnector1">
              <a:avLst/>
            </a:prstGeom>
            <a:ln w="57150">
              <a:solidFill>
                <a:srgbClr val="E8D9FF"/>
              </a:solidFill>
              <a:headEnd type="none" w="med" len="med"/>
              <a:tailEnd type="arrow" w="med" len="med"/>
            </a:ln>
            <a:effectLst>
              <a:glow rad="635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กลุ่ม 32">
            <a:extLst>
              <a:ext uri="{FF2B5EF4-FFF2-40B4-BE49-F238E27FC236}">
                <a16:creationId xmlns:a16="http://schemas.microsoft.com/office/drawing/2014/main" id="{F06FCCF4-25FF-418A-8A35-45BE7888A925}"/>
              </a:ext>
            </a:extLst>
          </p:cNvPr>
          <p:cNvGrpSpPr/>
          <p:nvPr/>
        </p:nvGrpSpPr>
        <p:grpSpPr>
          <a:xfrm>
            <a:off x="6300192" y="4005064"/>
            <a:ext cx="1584175" cy="1194660"/>
            <a:chOff x="6300192" y="4005064"/>
            <a:chExt cx="1584175" cy="1194660"/>
          </a:xfrm>
        </p:grpSpPr>
        <p:sp>
          <p:nvSpPr>
            <p:cNvPr id="19" name="สี่เหลี่ยมผืนผ้า 3">
              <a:extLst>
                <a:ext uri="{FF2B5EF4-FFF2-40B4-BE49-F238E27FC236}">
                  <a16:creationId xmlns:a16="http://schemas.microsoft.com/office/drawing/2014/main" id="{2CCBD6F5-80F3-4D24-9347-B54B279085BE}"/>
                </a:ext>
              </a:extLst>
            </p:cNvPr>
            <p:cNvSpPr/>
            <p:nvPr/>
          </p:nvSpPr>
          <p:spPr>
            <a:xfrm>
              <a:off x="6300192" y="4491838"/>
              <a:ext cx="1584175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th-TH" sz="4000" b="1" dirty="0">
                  <a:ln w="19050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cs typeface="IrisUPC" pitchFamily="34" charset="-34"/>
                </a:rPr>
                <a:t>การเมือง</a:t>
              </a:r>
            </a:p>
          </p:txBody>
        </p:sp>
        <p:cxnSp>
          <p:nvCxnSpPr>
            <p:cNvPr id="27" name="ลูกศรเชื่อมต่อแบบตรง 26">
              <a:extLst>
                <a:ext uri="{FF2B5EF4-FFF2-40B4-BE49-F238E27FC236}">
                  <a16:creationId xmlns:a16="http://schemas.microsoft.com/office/drawing/2014/main" id="{EB316133-85CF-4580-B5C4-C032BD3E9C1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92280" y="4005064"/>
              <a:ext cx="0" cy="588256"/>
            </a:xfrm>
            <a:prstGeom prst="straightConnector1">
              <a:avLst/>
            </a:prstGeom>
            <a:ln w="57150">
              <a:solidFill>
                <a:srgbClr val="E8D9FF"/>
              </a:solidFill>
              <a:headEnd type="none" w="med" len="med"/>
              <a:tailEnd type="arrow" w="med" len="med"/>
            </a:ln>
            <a:effectLst>
              <a:glow rad="635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กลุ่ม 31">
            <a:extLst>
              <a:ext uri="{FF2B5EF4-FFF2-40B4-BE49-F238E27FC236}">
                <a16:creationId xmlns:a16="http://schemas.microsoft.com/office/drawing/2014/main" id="{22E2EC12-8C5F-4E3C-A2FB-84B5D23BCF6B}"/>
              </a:ext>
            </a:extLst>
          </p:cNvPr>
          <p:cNvGrpSpPr/>
          <p:nvPr/>
        </p:nvGrpSpPr>
        <p:grpSpPr>
          <a:xfrm>
            <a:off x="5444306" y="4055806"/>
            <a:ext cx="1152127" cy="1449232"/>
            <a:chOff x="5444306" y="4055806"/>
            <a:chExt cx="1152127" cy="1449232"/>
          </a:xfrm>
        </p:grpSpPr>
        <p:sp>
          <p:nvSpPr>
            <p:cNvPr id="18" name="สี่เหลี่ยมผืนผ้า 3">
              <a:extLst>
                <a:ext uri="{FF2B5EF4-FFF2-40B4-BE49-F238E27FC236}">
                  <a16:creationId xmlns:a16="http://schemas.microsoft.com/office/drawing/2014/main" id="{4084BA5E-E176-4FB2-AF1E-40E04245B7F0}"/>
                </a:ext>
              </a:extLst>
            </p:cNvPr>
            <p:cNvSpPr/>
            <p:nvPr/>
          </p:nvSpPr>
          <p:spPr>
            <a:xfrm>
              <a:off x="5444306" y="4797152"/>
              <a:ext cx="1152127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th-TH" sz="4000" b="1" dirty="0">
                  <a:ln w="19050">
                    <a:noFill/>
                    <a:prstDash val="solid"/>
                  </a:ln>
                  <a:solidFill>
                    <a:srgbClr val="D8BDFF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cs typeface="IrisUPC" pitchFamily="34" charset="-34"/>
                </a:rPr>
                <a:t>สังคม</a:t>
              </a:r>
            </a:p>
          </p:txBody>
        </p:sp>
        <p:cxnSp>
          <p:nvCxnSpPr>
            <p:cNvPr id="29" name="ลูกศรเชื่อมต่อแบบตรง 28">
              <a:extLst>
                <a:ext uri="{FF2B5EF4-FFF2-40B4-BE49-F238E27FC236}">
                  <a16:creationId xmlns:a16="http://schemas.microsoft.com/office/drawing/2014/main" id="{A6E3F930-DD05-4178-B385-30CDE864D12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93318" y="4055806"/>
              <a:ext cx="0" cy="825251"/>
            </a:xfrm>
            <a:prstGeom prst="straightConnector1">
              <a:avLst/>
            </a:prstGeom>
            <a:ln w="57150">
              <a:solidFill>
                <a:srgbClr val="E8D9FF"/>
              </a:solidFill>
              <a:headEnd type="none" w="med" len="med"/>
              <a:tailEnd type="arrow" w="med" len="med"/>
            </a:ln>
            <a:effectLst>
              <a:glow rad="635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60930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75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1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75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6" grpId="0" animBg="1"/>
      <p:bldP spid="7" grpId="0"/>
      <p:bldP spid="9" grpId="0"/>
      <p:bldP spid="13" grpId="0"/>
      <p:bldP spid="15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-4613" y="116632"/>
            <a:ext cx="9143999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th-TH" sz="5400" b="1" dirty="0">
                <a:solidFill>
                  <a:schemeClr val="bg1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กลุ่มความคิดประเทศไทยหลังโควิด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5246" y="1279393"/>
            <a:ext cx="911350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th-TH" sz="5400" b="1" dirty="0">
                <a:solidFill>
                  <a:srgbClr val="BF93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คนไทยในทุกวงการ ควรรวมตัวกันเป็นกลุ่มๆ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AD78924-F163-4458-BE82-C8511AA033B2}"/>
              </a:ext>
            </a:extLst>
          </p:cNvPr>
          <p:cNvSpPr/>
          <p:nvPr/>
        </p:nvSpPr>
        <p:spPr>
          <a:xfrm>
            <a:off x="-4614" y="4005064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h-TH" sz="5400" b="1" dirty="0">
                <a:solidFill>
                  <a:srgbClr val="D8BDFF"/>
                </a:solidFill>
                <a:effectLst>
                  <a:glow rad="101600">
                    <a:srgbClr val="3B0092">
                      <a:alpha val="60000"/>
                    </a:srgbClr>
                  </a:glow>
                </a:effectLst>
                <a:latin typeface="IrisUPC" pitchFamily="34" charset="-34"/>
                <a:cs typeface="IrisUPC" pitchFamily="34" charset="-34"/>
              </a:rPr>
              <a:t> ประเทศไทยหลังโควิดควรเป็นอย่างไร</a:t>
            </a:r>
            <a:endParaRPr lang="th-TH" sz="4400" dirty="0">
              <a:solidFill>
                <a:srgbClr val="D8BDFF"/>
              </a:solidFill>
              <a:effectLst>
                <a:glow rad="101600">
                  <a:srgbClr val="3B0092">
                    <a:alpha val="60000"/>
                  </a:srgbClr>
                </a:glow>
              </a:effectLst>
              <a:latin typeface="Times New Roman" pitchFamily="18" charset="0"/>
            </a:endParaRPr>
          </a:p>
        </p:txBody>
      </p:sp>
      <p:sp>
        <p:nvSpPr>
          <p:cNvPr id="10" name="Rectangle 18">
            <a:extLst>
              <a:ext uri="{FF2B5EF4-FFF2-40B4-BE49-F238E27FC236}">
                <a16:creationId xmlns:a16="http://schemas.microsoft.com/office/drawing/2014/main" id="{D9FC24B5-CB17-47BF-AB54-0E8C5C5F5781}"/>
              </a:ext>
            </a:extLst>
          </p:cNvPr>
          <p:cNvSpPr/>
          <p:nvPr/>
        </p:nvSpPr>
        <p:spPr>
          <a:xfrm>
            <a:off x="14230" y="4725144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h-TH" sz="5400" b="1" dirty="0">
                <a:solidFill>
                  <a:srgbClr val="D8BDFF"/>
                </a:solidFill>
                <a:effectLst>
                  <a:glow rad="101600">
                    <a:srgbClr val="3B0092">
                      <a:alpha val="60000"/>
                    </a:srgbClr>
                  </a:glow>
                </a:effectLst>
                <a:latin typeface="IrisUPC" pitchFamily="34" charset="-34"/>
                <a:cs typeface="IrisUPC" pitchFamily="34" charset="-34"/>
              </a:rPr>
              <a:t>และทำอะไร</a:t>
            </a:r>
            <a:endParaRPr lang="th-TH" sz="4400" dirty="0">
              <a:solidFill>
                <a:srgbClr val="D8BDFF"/>
              </a:solidFill>
              <a:effectLst>
                <a:glow rad="101600">
                  <a:srgbClr val="3B0092">
                    <a:alpha val="60000"/>
                  </a:srgbClr>
                </a:glow>
              </a:effectLst>
              <a:latin typeface="Times New Roman" pitchFamily="18" charset="0"/>
            </a:endParaRPr>
          </a:p>
        </p:txBody>
      </p:sp>
      <p:sp>
        <p:nvSpPr>
          <p:cNvPr id="8" name="Rectangle 18">
            <a:extLst>
              <a:ext uri="{FF2B5EF4-FFF2-40B4-BE49-F238E27FC236}">
                <a16:creationId xmlns:a16="http://schemas.microsoft.com/office/drawing/2014/main" id="{1A913E17-C672-41D0-9F87-5DC30BB34963}"/>
              </a:ext>
            </a:extLst>
          </p:cNvPr>
          <p:cNvSpPr>
            <a:spLocks noChangeArrowheads="1"/>
          </p:cNvSpPr>
          <p:nvPr/>
        </p:nvSpPr>
        <p:spPr bwMode="hidden">
          <a:xfrm>
            <a:off x="43199" y="908720"/>
            <a:ext cx="9067800" cy="45719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folHlink">
                  <a:gamma/>
                  <a:shade val="46275"/>
                  <a:invGamma/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grpSp>
        <p:nvGrpSpPr>
          <p:cNvPr id="3" name="กลุ่ม 2">
            <a:extLst>
              <a:ext uri="{FF2B5EF4-FFF2-40B4-BE49-F238E27FC236}">
                <a16:creationId xmlns:a16="http://schemas.microsoft.com/office/drawing/2014/main" id="{A7D57076-994C-4B89-B3ED-C0DED961AAB5}"/>
              </a:ext>
            </a:extLst>
          </p:cNvPr>
          <p:cNvGrpSpPr/>
          <p:nvPr/>
        </p:nvGrpSpPr>
        <p:grpSpPr>
          <a:xfrm>
            <a:off x="727" y="2084078"/>
            <a:ext cx="9144000" cy="1260140"/>
            <a:chOff x="727" y="2084078"/>
            <a:chExt cx="9144000" cy="1260140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AD7081A5-27EE-4914-9795-FC9156541520}"/>
                </a:ext>
              </a:extLst>
            </p:cNvPr>
            <p:cNvSpPr/>
            <p:nvPr/>
          </p:nvSpPr>
          <p:spPr>
            <a:xfrm>
              <a:off x="727" y="2420888"/>
              <a:ext cx="9144000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th-TH" sz="5400" b="1" dirty="0">
                  <a:solidFill>
                    <a:schemeClr val="bg1"/>
                  </a:solidFill>
                  <a:effectLst>
                    <a:glow rad="101600">
                      <a:schemeClr val="accent4">
                        <a:satMod val="175000"/>
                        <a:alpha val="40000"/>
                      </a:schemeClr>
                    </a:glow>
                  </a:effectLst>
                  <a:latin typeface="IrisUPC" panose="020B0604020202020204" pitchFamily="34" charset="-34"/>
                  <a:cs typeface="IrisUPC" panose="020B0604020202020204" pitchFamily="34" charset="-34"/>
                </a:rPr>
                <a:t>ปัญญาร่วม</a:t>
              </a:r>
              <a:r>
                <a:rPr lang="en-US" sz="5400" b="1" dirty="0">
                  <a:solidFill>
                    <a:schemeClr val="bg1"/>
                  </a:solidFill>
                  <a:effectLst>
                    <a:glow rad="101600">
                      <a:schemeClr val="accent4">
                        <a:satMod val="175000"/>
                        <a:alpha val="40000"/>
                      </a:schemeClr>
                    </a:glow>
                  </a:effectLst>
                  <a:latin typeface="IrisUPC" panose="020B0604020202020204" pitchFamily="34" charset="-34"/>
                  <a:cs typeface="IrisUPC" panose="020B0604020202020204" pitchFamily="34" charset="-34"/>
                </a:rPr>
                <a:t> </a:t>
              </a:r>
              <a:r>
                <a:rPr lang="en-US" sz="3200" b="1" dirty="0">
                  <a:solidFill>
                    <a:schemeClr val="bg1"/>
                  </a:solidFill>
                  <a:effectLst>
                    <a:glow rad="101600">
                      <a:schemeClr val="accent4">
                        <a:satMod val="175000"/>
                        <a:alpha val="40000"/>
                      </a:schemeClr>
                    </a:glow>
                  </a:effectLst>
                  <a:latin typeface="Times New Roman" pitchFamily="18" charset="0"/>
                  <a:cs typeface="Times New Roman" pitchFamily="18" charset="0"/>
                </a:rPr>
                <a:t>(Collective wisdom)</a:t>
              </a:r>
              <a:endParaRPr lang="th-TH" sz="5400" dirty="0">
                <a:solidFill>
                  <a:schemeClr val="bg1"/>
                </a:solidFill>
                <a:latin typeface="Times New Roman" pitchFamily="18" charset="0"/>
              </a:endParaRPr>
            </a:p>
          </p:txBody>
        </p:sp>
        <p:cxnSp>
          <p:nvCxnSpPr>
            <p:cNvPr id="9" name="ลูกศรเชื่อมต่อแบบตรง 8">
              <a:extLst>
                <a:ext uri="{FF2B5EF4-FFF2-40B4-BE49-F238E27FC236}">
                  <a16:creationId xmlns:a16="http://schemas.microsoft.com/office/drawing/2014/main" id="{E533E95D-74DD-4168-86B7-B5ACEF936C77}"/>
                </a:ext>
              </a:extLst>
            </p:cNvPr>
            <p:cNvCxnSpPr>
              <a:cxnSpLocks/>
            </p:cNvCxnSpPr>
            <p:nvPr/>
          </p:nvCxnSpPr>
          <p:spPr>
            <a:xfrm>
              <a:off x="4572000" y="2084078"/>
              <a:ext cx="0" cy="542201"/>
            </a:xfrm>
            <a:prstGeom prst="straightConnector1">
              <a:avLst/>
            </a:prstGeom>
            <a:ln w="57150">
              <a:solidFill>
                <a:srgbClr val="E8D9FF"/>
              </a:solidFill>
              <a:headEnd type="none" w="med" len="med"/>
              <a:tailEnd type="arrow" w="med" len="med"/>
            </a:ln>
            <a:effectLst>
              <a:glow rad="635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9" grpId="0"/>
      <p:bldP spid="10" grpId="0"/>
      <p:bldP spid="8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1"/>
          <p:cNvSpPr txBox="1">
            <a:spLocks noChangeArrowheads="1"/>
          </p:cNvSpPr>
          <p:nvPr/>
        </p:nvSpPr>
        <p:spPr bwMode="auto">
          <a:xfrm>
            <a:off x="0" y="179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h-TH" sz="60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มรรควิธี </a:t>
            </a:r>
            <a:r>
              <a:rPr lang="th-TH" sz="72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๑๑ </a:t>
            </a:r>
            <a:r>
              <a:rPr lang="th-TH" sz="60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ประการ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1219399"/>
            <a:ext cx="914400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50863" indent="-514350"/>
            <a:r>
              <a:rPr lang="th-TH" sz="72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		</a:t>
            </a:r>
            <a:r>
              <a:rPr lang="th-TH" sz="88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๑</a:t>
            </a:r>
            <a:r>
              <a:rPr lang="th-TH" sz="54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.  จินตนาการประเทศไทยที่ดีที่สุด</a:t>
            </a:r>
            <a:endParaRPr lang="th-TH" sz="5400" b="1" dirty="0">
              <a:solidFill>
                <a:srgbClr val="E8D9FF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</a:effectLst>
              <a:latin typeface="IrisUPC" pitchFamily="34" charset="-34"/>
              <a:cs typeface="IrisUPC" pitchFamily="34" charset="-34"/>
            </a:endParaRPr>
          </a:p>
        </p:txBody>
      </p:sp>
      <p:sp>
        <p:nvSpPr>
          <p:cNvPr id="16" name="Rectangle 10"/>
          <p:cNvSpPr>
            <a:spLocks noChangeArrowheads="1"/>
          </p:cNvSpPr>
          <p:nvPr/>
        </p:nvSpPr>
        <p:spPr bwMode="hidden">
          <a:xfrm>
            <a:off x="57150" y="904528"/>
            <a:ext cx="9067800" cy="76200"/>
          </a:xfrm>
          <a:prstGeom prst="rect">
            <a:avLst/>
          </a:prstGeom>
          <a:gradFill rotWithShape="1">
            <a:gsLst>
              <a:gs pos="0">
                <a:srgbClr val="CC99FF"/>
              </a:gs>
              <a:gs pos="100000">
                <a:schemeClr val="folHlink">
                  <a:gamma/>
                  <a:shade val="46275"/>
                  <a:invGamma/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h-TH">
              <a:latin typeface="+mn-lt"/>
              <a:cs typeface="+mn-cs"/>
            </a:endParaRPr>
          </a:p>
        </p:txBody>
      </p:sp>
      <p:sp>
        <p:nvSpPr>
          <p:cNvPr id="23" name="Rectangle 4">
            <a:extLst>
              <a:ext uri="{FF2B5EF4-FFF2-40B4-BE49-F238E27FC236}">
                <a16:creationId xmlns:a16="http://schemas.microsoft.com/office/drawing/2014/main" id="{A8CDFB48-3886-433B-A608-BA2DBE0FCE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5357" y="1991263"/>
            <a:ext cx="914400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50863" indent="-514350"/>
            <a:r>
              <a:rPr lang="th-TH" sz="72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		</a:t>
            </a:r>
            <a:r>
              <a:rPr lang="th-TH" sz="88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    </a:t>
            </a:r>
            <a:r>
              <a:rPr lang="th-TH" sz="54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จินตนาการไม่มีศัตรู</a:t>
            </a:r>
            <a:endParaRPr lang="th-TH" sz="5400" b="1" dirty="0">
              <a:solidFill>
                <a:srgbClr val="E8D9FF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</a:effectLst>
              <a:latin typeface="IrisUPC" pitchFamily="34" charset="-34"/>
              <a:cs typeface="IrisUPC" pitchFamily="34" charset="-34"/>
            </a:endParaRPr>
          </a:p>
        </p:txBody>
      </p:sp>
      <p:sp>
        <p:nvSpPr>
          <p:cNvPr id="26" name="Rectangle 4">
            <a:extLst>
              <a:ext uri="{FF2B5EF4-FFF2-40B4-BE49-F238E27FC236}">
                <a16:creationId xmlns:a16="http://schemas.microsoft.com/office/drawing/2014/main" id="{32D32670-DEC0-4668-84E4-0914617B8A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6" y="2846546"/>
            <a:ext cx="914400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50863" indent="-514350"/>
            <a:r>
              <a:rPr lang="th-TH" sz="72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		</a:t>
            </a:r>
            <a:r>
              <a:rPr lang="th-TH" sz="88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   </a:t>
            </a:r>
            <a:r>
              <a:rPr lang="th-TH" sz="80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 </a:t>
            </a:r>
            <a:r>
              <a:rPr lang="th-TH" sz="54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ถ้าเริ่มต้นพูดถึงปัญหา  จะตีกัน</a:t>
            </a:r>
            <a:endParaRPr lang="th-TH" sz="5400" b="1" dirty="0">
              <a:solidFill>
                <a:srgbClr val="E8D9FF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</a:effectLst>
              <a:latin typeface="IrisUPC" pitchFamily="34" charset="-34"/>
              <a:cs typeface="IrisUPC" pitchFamily="34" charset="-34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6" grpId="0" animBg="1"/>
      <p:bldP spid="23" grpId="0"/>
      <p:bldP spid="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1">
            <a:extLst>
              <a:ext uri="{FF2B5EF4-FFF2-40B4-BE49-F238E27FC236}">
                <a16:creationId xmlns:a16="http://schemas.microsoft.com/office/drawing/2014/main" id="{3B8CC616-53B1-4173-B04B-41B75501D2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6" y="25499"/>
            <a:ext cx="9144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h-TH" sz="5400" b="1" dirty="0">
                <a:solidFill>
                  <a:schemeClr val="bg1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ประเทศแห่งความสุขของคนทั้งมวล</a:t>
            </a:r>
          </a:p>
        </p:txBody>
      </p:sp>
      <p:sp>
        <p:nvSpPr>
          <p:cNvPr id="27" name="Rectangle 10">
            <a:extLst>
              <a:ext uri="{FF2B5EF4-FFF2-40B4-BE49-F238E27FC236}">
                <a16:creationId xmlns:a16="http://schemas.microsoft.com/office/drawing/2014/main" id="{D4232FC6-E2D5-4198-9C32-27E4BC6CF98D}"/>
              </a:ext>
            </a:extLst>
          </p:cNvPr>
          <p:cNvSpPr>
            <a:spLocks noChangeArrowheads="1"/>
          </p:cNvSpPr>
          <p:nvPr/>
        </p:nvSpPr>
        <p:spPr bwMode="hidden">
          <a:xfrm>
            <a:off x="35496" y="832520"/>
            <a:ext cx="9067800" cy="76200"/>
          </a:xfrm>
          <a:prstGeom prst="rect">
            <a:avLst/>
          </a:prstGeom>
          <a:gradFill rotWithShape="1">
            <a:gsLst>
              <a:gs pos="0">
                <a:srgbClr val="CC99FF"/>
              </a:gs>
              <a:gs pos="100000">
                <a:schemeClr val="folHlink">
                  <a:gamma/>
                  <a:shade val="46275"/>
                  <a:invGamma/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h-TH">
              <a:latin typeface="+mn-lt"/>
              <a:cs typeface="+mn-cs"/>
            </a:endParaRP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BA8BF859-F75A-45D8-90E9-CF7C56E54C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08720"/>
            <a:ext cx="91440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50863" indent="-514350"/>
            <a:r>
              <a:rPr lang="th-TH" sz="66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๑</a:t>
            </a:r>
            <a:r>
              <a:rPr lang="th-TH" sz="44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. ทุกคนมีบ้านอยู่ มีอาหารกินอิ่ม </a:t>
            </a:r>
            <a:r>
              <a:rPr lang="th-TH" sz="4400" b="1" dirty="0">
                <a:solidFill>
                  <a:srgbClr val="D8BDFF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...ระบบเศรษฐกิจใหม่</a:t>
            </a:r>
            <a:endParaRPr lang="th-TH" sz="4400" b="1" dirty="0">
              <a:solidFill>
                <a:srgbClr val="D8BDFF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</a:effectLst>
              <a:latin typeface="IrisUPC" pitchFamily="34" charset="-34"/>
              <a:cs typeface="IrisUPC" pitchFamily="34" charset="-34"/>
            </a:endParaRPr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id="{D3228B67-ADBD-4698-AFFD-A509A5E794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6" y="1988840"/>
            <a:ext cx="91440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50863" indent="-514350"/>
            <a:r>
              <a:rPr lang="th-TH" sz="66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๒</a:t>
            </a:r>
            <a:r>
              <a:rPr lang="th-TH" sz="44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. มีความปลอดภัย 	               </a:t>
            </a:r>
            <a:r>
              <a:rPr lang="th-TH" sz="4400" b="1" dirty="0">
                <a:solidFill>
                  <a:srgbClr val="D8BDFF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...มีภูมิคุ้มกัน</a:t>
            </a:r>
            <a:endParaRPr lang="th-TH" sz="4400" b="1" dirty="0">
              <a:solidFill>
                <a:srgbClr val="D8BDFF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</a:effectLst>
              <a:latin typeface="IrisUPC" pitchFamily="34" charset="-34"/>
              <a:cs typeface="IrisUPC" pitchFamily="34" charset="-34"/>
            </a:endParaRPr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id="{D017E866-14FB-489D-B614-63767D4F6E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30" y="3068960"/>
            <a:ext cx="912977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50863" indent="-514350"/>
            <a:r>
              <a:rPr lang="th-TH" sz="66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๓</a:t>
            </a:r>
            <a:r>
              <a:rPr lang="th-TH" sz="44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. มีครอบครัวอบอุ่น</a:t>
            </a:r>
            <a:r>
              <a:rPr lang="th-TH" sz="20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 </a:t>
            </a:r>
            <a:r>
              <a:rPr lang="th-TH" sz="44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ชุมชนเข้มแข็ง</a:t>
            </a:r>
            <a:endParaRPr lang="th-TH" sz="4400" b="1" dirty="0">
              <a:solidFill>
                <a:srgbClr val="D8BDFF"/>
              </a:soli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</a:effectLst>
              <a:latin typeface="IrisUPC" pitchFamily="34" charset="-34"/>
              <a:cs typeface="IrisUPC" pitchFamily="34" charset="-34"/>
            </a:endParaRPr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id="{43ED9FCF-59A9-464C-A6BD-7D78C39AA1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56" y="4869160"/>
            <a:ext cx="9129844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50863" indent="-514350"/>
            <a:r>
              <a:rPr lang="th-TH" sz="66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๔</a:t>
            </a:r>
            <a:r>
              <a:rPr lang="th-TH" sz="44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. มีสิ่งแวดล้อมเกื้อกูลสุขภาวะ   </a:t>
            </a:r>
            <a:r>
              <a:rPr lang="th-TH" sz="4400" b="1" dirty="0">
                <a:solidFill>
                  <a:srgbClr val="D8BDFF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...ระบบนิเวศ</a:t>
            </a:r>
          </a:p>
        </p:txBody>
      </p:sp>
      <p:sp>
        <p:nvSpPr>
          <p:cNvPr id="13" name="Rectangle 4">
            <a:extLst>
              <a:ext uri="{FF2B5EF4-FFF2-40B4-BE49-F238E27FC236}">
                <a16:creationId xmlns:a16="http://schemas.microsoft.com/office/drawing/2014/main" id="{BCDCC8CD-740E-4AF8-8EF1-AF6A9E202A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0" y="3918789"/>
            <a:ext cx="456686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50863" indent="-514350"/>
            <a:r>
              <a:rPr lang="th-TH" sz="44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     ผู้คนมีไมตรีจิตต่อกัน</a:t>
            </a:r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id="{F7161EBD-2D22-402E-8CC4-6BBDC3A9A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74572" y="3672900"/>
            <a:ext cx="416202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50863" indent="-514350" algn="r"/>
            <a:r>
              <a:rPr lang="th-TH" sz="4400" b="1" dirty="0">
                <a:solidFill>
                  <a:srgbClr val="D8BDFF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...สัมพันธภาพทางสังคม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9" grpId="0"/>
      <p:bldP spid="10" grpId="0"/>
      <p:bldP spid="11" grpId="0"/>
      <p:bldP spid="12" grpId="0"/>
      <p:bldP spid="13" grpId="0"/>
      <p:bldP spid="14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1">
            <a:extLst>
              <a:ext uri="{FF2B5EF4-FFF2-40B4-BE49-F238E27FC236}">
                <a16:creationId xmlns:a16="http://schemas.microsoft.com/office/drawing/2014/main" id="{3B8CC616-53B1-4173-B04B-41B75501D2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6" y="25499"/>
            <a:ext cx="9144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h-TH" sz="5400" b="1" dirty="0">
                <a:solidFill>
                  <a:schemeClr val="bg1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ประเทศแห่งความสุขของคนทั้งมวล</a:t>
            </a:r>
          </a:p>
        </p:txBody>
      </p:sp>
      <p:sp>
        <p:nvSpPr>
          <p:cNvPr id="27" name="Rectangle 10">
            <a:extLst>
              <a:ext uri="{FF2B5EF4-FFF2-40B4-BE49-F238E27FC236}">
                <a16:creationId xmlns:a16="http://schemas.microsoft.com/office/drawing/2014/main" id="{D4232FC6-E2D5-4198-9C32-27E4BC6CF98D}"/>
              </a:ext>
            </a:extLst>
          </p:cNvPr>
          <p:cNvSpPr>
            <a:spLocks noChangeArrowheads="1"/>
          </p:cNvSpPr>
          <p:nvPr/>
        </p:nvSpPr>
        <p:spPr bwMode="hidden">
          <a:xfrm>
            <a:off x="35496" y="832520"/>
            <a:ext cx="9067800" cy="76200"/>
          </a:xfrm>
          <a:prstGeom prst="rect">
            <a:avLst/>
          </a:prstGeom>
          <a:gradFill rotWithShape="1">
            <a:gsLst>
              <a:gs pos="0">
                <a:srgbClr val="CC99FF"/>
              </a:gs>
              <a:gs pos="100000">
                <a:schemeClr val="folHlink">
                  <a:gamma/>
                  <a:shade val="46275"/>
                  <a:invGamma/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h-TH">
              <a:latin typeface="+mn-lt"/>
              <a:cs typeface="+mn-cs"/>
            </a:endParaRP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BA8BF859-F75A-45D8-90E9-CF7C56E54C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08720"/>
            <a:ext cx="9540552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50863" indent="-514350"/>
            <a:r>
              <a:rPr lang="th-TH" sz="66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๕</a:t>
            </a:r>
            <a:r>
              <a:rPr lang="th-TH" sz="44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. มีจิตใจและวัฒนธรรมอันดีงาม </a:t>
            </a:r>
            <a:r>
              <a:rPr lang="th-TH" sz="4400" b="1" dirty="0">
                <a:solidFill>
                  <a:srgbClr val="D8BDFF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...จิตใจและวัฒนธรรม</a:t>
            </a:r>
            <a:endParaRPr lang="th-TH" sz="4400" b="1" dirty="0">
              <a:solidFill>
                <a:srgbClr val="D8BDFF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</a:effectLst>
              <a:latin typeface="IrisUPC" pitchFamily="34" charset="-34"/>
              <a:cs typeface="IrisUPC" pitchFamily="34" charset="-34"/>
            </a:endParaRPr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id="{D3228B67-ADBD-4698-AFFD-A509A5E794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6" y="1836422"/>
            <a:ext cx="91440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50863" indent="-514350"/>
            <a:r>
              <a:rPr lang="th-TH" sz="66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๖</a:t>
            </a:r>
            <a:r>
              <a:rPr lang="th-TH" sz="44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. เป็นสังคมใช้ความรู้และปัญญา </a:t>
            </a:r>
            <a:r>
              <a:rPr lang="th-TH" sz="4400" b="1" dirty="0">
                <a:solidFill>
                  <a:srgbClr val="D8BDFF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...สังคมเรียนรู้</a:t>
            </a:r>
            <a:endParaRPr lang="th-TH" sz="4400" b="1" dirty="0">
              <a:solidFill>
                <a:srgbClr val="D8BDFF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</a:effectLst>
              <a:latin typeface="IrisUPC" pitchFamily="34" charset="-34"/>
              <a:cs typeface="IrisUPC" pitchFamily="34" charset="-34"/>
            </a:endParaRPr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id="{D017E866-14FB-489D-B614-63767D4F6E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573016"/>
            <a:ext cx="912977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50863" indent="-514350"/>
            <a:r>
              <a:rPr lang="th-TH" sz="66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๗</a:t>
            </a:r>
            <a:r>
              <a:rPr lang="th-TH" sz="44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. มีระบบสุขภาพที่ดี                </a:t>
            </a:r>
            <a:r>
              <a:rPr lang="th-TH" sz="4400" b="1" dirty="0">
                <a:solidFill>
                  <a:srgbClr val="D8BDFF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...ระบบสุขภาพ</a:t>
            </a:r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id="{43ED9FCF-59A9-464C-A6BD-7D78C39AA1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56" y="4653136"/>
            <a:ext cx="9129844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50863" indent="-514350"/>
            <a:r>
              <a:rPr lang="th-TH" sz="66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๘</a:t>
            </a:r>
            <a:r>
              <a:rPr lang="th-TH" sz="44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. มีสมรรถนะในการจัดการทุกระดับ </a:t>
            </a:r>
            <a:r>
              <a:rPr lang="th-TH" sz="4400" b="1" dirty="0">
                <a:solidFill>
                  <a:srgbClr val="D8BDFF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...บุคคล ชุมชน</a:t>
            </a:r>
          </a:p>
        </p:txBody>
      </p:sp>
      <p:sp>
        <p:nvSpPr>
          <p:cNvPr id="13" name="Rectangle 4">
            <a:extLst>
              <a:ext uri="{FF2B5EF4-FFF2-40B4-BE49-F238E27FC236}">
                <a16:creationId xmlns:a16="http://schemas.microsoft.com/office/drawing/2014/main" id="{BCDCC8CD-740E-4AF8-8EF1-AF6A9E202A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7511" y="2524795"/>
            <a:ext cx="3275856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50863" indent="-514350"/>
            <a:r>
              <a:rPr lang="th-TH" sz="4400" b="1" dirty="0">
                <a:solidFill>
                  <a:srgbClr val="D8BDFF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ระบบการศึกษา</a:t>
            </a:r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id="{EA54B7F3-410B-4D68-BA78-9FA4BA824B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4547" y="3019599"/>
            <a:ext cx="3275856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50863" indent="-514350"/>
            <a:r>
              <a:rPr lang="th-TH" sz="4400" b="1" dirty="0">
                <a:solidFill>
                  <a:srgbClr val="D8BDFF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และการสื่อสารที่ดี</a:t>
            </a:r>
          </a:p>
        </p:txBody>
      </p:sp>
      <p:sp>
        <p:nvSpPr>
          <p:cNvPr id="15" name="Rectangle 4">
            <a:extLst>
              <a:ext uri="{FF2B5EF4-FFF2-40B4-BE49-F238E27FC236}">
                <a16:creationId xmlns:a16="http://schemas.microsoft.com/office/drawing/2014/main" id="{CB6BCA2E-525F-4D8E-B418-FAD6B4DA62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4696" y="5373216"/>
            <a:ext cx="289346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50863" indent="-514350"/>
            <a:r>
              <a:rPr lang="th-TH" sz="4400" b="1" dirty="0">
                <a:solidFill>
                  <a:srgbClr val="D8BDFF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ท้องถิ่น องค์กร</a:t>
            </a:r>
          </a:p>
        </p:txBody>
      </p:sp>
      <p:sp>
        <p:nvSpPr>
          <p:cNvPr id="16" name="Rectangle 4">
            <a:extLst>
              <a:ext uri="{FF2B5EF4-FFF2-40B4-BE49-F238E27FC236}">
                <a16:creationId xmlns:a16="http://schemas.microsoft.com/office/drawing/2014/main" id="{DD2BC125-F049-4841-806D-AFE7755F0F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77009" y="5864902"/>
            <a:ext cx="2881147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50863" indent="-514350"/>
            <a:r>
              <a:rPr lang="th-TH" sz="4400" b="1" dirty="0">
                <a:solidFill>
                  <a:srgbClr val="D8BDFF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ประเทศ</a:t>
            </a:r>
          </a:p>
        </p:txBody>
      </p:sp>
    </p:spTree>
    <p:extLst>
      <p:ext uri="{BB962C8B-B14F-4D97-AF65-F5344CB8AC3E}">
        <p14:creationId xmlns:p14="http://schemas.microsoft.com/office/powerpoint/2010/main" val="664395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3348</TotalTime>
  <Words>766</Words>
  <Application>Microsoft Office PowerPoint</Application>
  <PresentationFormat>นำเสนอทางหน้าจอ (4:3)</PresentationFormat>
  <Paragraphs>141</Paragraphs>
  <Slides>17</Slides>
  <Notes>1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4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17</vt:i4>
      </vt:variant>
    </vt:vector>
  </HeadingPairs>
  <TitlesOfParts>
    <vt:vector size="22" baseType="lpstr">
      <vt:lpstr>Arial</vt:lpstr>
      <vt:lpstr>Calibri</vt:lpstr>
      <vt:lpstr>IrisUPC</vt:lpstr>
      <vt:lpstr>Times New Roman</vt:lpstr>
      <vt:lpstr>ชุดรูปแบบของ Office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ภาพนิ่ง 1</dc:title>
  <dc:creator>l</dc:creator>
  <cp:lastModifiedBy>Chonlada Sittitoon</cp:lastModifiedBy>
  <cp:revision>435</cp:revision>
  <dcterms:created xsi:type="dcterms:W3CDTF">2010-12-30T08:49:40Z</dcterms:created>
  <dcterms:modified xsi:type="dcterms:W3CDTF">2020-06-03T02:49:54Z</dcterms:modified>
</cp:coreProperties>
</file>