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CC0000"/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5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F1D87C-D889-4E28-BC37-5E5406DF97C5}" type="datetimeFigureOut">
              <a:rPr lang="th-TH" smtClean="0"/>
              <a:pPr/>
              <a:t>28/06/54</a:t>
            </a:fld>
            <a:endParaRPr lang="th-TH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708817-F7CA-477C-8310-15A8F1135A52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2365F-9617-458D-A10B-AF646F1B2BF7}" type="datetimeFigureOut">
              <a:rPr lang="th-TH" smtClean="0"/>
              <a:pPr/>
              <a:t>28/06/54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5588F-A375-4A3D-BAE0-0EB70AA8451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2365F-9617-458D-A10B-AF646F1B2BF7}" type="datetimeFigureOut">
              <a:rPr lang="th-TH" smtClean="0"/>
              <a:pPr/>
              <a:t>28/06/54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5588F-A375-4A3D-BAE0-0EB70AA8451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2365F-9617-458D-A10B-AF646F1B2BF7}" type="datetimeFigureOut">
              <a:rPr lang="th-TH" smtClean="0"/>
              <a:pPr/>
              <a:t>28/06/54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5588F-A375-4A3D-BAE0-0EB70AA8451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2365F-9617-458D-A10B-AF646F1B2BF7}" type="datetimeFigureOut">
              <a:rPr lang="th-TH" smtClean="0"/>
              <a:pPr/>
              <a:t>28/06/54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5588F-A375-4A3D-BAE0-0EB70AA8451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2365F-9617-458D-A10B-AF646F1B2BF7}" type="datetimeFigureOut">
              <a:rPr lang="th-TH" smtClean="0"/>
              <a:pPr/>
              <a:t>28/06/54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5588F-A375-4A3D-BAE0-0EB70AA8451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2365F-9617-458D-A10B-AF646F1B2BF7}" type="datetimeFigureOut">
              <a:rPr lang="th-TH" smtClean="0"/>
              <a:pPr/>
              <a:t>28/06/54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5588F-A375-4A3D-BAE0-0EB70AA8451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2365F-9617-458D-A10B-AF646F1B2BF7}" type="datetimeFigureOut">
              <a:rPr lang="th-TH" smtClean="0"/>
              <a:pPr/>
              <a:t>28/06/54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5588F-A375-4A3D-BAE0-0EB70AA8451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2365F-9617-458D-A10B-AF646F1B2BF7}" type="datetimeFigureOut">
              <a:rPr lang="th-TH" smtClean="0"/>
              <a:pPr/>
              <a:t>28/06/54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5588F-A375-4A3D-BAE0-0EB70AA8451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2365F-9617-458D-A10B-AF646F1B2BF7}" type="datetimeFigureOut">
              <a:rPr lang="th-TH" smtClean="0"/>
              <a:pPr/>
              <a:t>28/06/54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5588F-A375-4A3D-BAE0-0EB70AA8451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2365F-9617-458D-A10B-AF646F1B2BF7}" type="datetimeFigureOut">
              <a:rPr lang="th-TH" smtClean="0"/>
              <a:pPr/>
              <a:t>28/06/54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5588F-A375-4A3D-BAE0-0EB70AA8451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2365F-9617-458D-A10B-AF646F1B2BF7}" type="datetimeFigureOut">
              <a:rPr lang="th-TH" smtClean="0"/>
              <a:pPr/>
              <a:t>28/06/54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5588F-A375-4A3D-BAE0-0EB70AA8451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rgbClr val="000066"/>
            </a:gs>
            <a:gs pos="97000">
              <a:schemeClr val="tx2">
                <a:lumMod val="40000"/>
                <a:lumOff val="60000"/>
              </a:schemeClr>
            </a:gs>
            <a:gs pos="100000">
              <a:schemeClr val="tx2">
                <a:lumMod val="20000"/>
                <a:lumOff val="8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2365F-9617-458D-A10B-AF646F1B2BF7}" type="datetimeFigureOut">
              <a:rPr lang="th-TH" smtClean="0"/>
              <a:pPr/>
              <a:t>28/06/54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25588F-A375-4A3D-BAE0-0EB70AA8451E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emf"/><Relationship Id="rId9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สี่เหลี่ยมผืนผ้า 5"/>
          <p:cNvSpPr/>
          <p:nvPr/>
        </p:nvSpPr>
        <p:spPr>
          <a:xfrm>
            <a:off x="142844" y="-24"/>
            <a:ext cx="8858312" cy="12387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h-TH" sz="7200" b="1" dirty="0" smtClean="0">
                <a:ln/>
                <a:solidFill>
                  <a:schemeClr val="bg1"/>
                </a:solidFill>
                <a:cs typeface="IrisUPC" pitchFamily="34" charset="-34"/>
              </a:rPr>
              <a:t>ปฏิรูปประเทศไทย</a:t>
            </a:r>
            <a:endParaRPr lang="th-TH" sz="7200" b="1" cap="none" spc="0" dirty="0">
              <a:ln/>
              <a:solidFill>
                <a:schemeClr val="bg1"/>
              </a:solidFill>
              <a:effectLst/>
              <a:cs typeface="IrisUPC" pitchFamily="34" charset="-34"/>
            </a:endParaRPr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142844" y="1071546"/>
            <a:ext cx="8858312" cy="12387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h-TH" sz="7200" b="1" dirty="0" smtClean="0">
                <a:ln/>
                <a:solidFill>
                  <a:schemeClr val="bg1"/>
                </a:solidFill>
                <a:cs typeface="IrisUPC" pitchFamily="34" charset="-34"/>
              </a:rPr>
              <a:t>ปฏิรูปจิตสำนึก</a:t>
            </a:r>
            <a:endParaRPr lang="th-TH" sz="7200" b="1" cap="none" spc="0" dirty="0">
              <a:ln/>
              <a:solidFill>
                <a:schemeClr val="bg1"/>
              </a:solidFill>
              <a:effectLst/>
              <a:cs typeface="IrisUPC" pitchFamily="34" charset="-34"/>
            </a:endParaRPr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0" y="4930186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h-TH" sz="5400" b="1" cap="none" spc="0" dirty="0" smtClean="0">
                <a:ln/>
                <a:solidFill>
                  <a:schemeClr val="bg1"/>
                </a:solidFill>
                <a:effectLst/>
                <a:cs typeface="IrisUPC" pitchFamily="34" charset="-34"/>
              </a:rPr>
              <a:t>ประเวศ  วะสี</a:t>
            </a:r>
            <a:endParaRPr lang="th-TH" sz="5400" b="1" cap="none" spc="0" dirty="0">
              <a:ln/>
              <a:solidFill>
                <a:schemeClr val="bg1"/>
              </a:solidFill>
              <a:effectLst/>
              <a:cs typeface="IrisUPC" pitchFamily="34" charset="-34"/>
            </a:endParaRPr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0" y="5787442"/>
            <a:ext cx="9144000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4500" b="1" dirty="0" smtClean="0">
                <a:ln w="19050">
                  <a:noFill/>
                  <a:prstDash val="solid"/>
                </a:ln>
                <a:solidFill>
                  <a:srgbClr val="000099"/>
                </a:solidFill>
                <a:cs typeface="IrisUPC" pitchFamily="34" charset="-34"/>
              </a:rPr>
              <a:t>๑๘ มีนาคม ๒๕๕๔</a:t>
            </a:r>
            <a:endParaRPr lang="th-TH" sz="4500" b="1" dirty="0">
              <a:ln w="19050">
                <a:noFill/>
                <a:prstDash val="solid"/>
              </a:ln>
              <a:solidFill>
                <a:srgbClr val="000099"/>
              </a:solidFill>
              <a:cs typeface="IrisUPC" pitchFamily="34" charset="-34"/>
            </a:endParaRPr>
          </a:p>
        </p:txBody>
      </p:sp>
      <p:pic>
        <p:nvPicPr>
          <p:cNvPr id="1026" name="Picture 2" descr="S:\01_Data\02_logo\003_semi_goverment\LOGO_HA Full-new2-Lo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52603" y="2786058"/>
            <a:ext cx="2190967" cy="158792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1"/>
          <p:cNvSpPr/>
          <p:nvPr/>
        </p:nvSpPr>
        <p:spPr>
          <a:xfrm>
            <a:off x="0" y="9363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h-TH" sz="5400" b="1" dirty="0" smtClean="0">
                <a:ln/>
                <a:solidFill>
                  <a:schemeClr val="bg1"/>
                </a:solidFill>
                <a:cs typeface="IrisUPC" pitchFamily="34" charset="-34"/>
              </a:rPr>
              <a:t>ปฏิรูปประเทศไทย</a:t>
            </a:r>
            <a:endParaRPr lang="th-TH" sz="5400" b="1" cap="none" spc="0" dirty="0">
              <a:ln/>
              <a:solidFill>
                <a:schemeClr val="bg1"/>
              </a:solidFill>
              <a:effectLst/>
              <a:cs typeface="IrisUPC" pitchFamily="34" charset="-34"/>
            </a:endParaRPr>
          </a:p>
        </p:txBody>
      </p:sp>
      <p:sp>
        <p:nvSpPr>
          <p:cNvPr id="3" name="สี่เหลี่ยมผืนผ้า 2"/>
          <p:cNvSpPr/>
          <p:nvPr/>
        </p:nvSpPr>
        <p:spPr>
          <a:xfrm>
            <a:off x="0" y="657435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h-TH" sz="5400" b="1" dirty="0" smtClean="0">
                <a:ln/>
                <a:solidFill>
                  <a:schemeClr val="bg1"/>
                </a:solidFill>
                <a:cs typeface="IrisUPC" pitchFamily="34" charset="-34"/>
              </a:rPr>
              <a:t>สร้างความเป็นธรรม - ลดความเหลื่อมล้ำ</a:t>
            </a:r>
            <a:endParaRPr lang="th-TH" sz="5400" b="1" cap="none" spc="0" dirty="0">
              <a:ln/>
              <a:solidFill>
                <a:schemeClr val="bg1"/>
              </a:solidFill>
              <a:effectLst/>
              <a:cs typeface="IrisUPC" pitchFamily="34" charset="-34"/>
            </a:endParaRP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0" y="1315733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th-TH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IrisUPC" pitchFamily="34" charset="-34"/>
              </a:rPr>
              <a:t>โครงสร้างแห่งความไม่เป็นธรรม</a:t>
            </a:r>
            <a:endParaRPr lang="th-TH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IrisUPC" pitchFamily="34" charset="-34"/>
            </a:endParaRPr>
          </a:p>
        </p:txBody>
      </p:sp>
      <p:sp>
        <p:nvSpPr>
          <p:cNvPr id="8" name="Freeform 79"/>
          <p:cNvSpPr/>
          <p:nvPr/>
        </p:nvSpPr>
        <p:spPr>
          <a:xfrm rot="1836342">
            <a:off x="6396386" y="4927373"/>
            <a:ext cx="599700" cy="1107709"/>
          </a:xfrm>
          <a:custGeom>
            <a:avLst/>
            <a:gdLst>
              <a:gd name="connsiteX0" fmla="*/ 457200 w 457200"/>
              <a:gd name="connsiteY0" fmla="*/ 0 h 584199"/>
              <a:gd name="connsiteX1" fmla="*/ 69273 w 457200"/>
              <a:gd name="connsiteY1" fmla="*/ 498763 h 584199"/>
              <a:gd name="connsiteX2" fmla="*/ 41564 w 457200"/>
              <a:gd name="connsiteY2" fmla="*/ 512618 h 584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57200" h="584199">
                <a:moveTo>
                  <a:pt x="457200" y="0"/>
                </a:moveTo>
                <a:cubicBezTo>
                  <a:pt x="297873" y="206663"/>
                  <a:pt x="138546" y="413327"/>
                  <a:pt x="69273" y="498763"/>
                </a:cubicBezTo>
                <a:cubicBezTo>
                  <a:pt x="0" y="584199"/>
                  <a:pt x="20782" y="548408"/>
                  <a:pt x="41564" y="512618"/>
                </a:cubicBezTo>
              </a:path>
            </a:pathLst>
          </a:cu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9" name="Freeform 78"/>
          <p:cNvSpPr/>
          <p:nvPr/>
        </p:nvSpPr>
        <p:spPr>
          <a:xfrm rot="4405427">
            <a:off x="5469885" y="5619864"/>
            <a:ext cx="691254" cy="507858"/>
          </a:xfrm>
          <a:custGeom>
            <a:avLst/>
            <a:gdLst>
              <a:gd name="connsiteX0" fmla="*/ 457200 w 457200"/>
              <a:gd name="connsiteY0" fmla="*/ 0 h 584199"/>
              <a:gd name="connsiteX1" fmla="*/ 69273 w 457200"/>
              <a:gd name="connsiteY1" fmla="*/ 498763 h 584199"/>
              <a:gd name="connsiteX2" fmla="*/ 41564 w 457200"/>
              <a:gd name="connsiteY2" fmla="*/ 512618 h 584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57200" h="584199">
                <a:moveTo>
                  <a:pt x="457200" y="0"/>
                </a:moveTo>
                <a:cubicBezTo>
                  <a:pt x="297873" y="206663"/>
                  <a:pt x="138546" y="413327"/>
                  <a:pt x="69273" y="498763"/>
                </a:cubicBezTo>
                <a:cubicBezTo>
                  <a:pt x="0" y="584199"/>
                  <a:pt x="20782" y="548408"/>
                  <a:pt x="41564" y="512618"/>
                </a:cubicBezTo>
              </a:path>
            </a:pathLst>
          </a:cu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Freeform 77"/>
          <p:cNvSpPr/>
          <p:nvPr/>
        </p:nvSpPr>
        <p:spPr>
          <a:xfrm>
            <a:off x="2786050" y="5698255"/>
            <a:ext cx="785818" cy="571504"/>
          </a:xfrm>
          <a:custGeom>
            <a:avLst/>
            <a:gdLst>
              <a:gd name="connsiteX0" fmla="*/ 457200 w 457200"/>
              <a:gd name="connsiteY0" fmla="*/ 0 h 584199"/>
              <a:gd name="connsiteX1" fmla="*/ 69273 w 457200"/>
              <a:gd name="connsiteY1" fmla="*/ 498763 h 584199"/>
              <a:gd name="connsiteX2" fmla="*/ 41564 w 457200"/>
              <a:gd name="connsiteY2" fmla="*/ 512618 h 584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57200" h="584199">
                <a:moveTo>
                  <a:pt x="457200" y="0"/>
                </a:moveTo>
                <a:cubicBezTo>
                  <a:pt x="297873" y="206663"/>
                  <a:pt x="138546" y="413327"/>
                  <a:pt x="69273" y="498763"/>
                </a:cubicBezTo>
                <a:cubicBezTo>
                  <a:pt x="0" y="584199"/>
                  <a:pt x="20782" y="548408"/>
                  <a:pt x="41564" y="512618"/>
                </a:cubicBezTo>
              </a:path>
            </a:pathLst>
          </a:cu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1" name="สี่เหลี่ยมผืนผ้า 18"/>
          <p:cNvSpPr/>
          <p:nvPr/>
        </p:nvSpPr>
        <p:spPr>
          <a:xfrm>
            <a:off x="6228184" y="1988840"/>
            <a:ext cx="173316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3600" b="1" dirty="0" smtClean="0">
                <a:ln w="19050">
                  <a:noFill/>
                  <a:prstDash val="solid"/>
                </a:ln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๑. จิตสำนึก</a:t>
            </a:r>
            <a:endParaRPr lang="th-TH" sz="3600" b="1" dirty="0">
              <a:ln w="19050">
                <a:noFill/>
                <a:prstDash val="solid"/>
              </a:ln>
              <a:solidFill>
                <a:srgbClr val="CC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IrisUPC" pitchFamily="34" charset="-34"/>
            </a:endParaRPr>
          </a:p>
        </p:txBody>
      </p:sp>
      <p:cxnSp>
        <p:nvCxnSpPr>
          <p:cNvPr id="14" name="ตัวเชื่อมต่อตรง 19"/>
          <p:cNvCxnSpPr/>
          <p:nvPr/>
        </p:nvCxnSpPr>
        <p:spPr>
          <a:xfrm>
            <a:off x="6429388" y="3584988"/>
            <a:ext cx="928694" cy="1588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" name="สี่เหลี่ยมผืนผ้า 20"/>
          <p:cNvSpPr/>
          <p:nvPr/>
        </p:nvSpPr>
        <p:spPr>
          <a:xfrm>
            <a:off x="7147659" y="3126487"/>
            <a:ext cx="187583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3600" b="1" dirty="0" smtClean="0">
                <a:ln w="19050">
                  <a:noFill/>
                  <a:prstDash val="solid"/>
                </a:ln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๒. โครงสร้าง</a:t>
            </a:r>
          </a:p>
        </p:txBody>
      </p:sp>
      <p:sp>
        <p:nvSpPr>
          <p:cNvPr id="16" name="สี่เหลี่ยมผืนผ้า 25"/>
          <p:cNvSpPr/>
          <p:nvPr/>
        </p:nvSpPr>
        <p:spPr>
          <a:xfrm>
            <a:off x="6127600" y="5833840"/>
            <a:ext cx="198804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3600" b="1" dirty="0" smtClean="0">
                <a:ln w="19050">
                  <a:noFill/>
                  <a:prstDash val="solid"/>
                </a:ln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๘. การสื่อสาร</a:t>
            </a:r>
            <a:endParaRPr lang="th-TH" sz="3600" b="1" dirty="0">
              <a:ln w="19050">
                <a:noFill/>
                <a:prstDash val="solid"/>
              </a:ln>
              <a:solidFill>
                <a:srgbClr val="CC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IrisUPC" pitchFamily="34" charset="-34"/>
            </a:endParaRPr>
          </a:p>
        </p:txBody>
      </p:sp>
      <p:sp>
        <p:nvSpPr>
          <p:cNvPr id="17" name="สี่เหลี่ยมผืนผ้า 31"/>
          <p:cNvSpPr/>
          <p:nvPr/>
        </p:nvSpPr>
        <p:spPr>
          <a:xfrm>
            <a:off x="870317" y="5951021"/>
            <a:ext cx="190148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3600" b="1" dirty="0" smtClean="0">
                <a:ln w="19050">
                  <a:noFill/>
                  <a:prstDash val="solid"/>
                </a:ln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๗. การศึกษา</a:t>
            </a:r>
            <a:endParaRPr lang="th-TH" sz="3600" b="1" dirty="0">
              <a:ln w="19050">
                <a:noFill/>
                <a:prstDash val="solid"/>
              </a:ln>
              <a:solidFill>
                <a:srgbClr val="CC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IrisUPC" pitchFamily="34" charset="-34"/>
            </a:endParaRPr>
          </a:p>
        </p:txBody>
      </p:sp>
      <p:sp>
        <p:nvSpPr>
          <p:cNvPr id="18" name="สี่เหลี่ยมผืนผ้า 37"/>
          <p:cNvSpPr/>
          <p:nvPr/>
        </p:nvSpPr>
        <p:spPr>
          <a:xfrm>
            <a:off x="-64840" y="3283705"/>
            <a:ext cx="199445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th-TH" sz="3600" b="1" dirty="0" smtClean="0">
                <a:ln w="19050">
                  <a:noFill/>
                  <a:prstDash val="solid"/>
                </a:ln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๕. การจัดสรร</a:t>
            </a:r>
          </a:p>
        </p:txBody>
      </p:sp>
      <p:cxnSp>
        <p:nvCxnSpPr>
          <p:cNvPr id="19" name="ตัวเชื่อมต่อตรง 38"/>
          <p:cNvCxnSpPr/>
          <p:nvPr/>
        </p:nvCxnSpPr>
        <p:spPr>
          <a:xfrm>
            <a:off x="1857356" y="2998784"/>
            <a:ext cx="1071570" cy="1588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0" name="สี่เหลี่ยมผืนผ้า 20"/>
          <p:cNvSpPr/>
          <p:nvPr/>
        </p:nvSpPr>
        <p:spPr>
          <a:xfrm>
            <a:off x="7409828" y="3497532"/>
            <a:ext cx="179087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3600" b="1" dirty="0" smtClean="0">
                <a:ln w="19050">
                  <a:noFill/>
                  <a:prstDash val="solid"/>
                </a:ln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สังคมทางดิ่ง</a:t>
            </a:r>
            <a:endParaRPr lang="th-TH" sz="3600" b="1" dirty="0">
              <a:ln w="19050">
                <a:noFill/>
                <a:prstDash val="solid"/>
              </a:ln>
              <a:solidFill>
                <a:srgbClr val="CC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IrisUPC" pitchFamily="34" charset="-34"/>
            </a:endParaRPr>
          </a:p>
        </p:txBody>
      </p:sp>
      <p:sp>
        <p:nvSpPr>
          <p:cNvPr id="21" name="สี่เหลี่ยมผืนผ้า 22"/>
          <p:cNvSpPr/>
          <p:nvPr/>
        </p:nvSpPr>
        <p:spPr>
          <a:xfrm>
            <a:off x="7236296" y="4748951"/>
            <a:ext cx="196701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3600" b="1" dirty="0" smtClean="0">
                <a:ln w="19050">
                  <a:noFill/>
                  <a:prstDash val="solid"/>
                </a:ln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๓. อำนาจรัฐ </a:t>
            </a:r>
          </a:p>
        </p:txBody>
      </p:sp>
      <p:sp>
        <p:nvSpPr>
          <p:cNvPr id="22" name="สี่เหลี่ยมผืนผ้า 39"/>
          <p:cNvSpPr/>
          <p:nvPr/>
        </p:nvSpPr>
        <p:spPr>
          <a:xfrm>
            <a:off x="104952" y="2639793"/>
            <a:ext cx="175240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514350" indent="-514350" algn="ctr"/>
            <a:r>
              <a:rPr lang="th-TH" sz="3600" b="1" dirty="0" smtClean="0">
                <a:ln w="19050">
                  <a:noFill/>
                  <a:prstDash val="solid"/>
                </a:ln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๔. กฎหมาย</a:t>
            </a:r>
            <a:endParaRPr lang="th-TH" sz="3600" b="1" dirty="0">
              <a:ln w="19050">
                <a:noFill/>
                <a:prstDash val="solid"/>
              </a:ln>
              <a:solidFill>
                <a:srgbClr val="CC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IrisUPC" pitchFamily="34" charset="-34"/>
            </a:endParaRPr>
          </a:p>
        </p:txBody>
      </p:sp>
      <p:sp>
        <p:nvSpPr>
          <p:cNvPr id="28" name="สี่เหลี่ยมผืนผ้า 35"/>
          <p:cNvSpPr/>
          <p:nvPr/>
        </p:nvSpPr>
        <p:spPr>
          <a:xfrm>
            <a:off x="-98140" y="4500411"/>
            <a:ext cx="183255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3600" b="1" dirty="0" smtClean="0">
                <a:ln w="19050">
                  <a:noFill/>
                  <a:prstDash val="solid"/>
                </a:ln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๖. เศรษฐกิจ</a:t>
            </a:r>
            <a:endParaRPr lang="th-TH" sz="3600" b="1" dirty="0">
              <a:ln w="19050">
                <a:noFill/>
                <a:prstDash val="solid"/>
              </a:ln>
              <a:solidFill>
                <a:srgbClr val="CC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IrisUPC" pitchFamily="34" charset="-34"/>
            </a:endParaRPr>
          </a:p>
        </p:txBody>
      </p:sp>
      <p:cxnSp>
        <p:nvCxnSpPr>
          <p:cNvPr id="29" name="ตัวเชื่อมต่อตรง 38"/>
          <p:cNvCxnSpPr/>
          <p:nvPr/>
        </p:nvCxnSpPr>
        <p:spPr>
          <a:xfrm>
            <a:off x="1928794" y="3626553"/>
            <a:ext cx="857256" cy="1588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0" name="ตัวเชื่อมต่อตรง 38"/>
          <p:cNvCxnSpPr/>
          <p:nvPr/>
        </p:nvCxnSpPr>
        <p:spPr>
          <a:xfrm>
            <a:off x="1571604" y="4767973"/>
            <a:ext cx="1071570" cy="1588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0" name="สี่เหลี่ยมผืนผ้า 22"/>
          <p:cNvSpPr/>
          <p:nvPr/>
        </p:nvSpPr>
        <p:spPr>
          <a:xfrm>
            <a:off x="7236296" y="5101772"/>
            <a:ext cx="196701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3600" b="1" dirty="0" smtClean="0">
                <a:ln w="19050">
                  <a:noFill/>
                  <a:prstDash val="solid"/>
                </a:ln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    รวมศูนย์</a:t>
            </a:r>
            <a:endParaRPr lang="th-TH" sz="3600" b="1" dirty="0">
              <a:ln w="19050">
                <a:noFill/>
                <a:prstDash val="solid"/>
              </a:ln>
              <a:solidFill>
                <a:srgbClr val="CC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IrisUPC" pitchFamily="34" charset="-34"/>
            </a:endParaRPr>
          </a:p>
        </p:txBody>
      </p:sp>
      <p:sp>
        <p:nvSpPr>
          <p:cNvPr id="51" name="สี่เหลี่ยมผืนผ้า 37"/>
          <p:cNvSpPr/>
          <p:nvPr/>
        </p:nvSpPr>
        <p:spPr>
          <a:xfrm>
            <a:off x="-36512" y="3631169"/>
            <a:ext cx="185820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th-TH" sz="3600" b="1" dirty="0" smtClean="0">
                <a:ln w="19050">
                  <a:noFill/>
                  <a:prstDash val="solid"/>
                </a:ln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    ทรัพยากร</a:t>
            </a:r>
            <a:endParaRPr lang="th-TH" sz="3600" b="1" dirty="0">
              <a:ln w="19050">
                <a:noFill/>
                <a:prstDash val="solid"/>
              </a:ln>
              <a:solidFill>
                <a:srgbClr val="CC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IrisUPC" pitchFamily="34" charset="-34"/>
            </a:endParaRPr>
          </a:p>
        </p:txBody>
      </p:sp>
      <p:grpSp>
        <p:nvGrpSpPr>
          <p:cNvPr id="54" name="Group 53"/>
          <p:cNvGrpSpPr/>
          <p:nvPr/>
        </p:nvGrpSpPr>
        <p:grpSpPr>
          <a:xfrm>
            <a:off x="2439470" y="2348880"/>
            <a:ext cx="4262512" cy="3567025"/>
            <a:chOff x="3923928" y="2420888"/>
            <a:chExt cx="4262512" cy="3567025"/>
          </a:xfrm>
        </p:grpSpPr>
        <p:pic>
          <p:nvPicPr>
            <p:cNvPr id="34" name="Picture 2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3923928" y="2420888"/>
              <a:ext cx="4262512" cy="3567025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5624410" y="3933056"/>
              <a:ext cx="864096" cy="1088256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6704530" y="3212976"/>
              <a:ext cx="720080" cy="690116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cxnSp>
        <p:nvCxnSpPr>
          <p:cNvPr id="12" name="ตัวเชื่อมต่อตรง 9"/>
          <p:cNvCxnSpPr/>
          <p:nvPr/>
        </p:nvCxnSpPr>
        <p:spPr>
          <a:xfrm>
            <a:off x="2685468" y="3597977"/>
            <a:ext cx="3714776" cy="1588"/>
          </a:xfrm>
          <a:prstGeom prst="line">
            <a:avLst/>
          </a:prstGeom>
          <a:ln w="571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3318720" y="2466427"/>
            <a:ext cx="2448272" cy="504056"/>
          </a:xfrm>
          <a:prstGeom prst="ellipse">
            <a:avLst/>
          </a:prstGeom>
          <a:noFill/>
          <a:ln w="762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26" name="Straight Connector 60"/>
          <p:cNvCxnSpPr/>
          <p:nvPr/>
        </p:nvCxnSpPr>
        <p:spPr>
          <a:xfrm rot="16200000" flipH="1">
            <a:off x="3857727" y="4099841"/>
            <a:ext cx="2882427" cy="504056"/>
          </a:xfrm>
          <a:prstGeom prst="line">
            <a:avLst/>
          </a:prstGeom>
          <a:ln w="762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Straight Connector 61"/>
          <p:cNvCxnSpPr/>
          <p:nvPr/>
        </p:nvCxnSpPr>
        <p:spPr>
          <a:xfrm rot="10800000">
            <a:off x="2810729" y="5760494"/>
            <a:ext cx="3500430" cy="25304"/>
          </a:xfrm>
          <a:prstGeom prst="line">
            <a:avLst/>
          </a:prstGeom>
          <a:ln w="889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Straight Connector 59"/>
          <p:cNvCxnSpPr>
            <a:endCxn id="10" idx="0"/>
          </p:cNvCxnSpPr>
          <p:nvPr/>
        </p:nvCxnSpPr>
        <p:spPr>
          <a:xfrm rot="5400000">
            <a:off x="2411536" y="4070990"/>
            <a:ext cx="2787598" cy="466933"/>
          </a:xfrm>
          <a:prstGeom prst="line">
            <a:avLst/>
          </a:prstGeom>
          <a:ln w="762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ตัวเชื่อมต่อตรง 12"/>
          <p:cNvCxnSpPr/>
          <p:nvPr/>
        </p:nvCxnSpPr>
        <p:spPr>
          <a:xfrm>
            <a:off x="2542592" y="4740985"/>
            <a:ext cx="4000528" cy="1588"/>
          </a:xfrm>
          <a:prstGeom prst="line">
            <a:avLst/>
          </a:prstGeom>
          <a:ln w="571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Arc 41"/>
          <p:cNvSpPr/>
          <p:nvPr/>
        </p:nvSpPr>
        <p:spPr>
          <a:xfrm>
            <a:off x="4398840" y="2696306"/>
            <a:ext cx="2232248" cy="3600400"/>
          </a:xfrm>
          <a:prstGeom prst="arc">
            <a:avLst>
              <a:gd name="adj1" fmla="val 16707886"/>
              <a:gd name="adj2" fmla="val 3464619"/>
            </a:avLst>
          </a:prstGeom>
          <a:ln w="76200">
            <a:solidFill>
              <a:schemeClr val="accent6">
                <a:lumMod val="50000"/>
              </a:schemeClr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3" name="Arc 42"/>
          <p:cNvSpPr/>
          <p:nvPr/>
        </p:nvSpPr>
        <p:spPr>
          <a:xfrm flipH="1">
            <a:off x="2454621" y="2696306"/>
            <a:ext cx="2318111" cy="3528392"/>
          </a:xfrm>
          <a:prstGeom prst="arc">
            <a:avLst>
              <a:gd name="adj1" fmla="val 16707886"/>
              <a:gd name="adj2" fmla="val 3464619"/>
            </a:avLst>
          </a:prstGeom>
          <a:ln w="76200">
            <a:solidFill>
              <a:schemeClr val="accent6">
                <a:lumMod val="50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56" name="ตัวเชื่อมต่อตรง 19"/>
          <p:cNvCxnSpPr/>
          <p:nvPr/>
        </p:nvCxnSpPr>
        <p:spPr>
          <a:xfrm flipV="1">
            <a:off x="5724128" y="2420888"/>
            <a:ext cx="504056" cy="216024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5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8" grpId="0" animBg="1"/>
      <p:bldP spid="9" grpId="0" animBg="1"/>
      <p:bldP spid="10" grpId="0" animBg="1"/>
      <p:bldP spid="11" grpId="2"/>
      <p:bldP spid="15" grpId="0"/>
      <p:bldP spid="16" grpId="0"/>
      <p:bldP spid="17" grpId="0"/>
      <p:bldP spid="18" grpId="0"/>
      <p:bldP spid="20" grpId="0"/>
      <p:bldP spid="21" grpId="0"/>
      <p:bldP spid="22" grpId="0"/>
      <p:bldP spid="28" grpId="0"/>
      <p:bldP spid="50" grpId="0"/>
      <p:bldP spid="51" grpId="0"/>
      <p:bldP spid="44" grpId="2" animBg="1"/>
      <p:bldP spid="42" grpId="0" animBg="1"/>
      <p:bldP spid="4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0" y="-27384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h-TH" sz="7200" b="1" dirty="0" smtClean="0">
                <a:ln w="18415" cmpd="sng">
                  <a:noFill/>
                  <a:prstDash val="solid"/>
                </a:ln>
                <a:solidFill>
                  <a:schemeClr val="bg1"/>
                </a:solidFill>
                <a:cs typeface="IrisUPC" pitchFamily="34" charset="-34"/>
              </a:rPr>
              <a:t>โครงสร้างใหม่</a:t>
            </a:r>
            <a:endParaRPr lang="th-TH" sz="7200" dirty="0">
              <a:solidFill>
                <a:schemeClr val="bg1"/>
              </a:solidFill>
            </a:endParaRPr>
          </a:p>
        </p:txBody>
      </p:sp>
      <p:cxnSp>
        <p:nvCxnSpPr>
          <p:cNvPr id="152" name="ตัวเชื่อมต่อตรง 102"/>
          <p:cNvCxnSpPr/>
          <p:nvPr/>
        </p:nvCxnSpPr>
        <p:spPr>
          <a:xfrm>
            <a:off x="5320785" y="2931784"/>
            <a:ext cx="751413" cy="1588"/>
          </a:xfrm>
          <a:prstGeom prst="line">
            <a:avLst/>
          </a:prstGeom>
          <a:ln w="28575" cmpd="sng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สี่เหลี่ยมผืนผ้า 104"/>
          <p:cNvSpPr/>
          <p:nvPr/>
        </p:nvSpPr>
        <p:spPr>
          <a:xfrm>
            <a:off x="5943485" y="2571744"/>
            <a:ext cx="1643399" cy="67710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38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IrisUPC" pitchFamily="34" charset="-34"/>
              </a:rPr>
              <a:t>ระบบต่าง</a:t>
            </a:r>
            <a:r>
              <a:rPr lang="th-TH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IrisUPC" pitchFamily="34" charset="-34"/>
              </a:rPr>
              <a:t>ๆ</a:t>
            </a:r>
            <a:endParaRPr lang="th-TH" sz="3800" b="1" cap="none" spc="0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IrisUPC" pitchFamily="34" charset="-34"/>
            </a:endParaRPr>
          </a:p>
        </p:txBody>
      </p:sp>
      <p:sp>
        <p:nvSpPr>
          <p:cNvPr id="156" name="สี่เหลี่ยมผืนผ้า 106"/>
          <p:cNvSpPr/>
          <p:nvPr/>
        </p:nvSpPr>
        <p:spPr>
          <a:xfrm>
            <a:off x="6970039" y="4910725"/>
            <a:ext cx="217399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40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IrisUPC" pitchFamily="34" charset="-34"/>
              </a:rPr>
              <a:t>ชุมชนท้องถิ่น</a:t>
            </a:r>
            <a:endParaRPr lang="th-TH" sz="4000" b="1" cap="none" spc="0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IrisUPC" pitchFamily="34" charset="-34"/>
            </a:endParaRPr>
          </a:p>
        </p:txBody>
      </p:sp>
      <p:sp>
        <p:nvSpPr>
          <p:cNvPr id="159" name="สี่เหลี่ยมผืนผ้า 101"/>
          <p:cNvSpPr/>
          <p:nvPr/>
        </p:nvSpPr>
        <p:spPr>
          <a:xfrm>
            <a:off x="6012160" y="1556792"/>
            <a:ext cx="147187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40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IrisUPC" pitchFamily="34" charset="-34"/>
              </a:rPr>
              <a:t>จิตสำนึก</a:t>
            </a:r>
            <a:endParaRPr lang="th-TH" sz="4000" b="1" cap="none" spc="0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IrisUPC" pitchFamily="34" charset="-34"/>
            </a:endParaRPr>
          </a:p>
        </p:txBody>
      </p:sp>
      <p:grpSp>
        <p:nvGrpSpPr>
          <p:cNvPr id="2" name="Group 358"/>
          <p:cNvGrpSpPr/>
          <p:nvPr/>
        </p:nvGrpSpPr>
        <p:grpSpPr>
          <a:xfrm>
            <a:off x="3516390" y="1340768"/>
            <a:ext cx="3287858" cy="4302810"/>
            <a:chOff x="439704" y="1000108"/>
            <a:chExt cx="4703800" cy="5572164"/>
          </a:xfrm>
        </p:grpSpPr>
        <p:grpSp>
          <p:nvGrpSpPr>
            <p:cNvPr id="3" name="Group 23"/>
            <p:cNvGrpSpPr>
              <a:grpSpLocks/>
            </p:cNvGrpSpPr>
            <p:nvPr/>
          </p:nvGrpSpPr>
          <p:grpSpPr bwMode="auto">
            <a:xfrm>
              <a:off x="439704" y="1000108"/>
              <a:ext cx="4703800" cy="5572164"/>
              <a:chOff x="3153" y="1342"/>
              <a:chExt cx="1950" cy="2133"/>
            </a:xfrm>
          </p:grpSpPr>
          <p:sp>
            <p:nvSpPr>
              <p:cNvPr id="305" name="Line 14"/>
              <p:cNvSpPr>
                <a:spLocks noChangeShapeType="1"/>
              </p:cNvSpPr>
              <p:nvPr/>
            </p:nvSpPr>
            <p:spPr bwMode="auto">
              <a:xfrm>
                <a:off x="5093" y="2976"/>
                <a:ext cx="0" cy="499"/>
              </a:xfrm>
              <a:prstGeom prst="line">
                <a:avLst/>
              </a:prstGeom>
              <a:noFill/>
              <a:ln w="7620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306" name="Line 15"/>
              <p:cNvSpPr>
                <a:spLocks noChangeShapeType="1"/>
              </p:cNvSpPr>
              <p:nvPr/>
            </p:nvSpPr>
            <p:spPr bwMode="auto">
              <a:xfrm flipV="1">
                <a:off x="3950" y="1342"/>
                <a:ext cx="190" cy="577"/>
              </a:xfrm>
              <a:prstGeom prst="line">
                <a:avLst/>
              </a:prstGeom>
              <a:noFill/>
              <a:ln w="7620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307" name="Freeform 16"/>
              <p:cNvSpPr>
                <a:spLocks/>
              </p:cNvSpPr>
              <p:nvPr/>
            </p:nvSpPr>
            <p:spPr bwMode="auto">
              <a:xfrm>
                <a:off x="3479" y="1898"/>
                <a:ext cx="480" cy="1023"/>
              </a:xfrm>
              <a:custGeom>
                <a:avLst/>
                <a:gdLst/>
                <a:ahLst/>
                <a:cxnLst>
                  <a:cxn ang="0">
                    <a:pos x="0" y="2064"/>
                  </a:cxn>
                  <a:cxn ang="0">
                    <a:pos x="240" y="528"/>
                  </a:cxn>
                  <a:cxn ang="0">
                    <a:pos x="528" y="0"/>
                  </a:cxn>
                </a:cxnLst>
                <a:rect l="0" t="0" r="r" b="b"/>
                <a:pathLst>
                  <a:path w="528" h="2064">
                    <a:moveTo>
                      <a:pt x="0" y="2064"/>
                    </a:moveTo>
                    <a:cubicBezTo>
                      <a:pt x="76" y="1468"/>
                      <a:pt x="152" y="872"/>
                      <a:pt x="240" y="528"/>
                    </a:cubicBezTo>
                    <a:cubicBezTo>
                      <a:pt x="328" y="184"/>
                      <a:pt x="480" y="88"/>
                      <a:pt x="528" y="0"/>
                    </a:cubicBezTo>
                  </a:path>
                </a:pathLst>
              </a:custGeom>
              <a:noFill/>
              <a:ln w="76200" cap="flat" cmpd="sng">
                <a:solidFill>
                  <a:schemeClr val="accent6">
                    <a:lumMod val="75000"/>
                  </a:schemeClr>
                </a:solidFill>
                <a:prstDash val="solid"/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308" name="Line 17"/>
              <p:cNvSpPr>
                <a:spLocks noChangeShapeType="1"/>
              </p:cNvSpPr>
              <p:nvPr/>
            </p:nvSpPr>
            <p:spPr bwMode="auto">
              <a:xfrm flipH="1">
                <a:off x="3153" y="2911"/>
                <a:ext cx="336" cy="80"/>
              </a:xfrm>
              <a:prstGeom prst="line">
                <a:avLst/>
              </a:prstGeom>
              <a:noFill/>
              <a:ln w="7620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309" name="Freeform 18"/>
              <p:cNvSpPr>
                <a:spLocks/>
              </p:cNvSpPr>
              <p:nvPr/>
            </p:nvSpPr>
            <p:spPr bwMode="auto">
              <a:xfrm>
                <a:off x="4307" y="1898"/>
                <a:ext cx="480" cy="1023"/>
              </a:xfrm>
              <a:custGeom>
                <a:avLst/>
                <a:gdLst/>
                <a:ahLst/>
                <a:cxnLst>
                  <a:cxn ang="0">
                    <a:pos x="576" y="2064"/>
                  </a:cxn>
                  <a:cxn ang="0">
                    <a:pos x="288" y="480"/>
                  </a:cxn>
                  <a:cxn ang="0">
                    <a:pos x="0" y="0"/>
                  </a:cxn>
                </a:cxnLst>
                <a:rect l="0" t="0" r="r" b="b"/>
                <a:pathLst>
                  <a:path w="576" h="2064">
                    <a:moveTo>
                      <a:pt x="576" y="2064"/>
                    </a:moveTo>
                    <a:cubicBezTo>
                      <a:pt x="480" y="1444"/>
                      <a:pt x="384" y="824"/>
                      <a:pt x="288" y="480"/>
                    </a:cubicBezTo>
                    <a:cubicBezTo>
                      <a:pt x="192" y="136"/>
                      <a:pt x="48" y="80"/>
                      <a:pt x="0" y="0"/>
                    </a:cubicBezTo>
                  </a:path>
                </a:pathLst>
              </a:custGeom>
              <a:noFill/>
              <a:ln w="76200" cap="flat" cmpd="sng">
                <a:solidFill>
                  <a:schemeClr val="accent6">
                    <a:lumMod val="75000"/>
                  </a:schemeClr>
                </a:solidFill>
                <a:prstDash val="solid"/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310" name="Line 19"/>
              <p:cNvSpPr>
                <a:spLocks noChangeShapeType="1"/>
              </p:cNvSpPr>
              <p:nvPr/>
            </p:nvSpPr>
            <p:spPr bwMode="auto">
              <a:xfrm>
                <a:off x="4772" y="2905"/>
                <a:ext cx="331" cy="86"/>
              </a:xfrm>
              <a:prstGeom prst="line">
                <a:avLst/>
              </a:prstGeom>
              <a:noFill/>
              <a:ln w="7620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311" name="Line 20"/>
              <p:cNvSpPr>
                <a:spLocks noChangeShapeType="1"/>
              </p:cNvSpPr>
              <p:nvPr/>
            </p:nvSpPr>
            <p:spPr bwMode="auto">
              <a:xfrm>
                <a:off x="3173" y="2991"/>
                <a:ext cx="0" cy="483"/>
              </a:xfrm>
              <a:prstGeom prst="line">
                <a:avLst/>
              </a:prstGeom>
              <a:noFill/>
              <a:ln w="7620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312" name="Line 21"/>
              <p:cNvSpPr>
                <a:spLocks noChangeShapeType="1"/>
              </p:cNvSpPr>
              <p:nvPr/>
            </p:nvSpPr>
            <p:spPr bwMode="auto">
              <a:xfrm>
                <a:off x="3153" y="3454"/>
                <a:ext cx="1950" cy="0"/>
              </a:xfrm>
              <a:prstGeom prst="line">
                <a:avLst/>
              </a:prstGeom>
              <a:noFill/>
              <a:ln w="7620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313" name="Line 22"/>
              <p:cNvSpPr>
                <a:spLocks noChangeShapeType="1"/>
              </p:cNvSpPr>
              <p:nvPr/>
            </p:nvSpPr>
            <p:spPr bwMode="auto">
              <a:xfrm>
                <a:off x="4136" y="1349"/>
                <a:ext cx="196" cy="574"/>
              </a:xfrm>
              <a:prstGeom prst="line">
                <a:avLst/>
              </a:prstGeom>
              <a:noFill/>
              <a:ln w="7620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314" name="Rounded Rectangle 313"/>
            <p:cNvSpPr/>
            <p:nvPr/>
          </p:nvSpPr>
          <p:spPr>
            <a:xfrm>
              <a:off x="543763" y="6175680"/>
              <a:ext cx="428627" cy="285752"/>
            </a:xfrm>
            <a:prstGeom prst="roundRect">
              <a:avLst/>
            </a:prstGeom>
            <a:solidFill>
              <a:srgbClr val="CC33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15" name="Rounded Rectangle 314"/>
            <p:cNvSpPr/>
            <p:nvPr/>
          </p:nvSpPr>
          <p:spPr>
            <a:xfrm>
              <a:off x="1002262" y="6175680"/>
              <a:ext cx="428627" cy="285752"/>
            </a:xfrm>
            <a:prstGeom prst="roundRect">
              <a:avLst/>
            </a:prstGeom>
            <a:solidFill>
              <a:srgbClr val="CC33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16" name="Rounded Rectangle 315"/>
            <p:cNvSpPr/>
            <p:nvPr/>
          </p:nvSpPr>
          <p:spPr>
            <a:xfrm>
              <a:off x="1456438" y="6175680"/>
              <a:ext cx="428627" cy="285752"/>
            </a:xfrm>
            <a:prstGeom prst="roundRect">
              <a:avLst/>
            </a:prstGeom>
            <a:solidFill>
              <a:srgbClr val="CC33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17" name="Rounded Rectangle 316"/>
            <p:cNvSpPr/>
            <p:nvPr/>
          </p:nvSpPr>
          <p:spPr>
            <a:xfrm>
              <a:off x="1914939" y="6175680"/>
              <a:ext cx="428627" cy="285752"/>
            </a:xfrm>
            <a:prstGeom prst="roundRect">
              <a:avLst/>
            </a:prstGeom>
            <a:solidFill>
              <a:srgbClr val="CC33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18" name="Rounded Rectangle 317"/>
            <p:cNvSpPr/>
            <p:nvPr/>
          </p:nvSpPr>
          <p:spPr>
            <a:xfrm>
              <a:off x="2375603" y="6173517"/>
              <a:ext cx="428627" cy="285752"/>
            </a:xfrm>
            <a:prstGeom prst="roundRect">
              <a:avLst/>
            </a:prstGeom>
            <a:solidFill>
              <a:srgbClr val="CC33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19" name="Rounded Rectangle 318"/>
            <p:cNvSpPr/>
            <p:nvPr/>
          </p:nvSpPr>
          <p:spPr>
            <a:xfrm>
              <a:off x="2820248" y="6173517"/>
              <a:ext cx="428627" cy="285752"/>
            </a:xfrm>
            <a:prstGeom prst="roundRect">
              <a:avLst/>
            </a:prstGeom>
            <a:solidFill>
              <a:srgbClr val="CC33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20" name="Rounded Rectangle 319"/>
            <p:cNvSpPr/>
            <p:nvPr/>
          </p:nvSpPr>
          <p:spPr>
            <a:xfrm>
              <a:off x="3274424" y="6173517"/>
              <a:ext cx="428627" cy="285752"/>
            </a:xfrm>
            <a:prstGeom prst="roundRect">
              <a:avLst/>
            </a:prstGeom>
            <a:solidFill>
              <a:srgbClr val="CC33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21" name="Rounded Rectangle 320"/>
            <p:cNvSpPr/>
            <p:nvPr/>
          </p:nvSpPr>
          <p:spPr>
            <a:xfrm>
              <a:off x="3732926" y="6173517"/>
              <a:ext cx="428628" cy="285752"/>
            </a:xfrm>
            <a:prstGeom prst="roundRect">
              <a:avLst/>
            </a:prstGeom>
            <a:solidFill>
              <a:srgbClr val="CC33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22" name="Rounded Rectangle 321"/>
            <p:cNvSpPr/>
            <p:nvPr/>
          </p:nvSpPr>
          <p:spPr>
            <a:xfrm>
              <a:off x="4187100" y="6175680"/>
              <a:ext cx="428628" cy="285752"/>
            </a:xfrm>
            <a:prstGeom prst="roundRect">
              <a:avLst/>
            </a:prstGeom>
            <a:solidFill>
              <a:srgbClr val="CC33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23" name="Rounded Rectangle 322"/>
            <p:cNvSpPr/>
            <p:nvPr/>
          </p:nvSpPr>
          <p:spPr>
            <a:xfrm>
              <a:off x="4645601" y="6173517"/>
              <a:ext cx="428628" cy="285752"/>
            </a:xfrm>
            <a:prstGeom prst="roundRect">
              <a:avLst/>
            </a:prstGeom>
            <a:solidFill>
              <a:srgbClr val="CC33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24" name="Rounded Rectangle 323"/>
            <p:cNvSpPr/>
            <p:nvPr/>
          </p:nvSpPr>
          <p:spPr>
            <a:xfrm>
              <a:off x="543762" y="5860055"/>
              <a:ext cx="228169" cy="285752"/>
            </a:xfrm>
            <a:prstGeom prst="roundRect">
              <a:avLst/>
            </a:prstGeom>
            <a:solidFill>
              <a:srgbClr val="CC33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25" name="Rounded Rectangle 324"/>
            <p:cNvSpPr/>
            <p:nvPr/>
          </p:nvSpPr>
          <p:spPr>
            <a:xfrm>
              <a:off x="785786" y="5860055"/>
              <a:ext cx="428628" cy="285752"/>
            </a:xfrm>
            <a:prstGeom prst="roundRect">
              <a:avLst/>
            </a:prstGeom>
            <a:solidFill>
              <a:srgbClr val="CC33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26" name="Rounded Rectangle 325"/>
            <p:cNvSpPr/>
            <p:nvPr/>
          </p:nvSpPr>
          <p:spPr>
            <a:xfrm>
              <a:off x="1239961" y="5860055"/>
              <a:ext cx="428628" cy="285752"/>
            </a:xfrm>
            <a:prstGeom prst="roundRect">
              <a:avLst/>
            </a:prstGeom>
            <a:solidFill>
              <a:srgbClr val="CC33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27" name="Rounded Rectangle 326"/>
            <p:cNvSpPr/>
            <p:nvPr/>
          </p:nvSpPr>
          <p:spPr>
            <a:xfrm>
              <a:off x="1684607" y="5860055"/>
              <a:ext cx="428628" cy="285752"/>
            </a:xfrm>
            <a:prstGeom prst="roundRect">
              <a:avLst/>
            </a:prstGeom>
            <a:solidFill>
              <a:srgbClr val="CC33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28" name="Rounded Rectangle 327"/>
            <p:cNvSpPr/>
            <p:nvPr/>
          </p:nvSpPr>
          <p:spPr>
            <a:xfrm>
              <a:off x="2145271" y="5871747"/>
              <a:ext cx="428628" cy="285752"/>
            </a:xfrm>
            <a:prstGeom prst="roundRect">
              <a:avLst/>
            </a:prstGeom>
            <a:solidFill>
              <a:srgbClr val="CC33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29" name="Rounded Rectangle 328"/>
            <p:cNvSpPr/>
            <p:nvPr/>
          </p:nvSpPr>
          <p:spPr>
            <a:xfrm>
              <a:off x="2589917" y="5871747"/>
              <a:ext cx="428628" cy="285752"/>
            </a:xfrm>
            <a:prstGeom prst="roundRect">
              <a:avLst/>
            </a:prstGeom>
            <a:solidFill>
              <a:srgbClr val="CC33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30" name="Rounded Rectangle 329"/>
            <p:cNvSpPr/>
            <p:nvPr/>
          </p:nvSpPr>
          <p:spPr>
            <a:xfrm>
              <a:off x="3044092" y="5871747"/>
              <a:ext cx="428628" cy="285752"/>
            </a:xfrm>
            <a:prstGeom prst="roundRect">
              <a:avLst/>
            </a:prstGeom>
            <a:solidFill>
              <a:srgbClr val="CC33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31" name="Rounded Rectangle 330"/>
            <p:cNvSpPr/>
            <p:nvPr/>
          </p:nvSpPr>
          <p:spPr>
            <a:xfrm>
              <a:off x="3502593" y="5871748"/>
              <a:ext cx="428627" cy="285752"/>
            </a:xfrm>
            <a:prstGeom prst="roundRect">
              <a:avLst/>
            </a:prstGeom>
            <a:solidFill>
              <a:srgbClr val="CC33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32" name="Rounded Rectangle 331"/>
            <p:cNvSpPr/>
            <p:nvPr/>
          </p:nvSpPr>
          <p:spPr>
            <a:xfrm>
              <a:off x="3956767" y="5860055"/>
              <a:ext cx="428627" cy="285752"/>
            </a:xfrm>
            <a:prstGeom prst="roundRect">
              <a:avLst/>
            </a:prstGeom>
            <a:solidFill>
              <a:srgbClr val="CC33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33" name="Rounded Rectangle 332"/>
            <p:cNvSpPr/>
            <p:nvPr/>
          </p:nvSpPr>
          <p:spPr>
            <a:xfrm>
              <a:off x="4415269" y="5871747"/>
              <a:ext cx="428628" cy="285752"/>
            </a:xfrm>
            <a:prstGeom prst="roundRect">
              <a:avLst/>
            </a:prstGeom>
            <a:solidFill>
              <a:srgbClr val="CC33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34" name="Rounded Rectangle 333"/>
            <p:cNvSpPr/>
            <p:nvPr/>
          </p:nvSpPr>
          <p:spPr>
            <a:xfrm>
              <a:off x="4857752" y="5860055"/>
              <a:ext cx="228169" cy="285752"/>
            </a:xfrm>
            <a:prstGeom prst="roundRect">
              <a:avLst/>
            </a:prstGeom>
            <a:solidFill>
              <a:srgbClr val="CC33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35" name="Rounded Rectangle 334"/>
            <p:cNvSpPr/>
            <p:nvPr/>
          </p:nvSpPr>
          <p:spPr>
            <a:xfrm>
              <a:off x="543762" y="5546593"/>
              <a:ext cx="428628" cy="285752"/>
            </a:xfrm>
            <a:prstGeom prst="roundRect">
              <a:avLst/>
            </a:prstGeom>
            <a:solidFill>
              <a:srgbClr val="CC33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36" name="Rounded Rectangle 335"/>
            <p:cNvSpPr/>
            <p:nvPr/>
          </p:nvSpPr>
          <p:spPr>
            <a:xfrm>
              <a:off x="1002263" y="5546593"/>
              <a:ext cx="428628" cy="285752"/>
            </a:xfrm>
            <a:prstGeom prst="roundRect">
              <a:avLst/>
            </a:prstGeom>
            <a:solidFill>
              <a:srgbClr val="CC33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37" name="Rounded Rectangle 336"/>
            <p:cNvSpPr/>
            <p:nvPr/>
          </p:nvSpPr>
          <p:spPr>
            <a:xfrm>
              <a:off x="1456438" y="5546593"/>
              <a:ext cx="428628" cy="285752"/>
            </a:xfrm>
            <a:prstGeom prst="roundRect">
              <a:avLst/>
            </a:prstGeom>
            <a:solidFill>
              <a:srgbClr val="CC33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38" name="Rounded Rectangle 337"/>
            <p:cNvSpPr/>
            <p:nvPr/>
          </p:nvSpPr>
          <p:spPr>
            <a:xfrm>
              <a:off x="1914939" y="5560448"/>
              <a:ext cx="428628" cy="285752"/>
            </a:xfrm>
            <a:prstGeom prst="roundRect">
              <a:avLst/>
            </a:prstGeom>
            <a:solidFill>
              <a:srgbClr val="CC33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39" name="Rounded Rectangle 338"/>
            <p:cNvSpPr/>
            <p:nvPr/>
          </p:nvSpPr>
          <p:spPr>
            <a:xfrm>
              <a:off x="2375603" y="5558285"/>
              <a:ext cx="428628" cy="285752"/>
            </a:xfrm>
            <a:prstGeom prst="roundRect">
              <a:avLst/>
            </a:prstGeom>
            <a:solidFill>
              <a:srgbClr val="CC33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40" name="Rounded Rectangle 339"/>
            <p:cNvSpPr/>
            <p:nvPr/>
          </p:nvSpPr>
          <p:spPr>
            <a:xfrm>
              <a:off x="2820249" y="5558285"/>
              <a:ext cx="428628" cy="285752"/>
            </a:xfrm>
            <a:prstGeom prst="roundRect">
              <a:avLst/>
            </a:prstGeom>
            <a:solidFill>
              <a:srgbClr val="CC33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41" name="Rounded Rectangle 340"/>
            <p:cNvSpPr/>
            <p:nvPr/>
          </p:nvSpPr>
          <p:spPr>
            <a:xfrm>
              <a:off x="3274424" y="5558285"/>
              <a:ext cx="428628" cy="285752"/>
            </a:xfrm>
            <a:prstGeom prst="roundRect">
              <a:avLst/>
            </a:prstGeom>
            <a:solidFill>
              <a:srgbClr val="CC33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42" name="Rounded Rectangle 341"/>
            <p:cNvSpPr/>
            <p:nvPr/>
          </p:nvSpPr>
          <p:spPr>
            <a:xfrm>
              <a:off x="3732925" y="5558285"/>
              <a:ext cx="428628" cy="285752"/>
            </a:xfrm>
            <a:prstGeom prst="roundRect">
              <a:avLst/>
            </a:prstGeom>
            <a:solidFill>
              <a:srgbClr val="CC33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43" name="Rounded Rectangle 342"/>
            <p:cNvSpPr/>
            <p:nvPr/>
          </p:nvSpPr>
          <p:spPr>
            <a:xfrm>
              <a:off x="4187100" y="5560448"/>
              <a:ext cx="428628" cy="285752"/>
            </a:xfrm>
            <a:prstGeom prst="roundRect">
              <a:avLst/>
            </a:prstGeom>
            <a:solidFill>
              <a:srgbClr val="CC33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44" name="Rounded Rectangle 343"/>
            <p:cNvSpPr/>
            <p:nvPr/>
          </p:nvSpPr>
          <p:spPr>
            <a:xfrm>
              <a:off x="4645601" y="5558285"/>
              <a:ext cx="428628" cy="285752"/>
            </a:xfrm>
            <a:prstGeom prst="roundRect">
              <a:avLst/>
            </a:prstGeom>
            <a:solidFill>
              <a:srgbClr val="CC33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45" name="Rounded Rectangle 344"/>
            <p:cNvSpPr/>
            <p:nvPr/>
          </p:nvSpPr>
          <p:spPr>
            <a:xfrm>
              <a:off x="543762" y="5230968"/>
              <a:ext cx="228169" cy="285752"/>
            </a:xfrm>
            <a:prstGeom prst="roundRect">
              <a:avLst/>
            </a:prstGeom>
            <a:solidFill>
              <a:srgbClr val="CC33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46" name="Rounded Rectangle 345"/>
            <p:cNvSpPr/>
            <p:nvPr/>
          </p:nvSpPr>
          <p:spPr>
            <a:xfrm>
              <a:off x="771931" y="5230968"/>
              <a:ext cx="428628" cy="285752"/>
            </a:xfrm>
            <a:prstGeom prst="roundRect">
              <a:avLst/>
            </a:prstGeom>
            <a:solidFill>
              <a:srgbClr val="CC33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47" name="Rounded Rectangle 346"/>
            <p:cNvSpPr/>
            <p:nvPr/>
          </p:nvSpPr>
          <p:spPr>
            <a:xfrm>
              <a:off x="1226106" y="5230968"/>
              <a:ext cx="428628" cy="285752"/>
            </a:xfrm>
            <a:prstGeom prst="roundRect">
              <a:avLst/>
            </a:prstGeom>
            <a:solidFill>
              <a:srgbClr val="CC33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48" name="Rounded Rectangle 347"/>
            <p:cNvSpPr/>
            <p:nvPr/>
          </p:nvSpPr>
          <p:spPr>
            <a:xfrm>
              <a:off x="1684607" y="5244823"/>
              <a:ext cx="428628" cy="285752"/>
            </a:xfrm>
            <a:prstGeom prst="roundRect">
              <a:avLst/>
            </a:prstGeom>
            <a:solidFill>
              <a:srgbClr val="CC33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49" name="Rounded Rectangle 348"/>
            <p:cNvSpPr/>
            <p:nvPr/>
          </p:nvSpPr>
          <p:spPr>
            <a:xfrm>
              <a:off x="2145271" y="5242660"/>
              <a:ext cx="428628" cy="285752"/>
            </a:xfrm>
            <a:prstGeom prst="roundRect">
              <a:avLst/>
            </a:prstGeom>
            <a:solidFill>
              <a:srgbClr val="CC33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50" name="Rounded Rectangle 349"/>
            <p:cNvSpPr/>
            <p:nvPr/>
          </p:nvSpPr>
          <p:spPr>
            <a:xfrm>
              <a:off x="2589917" y="5242660"/>
              <a:ext cx="428628" cy="285752"/>
            </a:xfrm>
            <a:prstGeom prst="roundRect">
              <a:avLst/>
            </a:prstGeom>
            <a:solidFill>
              <a:srgbClr val="CC33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51" name="Rounded Rectangle 350"/>
            <p:cNvSpPr/>
            <p:nvPr/>
          </p:nvSpPr>
          <p:spPr>
            <a:xfrm>
              <a:off x="3044092" y="5242660"/>
              <a:ext cx="428628" cy="285752"/>
            </a:xfrm>
            <a:prstGeom prst="roundRect">
              <a:avLst/>
            </a:prstGeom>
            <a:solidFill>
              <a:srgbClr val="CC33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52" name="Rounded Rectangle 351"/>
            <p:cNvSpPr/>
            <p:nvPr/>
          </p:nvSpPr>
          <p:spPr>
            <a:xfrm>
              <a:off x="3502593" y="5242660"/>
              <a:ext cx="428628" cy="285752"/>
            </a:xfrm>
            <a:prstGeom prst="roundRect">
              <a:avLst/>
            </a:prstGeom>
            <a:solidFill>
              <a:srgbClr val="CC33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53" name="Rounded Rectangle 352"/>
            <p:cNvSpPr/>
            <p:nvPr/>
          </p:nvSpPr>
          <p:spPr>
            <a:xfrm>
              <a:off x="3956768" y="5244823"/>
              <a:ext cx="428628" cy="285752"/>
            </a:xfrm>
            <a:prstGeom prst="roundRect">
              <a:avLst/>
            </a:prstGeom>
            <a:solidFill>
              <a:srgbClr val="CC33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54" name="Rounded Rectangle 353"/>
            <p:cNvSpPr/>
            <p:nvPr/>
          </p:nvSpPr>
          <p:spPr>
            <a:xfrm>
              <a:off x="4415269" y="5242660"/>
              <a:ext cx="428628" cy="285752"/>
            </a:xfrm>
            <a:prstGeom prst="roundRect">
              <a:avLst/>
            </a:prstGeom>
            <a:solidFill>
              <a:srgbClr val="CC33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55" name="Rounded Rectangle 354"/>
            <p:cNvSpPr/>
            <p:nvPr/>
          </p:nvSpPr>
          <p:spPr>
            <a:xfrm>
              <a:off x="4857752" y="5244823"/>
              <a:ext cx="228169" cy="285752"/>
            </a:xfrm>
            <a:prstGeom prst="roundRect">
              <a:avLst/>
            </a:prstGeom>
            <a:solidFill>
              <a:srgbClr val="CC33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</p:grpSp>
      <p:cxnSp>
        <p:nvCxnSpPr>
          <p:cNvPr id="157" name="ตัวเชื่อมต่อตรง 105"/>
          <p:cNvCxnSpPr/>
          <p:nvPr/>
        </p:nvCxnSpPr>
        <p:spPr>
          <a:xfrm>
            <a:off x="6000760" y="5286388"/>
            <a:ext cx="1071570" cy="1588"/>
          </a:xfrm>
          <a:prstGeom prst="line">
            <a:avLst/>
          </a:prstGeom>
          <a:ln w="28575" cmpd="sng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6" name="สี่เหลี่ยมผืนผ้า 106"/>
          <p:cNvSpPr/>
          <p:nvPr/>
        </p:nvSpPr>
        <p:spPr>
          <a:xfrm>
            <a:off x="7596933" y="2268161"/>
            <a:ext cx="129554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32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IrisUPC" pitchFamily="34" charset="-34"/>
              </a:rPr>
              <a:t>เศรษฐกิจ</a:t>
            </a:r>
            <a:endParaRPr lang="th-TH" sz="3200" b="1" cap="none" spc="0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IrisUPC" pitchFamily="34" charset="-34"/>
            </a:endParaRPr>
          </a:p>
        </p:txBody>
      </p:sp>
      <p:sp>
        <p:nvSpPr>
          <p:cNvPr id="357" name="สี่เหลี่ยมผืนผ้า 106"/>
          <p:cNvSpPr/>
          <p:nvPr/>
        </p:nvSpPr>
        <p:spPr>
          <a:xfrm>
            <a:off x="7585448" y="3049796"/>
            <a:ext cx="160011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IrisUPC" pitchFamily="34" charset="-34"/>
              </a:rPr>
              <a:t>ความยุติธรรม</a:t>
            </a:r>
            <a:endParaRPr lang="th-TH" b="1" cap="none" spc="0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IrisUPC" pitchFamily="34" charset="-34"/>
            </a:endParaRPr>
          </a:p>
        </p:txBody>
      </p:sp>
      <p:sp>
        <p:nvSpPr>
          <p:cNvPr id="358" name="Left Brace 357"/>
          <p:cNvSpPr/>
          <p:nvPr/>
        </p:nvSpPr>
        <p:spPr>
          <a:xfrm>
            <a:off x="7380312" y="2492896"/>
            <a:ext cx="251422" cy="1220146"/>
          </a:xfrm>
          <a:prstGeom prst="leftBrace">
            <a:avLst/>
          </a:prstGeom>
          <a:ln w="28575">
            <a:solidFill>
              <a:srgbClr val="00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>
              <a:solidFill>
                <a:schemeClr val="bg1"/>
              </a:solidFill>
            </a:endParaRPr>
          </a:p>
        </p:txBody>
      </p:sp>
      <p:grpSp>
        <p:nvGrpSpPr>
          <p:cNvPr id="73" name="Group 11"/>
          <p:cNvGrpSpPr>
            <a:grpSpLocks/>
          </p:cNvGrpSpPr>
          <p:nvPr/>
        </p:nvGrpSpPr>
        <p:grpSpPr bwMode="auto">
          <a:xfrm>
            <a:off x="275460" y="1857364"/>
            <a:ext cx="3216420" cy="3214710"/>
            <a:chOff x="301" y="1424"/>
            <a:chExt cx="2037" cy="1967"/>
          </a:xfrm>
          <a:solidFill>
            <a:schemeClr val="accent2">
              <a:lumMod val="75000"/>
            </a:schemeClr>
          </a:solidFill>
        </p:grpSpPr>
        <p:grpSp>
          <p:nvGrpSpPr>
            <p:cNvPr id="74" name="Group 12"/>
            <p:cNvGrpSpPr>
              <a:grpSpLocks/>
            </p:cNvGrpSpPr>
            <p:nvPr/>
          </p:nvGrpSpPr>
          <p:grpSpPr bwMode="auto">
            <a:xfrm>
              <a:off x="856" y="1581"/>
              <a:ext cx="432" cy="369"/>
              <a:chOff x="856" y="1581"/>
              <a:chExt cx="432" cy="369"/>
            </a:xfrm>
            <a:grpFill/>
          </p:grpSpPr>
          <p:sp>
            <p:nvSpPr>
              <p:cNvPr id="145" name="Freeform 13"/>
              <p:cNvSpPr>
                <a:spLocks/>
              </p:cNvSpPr>
              <p:nvPr/>
            </p:nvSpPr>
            <p:spPr bwMode="auto">
              <a:xfrm>
                <a:off x="856" y="1581"/>
                <a:ext cx="432" cy="369"/>
              </a:xfrm>
              <a:custGeom>
                <a:avLst/>
                <a:gdLst>
                  <a:gd name="T0" fmla="*/ 0 w 8817"/>
                  <a:gd name="T1" fmla="*/ 6 h 7084"/>
                  <a:gd name="T2" fmla="*/ 3 w 8817"/>
                  <a:gd name="T3" fmla="*/ 3 h 7084"/>
                  <a:gd name="T4" fmla="*/ 11 w 8817"/>
                  <a:gd name="T5" fmla="*/ 4 h 7084"/>
                  <a:gd name="T6" fmla="*/ 13 w 8817"/>
                  <a:gd name="T7" fmla="*/ 6 h 7084"/>
                  <a:gd name="T8" fmla="*/ 19 w 8817"/>
                  <a:gd name="T9" fmla="*/ 6 h 7084"/>
                  <a:gd name="T10" fmla="*/ 20 w 8817"/>
                  <a:gd name="T11" fmla="*/ 12 h 7084"/>
                  <a:gd name="T12" fmla="*/ 16 w 8817"/>
                  <a:gd name="T13" fmla="*/ 11 h 7084"/>
                  <a:gd name="T14" fmla="*/ 15 w 8817"/>
                  <a:gd name="T15" fmla="*/ 11 h 7084"/>
                  <a:gd name="T16" fmla="*/ 15 w 8817"/>
                  <a:gd name="T17" fmla="*/ 12 h 7084"/>
                  <a:gd name="T18" fmla="*/ 13 w 8817"/>
                  <a:gd name="T19" fmla="*/ 14 h 7084"/>
                  <a:gd name="T20" fmla="*/ 12 w 8817"/>
                  <a:gd name="T21" fmla="*/ 19 h 7084"/>
                  <a:gd name="T22" fmla="*/ 8 w 8817"/>
                  <a:gd name="T23" fmla="*/ 18 h 7084"/>
                  <a:gd name="T24" fmla="*/ 6 w 8817"/>
                  <a:gd name="T25" fmla="*/ 16 h 7084"/>
                  <a:gd name="T26" fmla="*/ 3 w 8817"/>
                  <a:gd name="T27" fmla="*/ 14 h 7084"/>
                  <a:gd name="T28" fmla="*/ 2 w 8817"/>
                  <a:gd name="T29" fmla="*/ 11 h 7084"/>
                  <a:gd name="T30" fmla="*/ 1 w 8817"/>
                  <a:gd name="T31" fmla="*/ 9 h 7084"/>
                  <a:gd name="T32" fmla="*/ 0 w 8817"/>
                  <a:gd name="T33" fmla="*/ 6 h 708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8817"/>
                  <a:gd name="T52" fmla="*/ 0 h 7084"/>
                  <a:gd name="T53" fmla="*/ 8817 w 8817"/>
                  <a:gd name="T54" fmla="*/ 7084 h 708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8817" h="7084">
                    <a:moveTo>
                      <a:pt x="0" y="2350"/>
                    </a:moveTo>
                    <a:cubicBezTo>
                      <a:pt x="450" y="1684"/>
                      <a:pt x="583" y="1234"/>
                      <a:pt x="1400" y="967"/>
                    </a:cubicBezTo>
                    <a:cubicBezTo>
                      <a:pt x="2817" y="0"/>
                      <a:pt x="3450" y="834"/>
                      <a:pt x="4450" y="1517"/>
                    </a:cubicBezTo>
                    <a:cubicBezTo>
                      <a:pt x="4683" y="2150"/>
                      <a:pt x="4883" y="2000"/>
                      <a:pt x="5433" y="2350"/>
                    </a:cubicBezTo>
                    <a:cubicBezTo>
                      <a:pt x="6383" y="2167"/>
                      <a:pt x="6983" y="2050"/>
                      <a:pt x="7933" y="2350"/>
                    </a:cubicBezTo>
                    <a:cubicBezTo>
                      <a:pt x="8817" y="3017"/>
                      <a:pt x="8650" y="3117"/>
                      <a:pt x="8483" y="4300"/>
                    </a:cubicBezTo>
                    <a:cubicBezTo>
                      <a:pt x="7933" y="4250"/>
                      <a:pt x="7367" y="4284"/>
                      <a:pt x="6817" y="4167"/>
                    </a:cubicBezTo>
                    <a:cubicBezTo>
                      <a:pt x="6650" y="4134"/>
                      <a:pt x="6567" y="3850"/>
                      <a:pt x="6400" y="3884"/>
                    </a:cubicBezTo>
                    <a:cubicBezTo>
                      <a:pt x="6233" y="3917"/>
                      <a:pt x="6233" y="4167"/>
                      <a:pt x="6133" y="4300"/>
                    </a:cubicBezTo>
                    <a:cubicBezTo>
                      <a:pt x="4717" y="5984"/>
                      <a:pt x="6767" y="3267"/>
                      <a:pt x="5283" y="5284"/>
                    </a:cubicBezTo>
                    <a:cubicBezTo>
                      <a:pt x="5083" y="6084"/>
                      <a:pt x="5383" y="6317"/>
                      <a:pt x="5017" y="7084"/>
                    </a:cubicBezTo>
                    <a:cubicBezTo>
                      <a:pt x="4917" y="7067"/>
                      <a:pt x="3650" y="6984"/>
                      <a:pt x="3350" y="6800"/>
                    </a:cubicBezTo>
                    <a:cubicBezTo>
                      <a:pt x="2800" y="6484"/>
                      <a:pt x="3050" y="6367"/>
                      <a:pt x="2650" y="5967"/>
                    </a:cubicBezTo>
                    <a:cubicBezTo>
                      <a:pt x="2300" y="5617"/>
                      <a:pt x="1817" y="5284"/>
                      <a:pt x="1400" y="5000"/>
                    </a:cubicBezTo>
                    <a:cubicBezTo>
                      <a:pt x="967" y="3800"/>
                      <a:pt x="1700" y="5650"/>
                      <a:pt x="700" y="4017"/>
                    </a:cubicBezTo>
                    <a:cubicBezTo>
                      <a:pt x="600" y="3850"/>
                      <a:pt x="633" y="3634"/>
                      <a:pt x="567" y="3467"/>
                    </a:cubicBezTo>
                    <a:cubicBezTo>
                      <a:pt x="400" y="3084"/>
                      <a:pt x="183" y="2717"/>
                      <a:pt x="0" y="2350"/>
                    </a:cubicBezTo>
                  </a:path>
                </a:pathLst>
              </a:custGeom>
              <a:grpFill/>
              <a:ln w="0">
                <a:solidFill>
                  <a:srgbClr val="CC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6" name="Freeform 14"/>
              <p:cNvSpPr>
                <a:spLocks/>
              </p:cNvSpPr>
              <p:nvPr/>
            </p:nvSpPr>
            <p:spPr bwMode="auto">
              <a:xfrm>
                <a:off x="856" y="1581"/>
                <a:ext cx="432" cy="369"/>
              </a:xfrm>
              <a:custGeom>
                <a:avLst/>
                <a:gdLst>
                  <a:gd name="T0" fmla="*/ 0 w 432"/>
                  <a:gd name="T1" fmla="*/ 122 h 369"/>
                  <a:gd name="T2" fmla="*/ 69 w 432"/>
                  <a:gd name="T3" fmla="*/ 50 h 369"/>
                  <a:gd name="T4" fmla="*/ 218 w 432"/>
                  <a:gd name="T5" fmla="*/ 79 h 369"/>
                  <a:gd name="T6" fmla="*/ 266 w 432"/>
                  <a:gd name="T7" fmla="*/ 122 h 369"/>
                  <a:gd name="T8" fmla="*/ 389 w 432"/>
                  <a:gd name="T9" fmla="*/ 122 h 369"/>
                  <a:gd name="T10" fmla="*/ 416 w 432"/>
                  <a:gd name="T11" fmla="*/ 224 h 369"/>
                  <a:gd name="T12" fmla="*/ 334 w 432"/>
                  <a:gd name="T13" fmla="*/ 217 h 369"/>
                  <a:gd name="T14" fmla="*/ 313 w 432"/>
                  <a:gd name="T15" fmla="*/ 202 h 369"/>
                  <a:gd name="T16" fmla="*/ 300 w 432"/>
                  <a:gd name="T17" fmla="*/ 224 h 369"/>
                  <a:gd name="T18" fmla="*/ 259 w 432"/>
                  <a:gd name="T19" fmla="*/ 275 h 369"/>
                  <a:gd name="T20" fmla="*/ 246 w 432"/>
                  <a:gd name="T21" fmla="*/ 369 h 369"/>
                  <a:gd name="T22" fmla="*/ 164 w 432"/>
                  <a:gd name="T23" fmla="*/ 354 h 369"/>
                  <a:gd name="T24" fmla="*/ 130 w 432"/>
                  <a:gd name="T25" fmla="*/ 311 h 369"/>
                  <a:gd name="T26" fmla="*/ 69 w 432"/>
                  <a:gd name="T27" fmla="*/ 260 h 369"/>
                  <a:gd name="T28" fmla="*/ 34 w 432"/>
                  <a:gd name="T29" fmla="*/ 209 h 369"/>
                  <a:gd name="T30" fmla="*/ 28 w 432"/>
                  <a:gd name="T31" fmla="*/ 181 h 369"/>
                  <a:gd name="T32" fmla="*/ 0 w 432"/>
                  <a:gd name="T33" fmla="*/ 122 h 36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32"/>
                  <a:gd name="T52" fmla="*/ 0 h 369"/>
                  <a:gd name="T53" fmla="*/ 432 w 432"/>
                  <a:gd name="T54" fmla="*/ 369 h 36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32" h="369">
                    <a:moveTo>
                      <a:pt x="0" y="122"/>
                    </a:moveTo>
                    <a:cubicBezTo>
                      <a:pt x="22" y="88"/>
                      <a:pt x="28" y="64"/>
                      <a:pt x="69" y="50"/>
                    </a:cubicBezTo>
                    <a:cubicBezTo>
                      <a:pt x="138" y="0"/>
                      <a:pt x="169" y="43"/>
                      <a:pt x="218" y="79"/>
                    </a:cubicBezTo>
                    <a:cubicBezTo>
                      <a:pt x="229" y="112"/>
                      <a:pt x="239" y="104"/>
                      <a:pt x="266" y="122"/>
                    </a:cubicBezTo>
                    <a:cubicBezTo>
                      <a:pt x="313" y="113"/>
                      <a:pt x="342" y="107"/>
                      <a:pt x="389" y="122"/>
                    </a:cubicBezTo>
                    <a:cubicBezTo>
                      <a:pt x="432" y="157"/>
                      <a:pt x="424" y="162"/>
                      <a:pt x="416" y="224"/>
                    </a:cubicBezTo>
                    <a:cubicBezTo>
                      <a:pt x="389" y="221"/>
                      <a:pt x="361" y="223"/>
                      <a:pt x="334" y="217"/>
                    </a:cubicBezTo>
                    <a:cubicBezTo>
                      <a:pt x="326" y="215"/>
                      <a:pt x="322" y="200"/>
                      <a:pt x="313" y="202"/>
                    </a:cubicBezTo>
                    <a:cubicBezTo>
                      <a:pt x="305" y="204"/>
                      <a:pt x="305" y="217"/>
                      <a:pt x="300" y="224"/>
                    </a:cubicBezTo>
                    <a:cubicBezTo>
                      <a:pt x="231" y="312"/>
                      <a:pt x="331" y="170"/>
                      <a:pt x="259" y="275"/>
                    </a:cubicBezTo>
                    <a:cubicBezTo>
                      <a:pt x="249" y="317"/>
                      <a:pt x="264" y="329"/>
                      <a:pt x="246" y="369"/>
                    </a:cubicBezTo>
                    <a:cubicBezTo>
                      <a:pt x="241" y="368"/>
                      <a:pt x="179" y="364"/>
                      <a:pt x="164" y="354"/>
                    </a:cubicBezTo>
                    <a:cubicBezTo>
                      <a:pt x="137" y="338"/>
                      <a:pt x="149" y="332"/>
                      <a:pt x="130" y="311"/>
                    </a:cubicBezTo>
                    <a:cubicBezTo>
                      <a:pt x="113" y="292"/>
                      <a:pt x="89" y="275"/>
                      <a:pt x="69" y="260"/>
                    </a:cubicBezTo>
                    <a:cubicBezTo>
                      <a:pt x="47" y="198"/>
                      <a:pt x="83" y="294"/>
                      <a:pt x="34" y="209"/>
                    </a:cubicBezTo>
                    <a:cubicBezTo>
                      <a:pt x="29" y="200"/>
                      <a:pt x="31" y="189"/>
                      <a:pt x="28" y="181"/>
                    </a:cubicBezTo>
                    <a:cubicBezTo>
                      <a:pt x="20" y="161"/>
                      <a:pt x="9" y="141"/>
                      <a:pt x="0" y="122"/>
                    </a:cubicBezTo>
                  </a:path>
                </a:pathLst>
              </a:custGeom>
              <a:grpFill/>
              <a:ln w="7938" cap="rnd">
                <a:solidFill>
                  <a:srgbClr val="CC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5" name="Group 15"/>
            <p:cNvGrpSpPr>
              <a:grpSpLocks/>
            </p:cNvGrpSpPr>
            <p:nvPr/>
          </p:nvGrpSpPr>
          <p:grpSpPr bwMode="auto">
            <a:xfrm>
              <a:off x="593" y="1800"/>
              <a:ext cx="327" cy="378"/>
              <a:chOff x="593" y="1800"/>
              <a:chExt cx="327" cy="378"/>
            </a:xfrm>
            <a:grpFill/>
          </p:grpSpPr>
          <p:sp>
            <p:nvSpPr>
              <p:cNvPr id="143" name="Freeform 16"/>
              <p:cNvSpPr>
                <a:spLocks/>
              </p:cNvSpPr>
              <p:nvPr/>
            </p:nvSpPr>
            <p:spPr bwMode="auto">
              <a:xfrm>
                <a:off x="593" y="1800"/>
                <a:ext cx="327" cy="378"/>
              </a:xfrm>
              <a:custGeom>
                <a:avLst/>
                <a:gdLst>
                  <a:gd name="T0" fmla="*/ 1 w 6673"/>
                  <a:gd name="T1" fmla="*/ 1 h 7259"/>
                  <a:gd name="T2" fmla="*/ 4 w 6673"/>
                  <a:gd name="T3" fmla="*/ 0 h 7259"/>
                  <a:gd name="T4" fmla="*/ 7 w 6673"/>
                  <a:gd name="T5" fmla="*/ 0 h 7259"/>
                  <a:gd name="T6" fmla="*/ 10 w 6673"/>
                  <a:gd name="T7" fmla="*/ 3 h 7259"/>
                  <a:gd name="T8" fmla="*/ 15 w 6673"/>
                  <a:gd name="T9" fmla="*/ 12 h 7259"/>
                  <a:gd name="T10" fmla="*/ 16 w 6673"/>
                  <a:gd name="T11" fmla="*/ 17 h 7259"/>
                  <a:gd name="T12" fmla="*/ 13 w 6673"/>
                  <a:gd name="T13" fmla="*/ 18 h 7259"/>
                  <a:gd name="T14" fmla="*/ 9 w 6673"/>
                  <a:gd name="T15" fmla="*/ 20 h 7259"/>
                  <a:gd name="T16" fmla="*/ 4 w 6673"/>
                  <a:gd name="T17" fmla="*/ 14 h 7259"/>
                  <a:gd name="T18" fmla="*/ 5 w 6673"/>
                  <a:gd name="T19" fmla="*/ 11 h 7259"/>
                  <a:gd name="T20" fmla="*/ 1 w 6673"/>
                  <a:gd name="T21" fmla="*/ 8 h 7259"/>
                  <a:gd name="T22" fmla="*/ 1 w 6673"/>
                  <a:gd name="T23" fmla="*/ 1 h 7259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6673"/>
                  <a:gd name="T37" fmla="*/ 0 h 7259"/>
                  <a:gd name="T38" fmla="*/ 6673 w 6673"/>
                  <a:gd name="T39" fmla="*/ 7259 h 7259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6673" h="7259">
                    <a:moveTo>
                      <a:pt x="527" y="248"/>
                    </a:moveTo>
                    <a:cubicBezTo>
                      <a:pt x="1522" y="301"/>
                      <a:pt x="299" y="287"/>
                      <a:pt x="1641" y="78"/>
                    </a:cubicBezTo>
                    <a:cubicBezTo>
                      <a:pt x="2097" y="0"/>
                      <a:pt x="2655" y="32"/>
                      <a:pt x="3129" y="49"/>
                    </a:cubicBezTo>
                    <a:cubicBezTo>
                      <a:pt x="3467" y="336"/>
                      <a:pt x="4073" y="759"/>
                      <a:pt x="4325" y="1227"/>
                    </a:cubicBezTo>
                    <a:cubicBezTo>
                      <a:pt x="4932" y="2363"/>
                      <a:pt x="5169" y="3627"/>
                      <a:pt x="6225" y="4467"/>
                    </a:cubicBezTo>
                    <a:cubicBezTo>
                      <a:pt x="6664" y="5148"/>
                      <a:pt x="6673" y="5455"/>
                      <a:pt x="6607" y="6248"/>
                    </a:cubicBezTo>
                    <a:cubicBezTo>
                      <a:pt x="6227" y="6693"/>
                      <a:pt x="5973" y="6705"/>
                      <a:pt x="5394" y="6683"/>
                    </a:cubicBezTo>
                    <a:cubicBezTo>
                      <a:pt x="4128" y="7259"/>
                      <a:pt x="4713" y="7122"/>
                      <a:pt x="3706" y="7243"/>
                    </a:cubicBezTo>
                    <a:cubicBezTo>
                      <a:pt x="2641" y="6666"/>
                      <a:pt x="2119" y="6256"/>
                      <a:pt x="1842" y="5049"/>
                    </a:cubicBezTo>
                    <a:cubicBezTo>
                      <a:pt x="1863" y="4754"/>
                      <a:pt x="1974" y="4458"/>
                      <a:pt x="1885" y="4175"/>
                    </a:cubicBezTo>
                    <a:cubicBezTo>
                      <a:pt x="1738" y="3711"/>
                      <a:pt x="876" y="3352"/>
                      <a:pt x="517" y="3075"/>
                    </a:cubicBezTo>
                    <a:cubicBezTo>
                      <a:pt x="0" y="1937"/>
                      <a:pt x="189" y="1528"/>
                      <a:pt x="527" y="248"/>
                    </a:cubicBezTo>
                  </a:path>
                </a:pathLst>
              </a:custGeom>
              <a:grpFill/>
              <a:ln w="0">
                <a:solidFill>
                  <a:srgbClr val="CC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" name="Freeform 17"/>
              <p:cNvSpPr>
                <a:spLocks/>
              </p:cNvSpPr>
              <p:nvPr/>
            </p:nvSpPr>
            <p:spPr bwMode="auto">
              <a:xfrm>
                <a:off x="593" y="1800"/>
                <a:ext cx="327" cy="378"/>
              </a:xfrm>
              <a:custGeom>
                <a:avLst/>
                <a:gdLst>
                  <a:gd name="T0" fmla="*/ 25 w 327"/>
                  <a:gd name="T1" fmla="*/ 13 h 378"/>
                  <a:gd name="T2" fmla="*/ 80 w 327"/>
                  <a:gd name="T3" fmla="*/ 4 h 378"/>
                  <a:gd name="T4" fmla="*/ 153 w 327"/>
                  <a:gd name="T5" fmla="*/ 3 h 378"/>
                  <a:gd name="T6" fmla="*/ 212 w 327"/>
                  <a:gd name="T7" fmla="*/ 64 h 378"/>
                  <a:gd name="T8" fmla="*/ 305 w 327"/>
                  <a:gd name="T9" fmla="*/ 233 h 378"/>
                  <a:gd name="T10" fmla="*/ 323 w 327"/>
                  <a:gd name="T11" fmla="*/ 325 h 378"/>
                  <a:gd name="T12" fmla="*/ 264 w 327"/>
                  <a:gd name="T13" fmla="*/ 348 h 378"/>
                  <a:gd name="T14" fmla="*/ 181 w 327"/>
                  <a:gd name="T15" fmla="*/ 377 h 378"/>
                  <a:gd name="T16" fmla="*/ 90 w 327"/>
                  <a:gd name="T17" fmla="*/ 263 h 378"/>
                  <a:gd name="T18" fmla="*/ 92 w 327"/>
                  <a:gd name="T19" fmla="*/ 217 h 378"/>
                  <a:gd name="T20" fmla="*/ 25 w 327"/>
                  <a:gd name="T21" fmla="*/ 160 h 378"/>
                  <a:gd name="T22" fmla="*/ 25 w 327"/>
                  <a:gd name="T23" fmla="*/ 13 h 37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327"/>
                  <a:gd name="T37" fmla="*/ 0 h 378"/>
                  <a:gd name="T38" fmla="*/ 327 w 327"/>
                  <a:gd name="T39" fmla="*/ 378 h 378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327" h="378">
                    <a:moveTo>
                      <a:pt x="25" y="13"/>
                    </a:moveTo>
                    <a:cubicBezTo>
                      <a:pt x="74" y="16"/>
                      <a:pt x="14" y="15"/>
                      <a:pt x="80" y="4"/>
                    </a:cubicBezTo>
                    <a:cubicBezTo>
                      <a:pt x="102" y="0"/>
                      <a:pt x="130" y="2"/>
                      <a:pt x="153" y="3"/>
                    </a:cubicBezTo>
                    <a:cubicBezTo>
                      <a:pt x="169" y="17"/>
                      <a:pt x="199" y="40"/>
                      <a:pt x="212" y="64"/>
                    </a:cubicBezTo>
                    <a:cubicBezTo>
                      <a:pt x="241" y="123"/>
                      <a:pt x="253" y="189"/>
                      <a:pt x="305" y="233"/>
                    </a:cubicBezTo>
                    <a:cubicBezTo>
                      <a:pt x="326" y="268"/>
                      <a:pt x="327" y="284"/>
                      <a:pt x="323" y="325"/>
                    </a:cubicBezTo>
                    <a:cubicBezTo>
                      <a:pt x="305" y="349"/>
                      <a:pt x="292" y="349"/>
                      <a:pt x="264" y="348"/>
                    </a:cubicBezTo>
                    <a:cubicBezTo>
                      <a:pt x="202" y="378"/>
                      <a:pt x="231" y="371"/>
                      <a:pt x="181" y="377"/>
                    </a:cubicBezTo>
                    <a:cubicBezTo>
                      <a:pt x="129" y="347"/>
                      <a:pt x="103" y="326"/>
                      <a:pt x="90" y="263"/>
                    </a:cubicBezTo>
                    <a:cubicBezTo>
                      <a:pt x="91" y="248"/>
                      <a:pt x="96" y="232"/>
                      <a:pt x="92" y="217"/>
                    </a:cubicBezTo>
                    <a:cubicBezTo>
                      <a:pt x="85" y="193"/>
                      <a:pt x="43" y="175"/>
                      <a:pt x="25" y="160"/>
                    </a:cubicBezTo>
                    <a:cubicBezTo>
                      <a:pt x="0" y="101"/>
                      <a:pt x="9" y="80"/>
                      <a:pt x="25" y="13"/>
                    </a:cubicBezTo>
                  </a:path>
                </a:pathLst>
              </a:custGeom>
              <a:grpFill/>
              <a:ln w="7938" cap="rnd">
                <a:solidFill>
                  <a:srgbClr val="CC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6" name="Group 18"/>
            <p:cNvGrpSpPr>
              <a:grpSpLocks/>
            </p:cNvGrpSpPr>
            <p:nvPr/>
          </p:nvGrpSpPr>
          <p:grpSpPr bwMode="auto">
            <a:xfrm>
              <a:off x="1374" y="1424"/>
              <a:ext cx="362" cy="291"/>
              <a:chOff x="1374" y="1424"/>
              <a:chExt cx="362" cy="291"/>
            </a:xfrm>
            <a:grpFill/>
          </p:grpSpPr>
          <p:sp>
            <p:nvSpPr>
              <p:cNvPr id="141" name="Freeform 19"/>
              <p:cNvSpPr>
                <a:spLocks/>
              </p:cNvSpPr>
              <p:nvPr/>
            </p:nvSpPr>
            <p:spPr bwMode="auto">
              <a:xfrm>
                <a:off x="1374" y="1424"/>
                <a:ext cx="362" cy="291"/>
              </a:xfrm>
              <a:custGeom>
                <a:avLst/>
                <a:gdLst>
                  <a:gd name="T0" fmla="*/ 0 w 3692"/>
                  <a:gd name="T1" fmla="*/ 6 h 2792"/>
                  <a:gd name="T2" fmla="*/ 7 w 3692"/>
                  <a:gd name="T3" fmla="*/ 18 h 2792"/>
                  <a:gd name="T4" fmla="*/ 9 w 3692"/>
                  <a:gd name="T5" fmla="*/ 22 h 2792"/>
                  <a:gd name="T6" fmla="*/ 12 w 3692"/>
                  <a:gd name="T7" fmla="*/ 26 h 2792"/>
                  <a:gd name="T8" fmla="*/ 17 w 3692"/>
                  <a:gd name="T9" fmla="*/ 30 h 2792"/>
                  <a:gd name="T10" fmla="*/ 23 w 3692"/>
                  <a:gd name="T11" fmla="*/ 29 h 2792"/>
                  <a:gd name="T12" fmla="*/ 27 w 3692"/>
                  <a:gd name="T13" fmla="*/ 23 h 2792"/>
                  <a:gd name="T14" fmla="*/ 31 w 3692"/>
                  <a:gd name="T15" fmla="*/ 24 h 2792"/>
                  <a:gd name="T16" fmla="*/ 35 w 3692"/>
                  <a:gd name="T17" fmla="*/ 17 h 2792"/>
                  <a:gd name="T18" fmla="*/ 27 w 3692"/>
                  <a:gd name="T19" fmla="*/ 7 h 2792"/>
                  <a:gd name="T20" fmla="*/ 22 w 3692"/>
                  <a:gd name="T21" fmla="*/ 8 h 2792"/>
                  <a:gd name="T22" fmla="*/ 9 w 3692"/>
                  <a:gd name="T23" fmla="*/ 0 h 2792"/>
                  <a:gd name="T24" fmla="*/ 3 w 3692"/>
                  <a:gd name="T25" fmla="*/ 2 h 2792"/>
                  <a:gd name="T26" fmla="*/ 0 w 3692"/>
                  <a:gd name="T27" fmla="*/ 6 h 2792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3692"/>
                  <a:gd name="T43" fmla="*/ 0 h 2792"/>
                  <a:gd name="T44" fmla="*/ 3692 w 3692"/>
                  <a:gd name="T45" fmla="*/ 2792 h 2792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3692" h="2792">
                    <a:moveTo>
                      <a:pt x="0" y="567"/>
                    </a:moveTo>
                    <a:cubicBezTo>
                      <a:pt x="309" y="875"/>
                      <a:pt x="450" y="1317"/>
                      <a:pt x="700" y="1683"/>
                    </a:cubicBezTo>
                    <a:cubicBezTo>
                      <a:pt x="867" y="2208"/>
                      <a:pt x="617" y="1583"/>
                      <a:pt x="975" y="2025"/>
                    </a:cubicBezTo>
                    <a:cubicBezTo>
                      <a:pt x="1367" y="2508"/>
                      <a:pt x="625" y="1967"/>
                      <a:pt x="1259" y="2375"/>
                    </a:cubicBezTo>
                    <a:cubicBezTo>
                      <a:pt x="1417" y="2625"/>
                      <a:pt x="1534" y="2700"/>
                      <a:pt x="1809" y="2792"/>
                    </a:cubicBezTo>
                    <a:cubicBezTo>
                      <a:pt x="1992" y="2742"/>
                      <a:pt x="2192" y="2733"/>
                      <a:pt x="2367" y="2650"/>
                    </a:cubicBezTo>
                    <a:cubicBezTo>
                      <a:pt x="2659" y="2517"/>
                      <a:pt x="2525" y="2308"/>
                      <a:pt x="2859" y="2100"/>
                    </a:cubicBezTo>
                    <a:cubicBezTo>
                      <a:pt x="3000" y="2125"/>
                      <a:pt x="3134" y="2183"/>
                      <a:pt x="3275" y="2167"/>
                    </a:cubicBezTo>
                    <a:cubicBezTo>
                      <a:pt x="3542" y="2133"/>
                      <a:pt x="3617" y="1742"/>
                      <a:pt x="3692" y="1542"/>
                    </a:cubicBezTo>
                    <a:cubicBezTo>
                      <a:pt x="3559" y="933"/>
                      <a:pt x="3417" y="833"/>
                      <a:pt x="2859" y="633"/>
                    </a:cubicBezTo>
                    <a:cubicBezTo>
                      <a:pt x="2675" y="658"/>
                      <a:pt x="2484" y="725"/>
                      <a:pt x="2300" y="708"/>
                    </a:cubicBezTo>
                    <a:cubicBezTo>
                      <a:pt x="1767" y="675"/>
                      <a:pt x="1417" y="150"/>
                      <a:pt x="909" y="8"/>
                    </a:cubicBezTo>
                    <a:cubicBezTo>
                      <a:pt x="700" y="50"/>
                      <a:pt x="434" y="0"/>
                      <a:pt x="284" y="150"/>
                    </a:cubicBezTo>
                    <a:cubicBezTo>
                      <a:pt x="159" y="267"/>
                      <a:pt x="242" y="567"/>
                      <a:pt x="0" y="567"/>
                    </a:cubicBezTo>
                  </a:path>
                </a:pathLst>
              </a:custGeom>
              <a:grpFill/>
              <a:ln w="0">
                <a:solidFill>
                  <a:srgbClr val="CC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2" name="Freeform 20"/>
              <p:cNvSpPr>
                <a:spLocks/>
              </p:cNvSpPr>
              <p:nvPr/>
            </p:nvSpPr>
            <p:spPr bwMode="auto">
              <a:xfrm>
                <a:off x="1374" y="1424"/>
                <a:ext cx="362" cy="291"/>
              </a:xfrm>
              <a:custGeom>
                <a:avLst/>
                <a:gdLst>
                  <a:gd name="T0" fmla="*/ 0 w 362"/>
                  <a:gd name="T1" fmla="*/ 59 h 291"/>
                  <a:gd name="T2" fmla="*/ 69 w 362"/>
                  <a:gd name="T3" fmla="*/ 175 h 291"/>
                  <a:gd name="T4" fmla="*/ 96 w 362"/>
                  <a:gd name="T5" fmla="*/ 211 h 291"/>
                  <a:gd name="T6" fmla="*/ 124 w 362"/>
                  <a:gd name="T7" fmla="*/ 247 h 291"/>
                  <a:gd name="T8" fmla="*/ 178 w 362"/>
                  <a:gd name="T9" fmla="*/ 291 h 291"/>
                  <a:gd name="T10" fmla="*/ 232 w 362"/>
                  <a:gd name="T11" fmla="*/ 276 h 291"/>
                  <a:gd name="T12" fmla="*/ 281 w 362"/>
                  <a:gd name="T13" fmla="*/ 219 h 291"/>
                  <a:gd name="T14" fmla="*/ 321 w 362"/>
                  <a:gd name="T15" fmla="*/ 226 h 291"/>
                  <a:gd name="T16" fmla="*/ 362 w 362"/>
                  <a:gd name="T17" fmla="*/ 160 h 291"/>
                  <a:gd name="T18" fmla="*/ 281 w 362"/>
                  <a:gd name="T19" fmla="*/ 66 h 291"/>
                  <a:gd name="T20" fmla="*/ 226 w 362"/>
                  <a:gd name="T21" fmla="*/ 74 h 291"/>
                  <a:gd name="T22" fmla="*/ 90 w 362"/>
                  <a:gd name="T23" fmla="*/ 1 h 291"/>
                  <a:gd name="T24" fmla="*/ 28 w 362"/>
                  <a:gd name="T25" fmla="*/ 16 h 291"/>
                  <a:gd name="T26" fmla="*/ 0 w 362"/>
                  <a:gd name="T27" fmla="*/ 59 h 291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362"/>
                  <a:gd name="T43" fmla="*/ 0 h 291"/>
                  <a:gd name="T44" fmla="*/ 362 w 362"/>
                  <a:gd name="T45" fmla="*/ 291 h 291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362" h="291">
                    <a:moveTo>
                      <a:pt x="0" y="59"/>
                    </a:moveTo>
                    <a:cubicBezTo>
                      <a:pt x="31" y="91"/>
                      <a:pt x="45" y="137"/>
                      <a:pt x="69" y="175"/>
                    </a:cubicBezTo>
                    <a:cubicBezTo>
                      <a:pt x="85" y="230"/>
                      <a:pt x="61" y="165"/>
                      <a:pt x="96" y="211"/>
                    </a:cubicBezTo>
                    <a:cubicBezTo>
                      <a:pt x="134" y="261"/>
                      <a:pt x="62" y="205"/>
                      <a:pt x="124" y="247"/>
                    </a:cubicBezTo>
                    <a:cubicBezTo>
                      <a:pt x="139" y="273"/>
                      <a:pt x="151" y="281"/>
                      <a:pt x="178" y="291"/>
                    </a:cubicBezTo>
                    <a:cubicBezTo>
                      <a:pt x="196" y="285"/>
                      <a:pt x="215" y="285"/>
                      <a:pt x="232" y="276"/>
                    </a:cubicBezTo>
                    <a:cubicBezTo>
                      <a:pt x="261" y="262"/>
                      <a:pt x="248" y="240"/>
                      <a:pt x="281" y="219"/>
                    </a:cubicBezTo>
                    <a:cubicBezTo>
                      <a:pt x="294" y="221"/>
                      <a:pt x="308" y="227"/>
                      <a:pt x="321" y="226"/>
                    </a:cubicBezTo>
                    <a:cubicBezTo>
                      <a:pt x="348" y="222"/>
                      <a:pt x="355" y="181"/>
                      <a:pt x="362" y="160"/>
                    </a:cubicBezTo>
                    <a:cubicBezTo>
                      <a:pt x="349" y="97"/>
                      <a:pt x="335" y="87"/>
                      <a:pt x="281" y="66"/>
                    </a:cubicBezTo>
                    <a:cubicBezTo>
                      <a:pt x="263" y="68"/>
                      <a:pt x="244" y="75"/>
                      <a:pt x="226" y="74"/>
                    </a:cubicBezTo>
                    <a:cubicBezTo>
                      <a:pt x="174" y="70"/>
                      <a:pt x="139" y="16"/>
                      <a:pt x="90" y="1"/>
                    </a:cubicBezTo>
                    <a:cubicBezTo>
                      <a:pt x="69" y="5"/>
                      <a:pt x="43" y="0"/>
                      <a:pt x="28" y="16"/>
                    </a:cubicBezTo>
                    <a:cubicBezTo>
                      <a:pt x="16" y="28"/>
                      <a:pt x="24" y="59"/>
                      <a:pt x="0" y="59"/>
                    </a:cubicBezTo>
                  </a:path>
                </a:pathLst>
              </a:custGeom>
              <a:grpFill/>
              <a:ln w="7938" cap="rnd">
                <a:solidFill>
                  <a:srgbClr val="CC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7" name="Group 21"/>
            <p:cNvGrpSpPr>
              <a:grpSpLocks/>
            </p:cNvGrpSpPr>
            <p:nvPr/>
          </p:nvGrpSpPr>
          <p:grpSpPr bwMode="auto">
            <a:xfrm>
              <a:off x="1263" y="1778"/>
              <a:ext cx="461" cy="274"/>
              <a:chOff x="1263" y="1778"/>
              <a:chExt cx="461" cy="274"/>
            </a:xfrm>
            <a:grpFill/>
          </p:grpSpPr>
          <p:sp>
            <p:nvSpPr>
              <p:cNvPr id="139" name="Freeform 22"/>
              <p:cNvSpPr>
                <a:spLocks/>
              </p:cNvSpPr>
              <p:nvPr/>
            </p:nvSpPr>
            <p:spPr bwMode="auto">
              <a:xfrm>
                <a:off x="1263" y="1778"/>
                <a:ext cx="461" cy="274"/>
              </a:xfrm>
              <a:custGeom>
                <a:avLst/>
                <a:gdLst>
                  <a:gd name="T0" fmla="*/ 14 w 4700"/>
                  <a:gd name="T1" fmla="*/ 7 h 2633"/>
                  <a:gd name="T2" fmla="*/ 39 w 4700"/>
                  <a:gd name="T3" fmla="*/ 4 h 2633"/>
                  <a:gd name="T4" fmla="*/ 44 w 4700"/>
                  <a:gd name="T5" fmla="*/ 11 h 2633"/>
                  <a:gd name="T6" fmla="*/ 43 w 4700"/>
                  <a:gd name="T7" fmla="*/ 22 h 2633"/>
                  <a:gd name="T8" fmla="*/ 42 w 4700"/>
                  <a:gd name="T9" fmla="*/ 25 h 2633"/>
                  <a:gd name="T10" fmla="*/ 30 w 4700"/>
                  <a:gd name="T11" fmla="*/ 29 h 2633"/>
                  <a:gd name="T12" fmla="*/ 18 w 4700"/>
                  <a:gd name="T13" fmla="*/ 26 h 2633"/>
                  <a:gd name="T14" fmla="*/ 10 w 4700"/>
                  <a:gd name="T15" fmla="*/ 24 h 2633"/>
                  <a:gd name="T16" fmla="*/ 6 w 4700"/>
                  <a:gd name="T17" fmla="*/ 21 h 2633"/>
                  <a:gd name="T18" fmla="*/ 4 w 4700"/>
                  <a:gd name="T19" fmla="*/ 19 h 2633"/>
                  <a:gd name="T20" fmla="*/ 3 w 4700"/>
                  <a:gd name="T21" fmla="*/ 17 h 2633"/>
                  <a:gd name="T22" fmla="*/ 12 w 4700"/>
                  <a:gd name="T23" fmla="*/ 9 h 2633"/>
                  <a:gd name="T24" fmla="*/ 14 w 4700"/>
                  <a:gd name="T25" fmla="*/ 7 h 2633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4700"/>
                  <a:gd name="T40" fmla="*/ 0 h 2633"/>
                  <a:gd name="T41" fmla="*/ 4700 w 4700"/>
                  <a:gd name="T42" fmla="*/ 2633 h 2633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4700" h="2633">
                    <a:moveTo>
                      <a:pt x="1408" y="683"/>
                    </a:moveTo>
                    <a:cubicBezTo>
                      <a:pt x="2308" y="0"/>
                      <a:pt x="2425" y="350"/>
                      <a:pt x="4050" y="408"/>
                    </a:cubicBezTo>
                    <a:cubicBezTo>
                      <a:pt x="4525" y="883"/>
                      <a:pt x="4358" y="667"/>
                      <a:pt x="4608" y="1033"/>
                    </a:cubicBezTo>
                    <a:cubicBezTo>
                      <a:pt x="4700" y="1417"/>
                      <a:pt x="4658" y="1675"/>
                      <a:pt x="4467" y="2008"/>
                    </a:cubicBezTo>
                    <a:cubicBezTo>
                      <a:pt x="4417" y="2100"/>
                      <a:pt x="4408" y="2208"/>
                      <a:pt x="4333" y="2283"/>
                    </a:cubicBezTo>
                    <a:cubicBezTo>
                      <a:pt x="4192" y="2425"/>
                      <a:pt x="3425" y="2533"/>
                      <a:pt x="3150" y="2633"/>
                    </a:cubicBezTo>
                    <a:cubicBezTo>
                      <a:pt x="2700" y="2575"/>
                      <a:pt x="2275" y="2500"/>
                      <a:pt x="1825" y="2425"/>
                    </a:cubicBezTo>
                    <a:cubicBezTo>
                      <a:pt x="1575" y="2333"/>
                      <a:pt x="1317" y="2300"/>
                      <a:pt x="1058" y="2217"/>
                    </a:cubicBezTo>
                    <a:cubicBezTo>
                      <a:pt x="917" y="2125"/>
                      <a:pt x="783" y="2025"/>
                      <a:pt x="642" y="1933"/>
                    </a:cubicBezTo>
                    <a:cubicBezTo>
                      <a:pt x="575" y="1892"/>
                      <a:pt x="433" y="1800"/>
                      <a:pt x="433" y="1800"/>
                    </a:cubicBezTo>
                    <a:cubicBezTo>
                      <a:pt x="392" y="1733"/>
                      <a:pt x="333" y="1667"/>
                      <a:pt x="300" y="1592"/>
                    </a:cubicBezTo>
                    <a:cubicBezTo>
                      <a:pt x="0" y="975"/>
                      <a:pt x="800" y="950"/>
                      <a:pt x="1200" y="825"/>
                    </a:cubicBezTo>
                    <a:cubicBezTo>
                      <a:pt x="1317" y="742"/>
                      <a:pt x="2100" y="325"/>
                      <a:pt x="1408" y="683"/>
                    </a:cubicBezTo>
                  </a:path>
                </a:pathLst>
              </a:custGeom>
              <a:grpFill/>
              <a:ln w="0">
                <a:solidFill>
                  <a:srgbClr val="CC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" name="Freeform 23"/>
              <p:cNvSpPr>
                <a:spLocks/>
              </p:cNvSpPr>
              <p:nvPr/>
            </p:nvSpPr>
            <p:spPr bwMode="auto">
              <a:xfrm>
                <a:off x="1263" y="1778"/>
                <a:ext cx="461" cy="274"/>
              </a:xfrm>
              <a:custGeom>
                <a:avLst/>
                <a:gdLst>
                  <a:gd name="T0" fmla="*/ 138 w 461"/>
                  <a:gd name="T1" fmla="*/ 71 h 274"/>
                  <a:gd name="T2" fmla="*/ 397 w 461"/>
                  <a:gd name="T3" fmla="*/ 43 h 274"/>
                  <a:gd name="T4" fmla="*/ 452 w 461"/>
                  <a:gd name="T5" fmla="*/ 108 h 274"/>
                  <a:gd name="T6" fmla="*/ 438 w 461"/>
                  <a:gd name="T7" fmla="*/ 209 h 274"/>
                  <a:gd name="T8" fmla="*/ 425 w 461"/>
                  <a:gd name="T9" fmla="*/ 238 h 274"/>
                  <a:gd name="T10" fmla="*/ 309 w 461"/>
                  <a:gd name="T11" fmla="*/ 274 h 274"/>
                  <a:gd name="T12" fmla="*/ 179 w 461"/>
                  <a:gd name="T13" fmla="*/ 253 h 274"/>
                  <a:gd name="T14" fmla="*/ 104 w 461"/>
                  <a:gd name="T15" fmla="*/ 231 h 274"/>
                  <a:gd name="T16" fmla="*/ 63 w 461"/>
                  <a:gd name="T17" fmla="*/ 201 h 274"/>
                  <a:gd name="T18" fmla="*/ 43 w 461"/>
                  <a:gd name="T19" fmla="*/ 188 h 274"/>
                  <a:gd name="T20" fmla="*/ 30 w 461"/>
                  <a:gd name="T21" fmla="*/ 166 h 274"/>
                  <a:gd name="T22" fmla="*/ 118 w 461"/>
                  <a:gd name="T23" fmla="*/ 86 h 274"/>
                  <a:gd name="T24" fmla="*/ 138 w 461"/>
                  <a:gd name="T25" fmla="*/ 71 h 27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461"/>
                  <a:gd name="T40" fmla="*/ 0 h 274"/>
                  <a:gd name="T41" fmla="*/ 461 w 461"/>
                  <a:gd name="T42" fmla="*/ 274 h 274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461" h="274">
                    <a:moveTo>
                      <a:pt x="138" y="71"/>
                    </a:moveTo>
                    <a:cubicBezTo>
                      <a:pt x="227" y="0"/>
                      <a:pt x="238" y="36"/>
                      <a:pt x="397" y="43"/>
                    </a:cubicBezTo>
                    <a:cubicBezTo>
                      <a:pt x="444" y="92"/>
                      <a:pt x="427" y="69"/>
                      <a:pt x="452" y="108"/>
                    </a:cubicBezTo>
                    <a:cubicBezTo>
                      <a:pt x="461" y="148"/>
                      <a:pt x="457" y="174"/>
                      <a:pt x="438" y="209"/>
                    </a:cubicBezTo>
                    <a:cubicBezTo>
                      <a:pt x="433" y="219"/>
                      <a:pt x="432" y="230"/>
                      <a:pt x="425" y="238"/>
                    </a:cubicBezTo>
                    <a:cubicBezTo>
                      <a:pt x="411" y="253"/>
                      <a:pt x="336" y="264"/>
                      <a:pt x="309" y="274"/>
                    </a:cubicBezTo>
                    <a:cubicBezTo>
                      <a:pt x="265" y="268"/>
                      <a:pt x="223" y="260"/>
                      <a:pt x="179" y="253"/>
                    </a:cubicBezTo>
                    <a:cubicBezTo>
                      <a:pt x="155" y="243"/>
                      <a:pt x="129" y="240"/>
                      <a:pt x="104" y="231"/>
                    </a:cubicBezTo>
                    <a:cubicBezTo>
                      <a:pt x="90" y="221"/>
                      <a:pt x="77" y="211"/>
                      <a:pt x="63" y="201"/>
                    </a:cubicBezTo>
                    <a:cubicBezTo>
                      <a:pt x="57" y="197"/>
                      <a:pt x="43" y="188"/>
                      <a:pt x="43" y="188"/>
                    </a:cubicBezTo>
                    <a:cubicBezTo>
                      <a:pt x="39" y="181"/>
                      <a:pt x="33" y="174"/>
                      <a:pt x="30" y="166"/>
                    </a:cubicBezTo>
                    <a:cubicBezTo>
                      <a:pt x="0" y="102"/>
                      <a:pt x="79" y="99"/>
                      <a:pt x="118" y="86"/>
                    </a:cubicBezTo>
                    <a:cubicBezTo>
                      <a:pt x="129" y="77"/>
                      <a:pt x="206" y="34"/>
                      <a:pt x="138" y="71"/>
                    </a:cubicBezTo>
                  </a:path>
                </a:pathLst>
              </a:custGeom>
              <a:grpFill/>
              <a:ln w="7938" cap="rnd">
                <a:solidFill>
                  <a:srgbClr val="CC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8" name="Group 24"/>
            <p:cNvGrpSpPr>
              <a:grpSpLocks/>
            </p:cNvGrpSpPr>
            <p:nvPr/>
          </p:nvGrpSpPr>
          <p:grpSpPr bwMode="auto">
            <a:xfrm>
              <a:off x="885" y="1979"/>
              <a:ext cx="453" cy="285"/>
              <a:chOff x="856" y="2014"/>
              <a:chExt cx="453" cy="285"/>
            </a:xfrm>
            <a:grpFill/>
          </p:grpSpPr>
          <p:sp>
            <p:nvSpPr>
              <p:cNvPr id="137" name="Freeform 25"/>
              <p:cNvSpPr>
                <a:spLocks/>
              </p:cNvSpPr>
              <p:nvPr/>
            </p:nvSpPr>
            <p:spPr bwMode="auto">
              <a:xfrm>
                <a:off x="856" y="2014"/>
                <a:ext cx="453" cy="285"/>
              </a:xfrm>
              <a:custGeom>
                <a:avLst/>
                <a:gdLst>
                  <a:gd name="T0" fmla="*/ 4 w 9250"/>
                  <a:gd name="T1" fmla="*/ 3 h 5467"/>
                  <a:gd name="T2" fmla="*/ 2 w 9250"/>
                  <a:gd name="T3" fmla="*/ 6 h 5467"/>
                  <a:gd name="T4" fmla="*/ 1 w 9250"/>
                  <a:gd name="T5" fmla="*/ 8 h 5467"/>
                  <a:gd name="T6" fmla="*/ 0 w 9250"/>
                  <a:gd name="T7" fmla="*/ 12 h 5467"/>
                  <a:gd name="T8" fmla="*/ 3 w 9250"/>
                  <a:gd name="T9" fmla="*/ 14 h 5467"/>
                  <a:gd name="T10" fmla="*/ 16 w 9250"/>
                  <a:gd name="T11" fmla="*/ 13 h 5467"/>
                  <a:gd name="T12" fmla="*/ 20 w 9250"/>
                  <a:gd name="T13" fmla="*/ 11 h 5467"/>
                  <a:gd name="T14" fmla="*/ 22 w 9250"/>
                  <a:gd name="T15" fmla="*/ 7 h 5467"/>
                  <a:gd name="T16" fmla="*/ 22 w 9250"/>
                  <a:gd name="T17" fmla="*/ 5 h 5467"/>
                  <a:gd name="T18" fmla="*/ 21 w 9250"/>
                  <a:gd name="T19" fmla="*/ 5 h 5467"/>
                  <a:gd name="T20" fmla="*/ 18 w 9250"/>
                  <a:gd name="T21" fmla="*/ 1 h 5467"/>
                  <a:gd name="T22" fmla="*/ 15 w 9250"/>
                  <a:gd name="T23" fmla="*/ 0 h 5467"/>
                  <a:gd name="T24" fmla="*/ 12 w 9250"/>
                  <a:gd name="T25" fmla="*/ 0 h 5467"/>
                  <a:gd name="T26" fmla="*/ 12 w 9250"/>
                  <a:gd name="T27" fmla="*/ 2 h 5467"/>
                  <a:gd name="T28" fmla="*/ 10 w 9250"/>
                  <a:gd name="T29" fmla="*/ 4 h 5467"/>
                  <a:gd name="T30" fmla="*/ 6 w 9250"/>
                  <a:gd name="T31" fmla="*/ 3 h 5467"/>
                  <a:gd name="T32" fmla="*/ 4 w 9250"/>
                  <a:gd name="T33" fmla="*/ 3 h 546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9250"/>
                  <a:gd name="T52" fmla="*/ 0 h 5467"/>
                  <a:gd name="T53" fmla="*/ 9250 w 9250"/>
                  <a:gd name="T54" fmla="*/ 5467 h 546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9250" h="5467">
                    <a:moveTo>
                      <a:pt x="1817" y="1117"/>
                    </a:moveTo>
                    <a:cubicBezTo>
                      <a:pt x="1533" y="1483"/>
                      <a:pt x="1267" y="1867"/>
                      <a:pt x="983" y="2233"/>
                    </a:cubicBezTo>
                    <a:cubicBezTo>
                      <a:pt x="783" y="2500"/>
                      <a:pt x="417" y="3067"/>
                      <a:pt x="417" y="3067"/>
                    </a:cubicBezTo>
                    <a:cubicBezTo>
                      <a:pt x="83" y="4083"/>
                      <a:pt x="217" y="3617"/>
                      <a:pt x="0" y="4467"/>
                    </a:cubicBezTo>
                    <a:cubicBezTo>
                      <a:pt x="950" y="5100"/>
                      <a:pt x="517" y="4917"/>
                      <a:pt x="1250" y="5150"/>
                    </a:cubicBezTo>
                    <a:cubicBezTo>
                      <a:pt x="6550" y="4883"/>
                      <a:pt x="4783" y="5467"/>
                      <a:pt x="6817" y="4733"/>
                    </a:cubicBezTo>
                    <a:cubicBezTo>
                      <a:pt x="7300" y="4250"/>
                      <a:pt x="7550" y="4200"/>
                      <a:pt x="8217" y="4050"/>
                    </a:cubicBezTo>
                    <a:cubicBezTo>
                      <a:pt x="8700" y="3567"/>
                      <a:pt x="8733" y="3117"/>
                      <a:pt x="9050" y="2517"/>
                    </a:cubicBezTo>
                    <a:cubicBezTo>
                      <a:pt x="9100" y="2333"/>
                      <a:pt x="9250" y="2133"/>
                      <a:pt x="9183" y="1950"/>
                    </a:cubicBezTo>
                    <a:cubicBezTo>
                      <a:pt x="9133" y="1800"/>
                      <a:pt x="8883" y="1800"/>
                      <a:pt x="8767" y="1683"/>
                    </a:cubicBezTo>
                    <a:cubicBezTo>
                      <a:pt x="8167" y="1083"/>
                      <a:pt x="8800" y="800"/>
                      <a:pt x="7383" y="433"/>
                    </a:cubicBezTo>
                    <a:cubicBezTo>
                      <a:pt x="6617" y="233"/>
                      <a:pt x="7000" y="367"/>
                      <a:pt x="6267" y="17"/>
                    </a:cubicBezTo>
                    <a:cubicBezTo>
                      <a:pt x="5850" y="67"/>
                      <a:pt x="5400" y="0"/>
                      <a:pt x="5017" y="150"/>
                    </a:cubicBezTo>
                    <a:cubicBezTo>
                      <a:pt x="4883" y="200"/>
                      <a:pt x="4933" y="433"/>
                      <a:pt x="4867" y="567"/>
                    </a:cubicBezTo>
                    <a:cubicBezTo>
                      <a:pt x="4583" y="1233"/>
                      <a:pt x="4717" y="1033"/>
                      <a:pt x="4183" y="1400"/>
                    </a:cubicBezTo>
                    <a:cubicBezTo>
                      <a:pt x="3667" y="1333"/>
                      <a:pt x="3167" y="1117"/>
                      <a:pt x="2650" y="1117"/>
                    </a:cubicBezTo>
                    <a:cubicBezTo>
                      <a:pt x="1733" y="1117"/>
                      <a:pt x="2150" y="1483"/>
                      <a:pt x="1817" y="1117"/>
                    </a:cubicBezTo>
                  </a:path>
                </a:pathLst>
              </a:custGeom>
              <a:grpFill/>
              <a:ln w="0">
                <a:solidFill>
                  <a:srgbClr val="CC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8" name="Freeform 26"/>
              <p:cNvSpPr>
                <a:spLocks/>
              </p:cNvSpPr>
              <p:nvPr/>
            </p:nvSpPr>
            <p:spPr bwMode="auto">
              <a:xfrm>
                <a:off x="856" y="2014"/>
                <a:ext cx="453" cy="285"/>
              </a:xfrm>
              <a:custGeom>
                <a:avLst/>
                <a:gdLst>
                  <a:gd name="T0" fmla="*/ 89 w 453"/>
                  <a:gd name="T1" fmla="*/ 58 h 285"/>
                  <a:gd name="T2" fmla="*/ 48 w 453"/>
                  <a:gd name="T3" fmla="*/ 116 h 285"/>
                  <a:gd name="T4" fmla="*/ 20 w 453"/>
                  <a:gd name="T5" fmla="*/ 160 h 285"/>
                  <a:gd name="T6" fmla="*/ 0 w 453"/>
                  <a:gd name="T7" fmla="*/ 233 h 285"/>
                  <a:gd name="T8" fmla="*/ 61 w 453"/>
                  <a:gd name="T9" fmla="*/ 268 h 285"/>
                  <a:gd name="T10" fmla="*/ 334 w 453"/>
                  <a:gd name="T11" fmla="*/ 247 h 285"/>
                  <a:gd name="T12" fmla="*/ 403 w 453"/>
                  <a:gd name="T13" fmla="*/ 211 h 285"/>
                  <a:gd name="T14" fmla="*/ 443 w 453"/>
                  <a:gd name="T15" fmla="*/ 131 h 285"/>
                  <a:gd name="T16" fmla="*/ 450 w 453"/>
                  <a:gd name="T17" fmla="*/ 102 h 285"/>
                  <a:gd name="T18" fmla="*/ 429 w 453"/>
                  <a:gd name="T19" fmla="*/ 88 h 285"/>
                  <a:gd name="T20" fmla="*/ 362 w 453"/>
                  <a:gd name="T21" fmla="*/ 23 h 285"/>
                  <a:gd name="T22" fmla="*/ 307 w 453"/>
                  <a:gd name="T23" fmla="*/ 1 h 285"/>
                  <a:gd name="T24" fmla="*/ 246 w 453"/>
                  <a:gd name="T25" fmla="*/ 8 h 285"/>
                  <a:gd name="T26" fmla="*/ 238 w 453"/>
                  <a:gd name="T27" fmla="*/ 30 h 285"/>
                  <a:gd name="T28" fmla="*/ 205 w 453"/>
                  <a:gd name="T29" fmla="*/ 73 h 285"/>
                  <a:gd name="T30" fmla="*/ 130 w 453"/>
                  <a:gd name="T31" fmla="*/ 58 h 285"/>
                  <a:gd name="T32" fmla="*/ 89 w 453"/>
                  <a:gd name="T33" fmla="*/ 58 h 28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53"/>
                  <a:gd name="T52" fmla="*/ 0 h 285"/>
                  <a:gd name="T53" fmla="*/ 453 w 453"/>
                  <a:gd name="T54" fmla="*/ 285 h 28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53" h="285">
                    <a:moveTo>
                      <a:pt x="89" y="58"/>
                    </a:moveTo>
                    <a:cubicBezTo>
                      <a:pt x="75" y="77"/>
                      <a:pt x="62" y="97"/>
                      <a:pt x="48" y="116"/>
                    </a:cubicBezTo>
                    <a:cubicBezTo>
                      <a:pt x="38" y="130"/>
                      <a:pt x="20" y="160"/>
                      <a:pt x="20" y="160"/>
                    </a:cubicBezTo>
                    <a:cubicBezTo>
                      <a:pt x="4" y="213"/>
                      <a:pt x="11" y="188"/>
                      <a:pt x="0" y="233"/>
                    </a:cubicBezTo>
                    <a:cubicBezTo>
                      <a:pt x="46" y="266"/>
                      <a:pt x="25" y="256"/>
                      <a:pt x="61" y="268"/>
                    </a:cubicBezTo>
                    <a:cubicBezTo>
                      <a:pt x="321" y="254"/>
                      <a:pt x="234" y="285"/>
                      <a:pt x="334" y="247"/>
                    </a:cubicBezTo>
                    <a:cubicBezTo>
                      <a:pt x="358" y="221"/>
                      <a:pt x="370" y="219"/>
                      <a:pt x="403" y="211"/>
                    </a:cubicBezTo>
                    <a:cubicBezTo>
                      <a:pt x="426" y="186"/>
                      <a:pt x="428" y="162"/>
                      <a:pt x="443" y="131"/>
                    </a:cubicBezTo>
                    <a:cubicBezTo>
                      <a:pt x="446" y="122"/>
                      <a:pt x="453" y="111"/>
                      <a:pt x="450" y="102"/>
                    </a:cubicBezTo>
                    <a:cubicBezTo>
                      <a:pt x="447" y="94"/>
                      <a:pt x="435" y="94"/>
                      <a:pt x="429" y="88"/>
                    </a:cubicBezTo>
                    <a:cubicBezTo>
                      <a:pt x="400" y="56"/>
                      <a:pt x="431" y="42"/>
                      <a:pt x="362" y="23"/>
                    </a:cubicBezTo>
                    <a:cubicBezTo>
                      <a:pt x="324" y="12"/>
                      <a:pt x="343" y="19"/>
                      <a:pt x="307" y="1"/>
                    </a:cubicBezTo>
                    <a:cubicBezTo>
                      <a:pt x="287" y="4"/>
                      <a:pt x="264" y="0"/>
                      <a:pt x="246" y="8"/>
                    </a:cubicBezTo>
                    <a:cubicBezTo>
                      <a:pt x="239" y="11"/>
                      <a:pt x="242" y="23"/>
                      <a:pt x="238" y="30"/>
                    </a:cubicBezTo>
                    <a:cubicBezTo>
                      <a:pt x="224" y="64"/>
                      <a:pt x="231" y="54"/>
                      <a:pt x="205" y="73"/>
                    </a:cubicBezTo>
                    <a:cubicBezTo>
                      <a:pt x="180" y="70"/>
                      <a:pt x="155" y="58"/>
                      <a:pt x="130" y="58"/>
                    </a:cubicBezTo>
                    <a:cubicBezTo>
                      <a:pt x="85" y="58"/>
                      <a:pt x="105" y="77"/>
                      <a:pt x="89" y="58"/>
                    </a:cubicBezTo>
                  </a:path>
                </a:pathLst>
              </a:custGeom>
              <a:grpFill/>
              <a:ln w="7938" cap="rnd">
                <a:solidFill>
                  <a:srgbClr val="CC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9" name="Group 27"/>
            <p:cNvGrpSpPr>
              <a:grpSpLocks/>
            </p:cNvGrpSpPr>
            <p:nvPr/>
          </p:nvGrpSpPr>
          <p:grpSpPr bwMode="auto">
            <a:xfrm>
              <a:off x="774" y="2284"/>
              <a:ext cx="240" cy="453"/>
              <a:chOff x="774" y="2284"/>
              <a:chExt cx="240" cy="453"/>
            </a:xfrm>
            <a:grpFill/>
          </p:grpSpPr>
          <p:sp>
            <p:nvSpPr>
              <p:cNvPr id="135" name="Freeform 28"/>
              <p:cNvSpPr>
                <a:spLocks/>
              </p:cNvSpPr>
              <p:nvPr/>
            </p:nvSpPr>
            <p:spPr bwMode="auto">
              <a:xfrm>
                <a:off x="774" y="2284"/>
                <a:ext cx="240" cy="453"/>
              </a:xfrm>
              <a:custGeom>
                <a:avLst/>
                <a:gdLst>
                  <a:gd name="T0" fmla="*/ 4 w 2458"/>
                  <a:gd name="T1" fmla="*/ 4 h 4348"/>
                  <a:gd name="T2" fmla="*/ 8 w 2458"/>
                  <a:gd name="T3" fmla="*/ 2 h 4348"/>
                  <a:gd name="T4" fmla="*/ 14 w 2458"/>
                  <a:gd name="T5" fmla="*/ 0 h 4348"/>
                  <a:gd name="T6" fmla="*/ 18 w 2458"/>
                  <a:gd name="T7" fmla="*/ 7 h 4348"/>
                  <a:gd name="T8" fmla="*/ 22 w 2458"/>
                  <a:gd name="T9" fmla="*/ 26 h 4348"/>
                  <a:gd name="T10" fmla="*/ 22 w 2458"/>
                  <a:gd name="T11" fmla="*/ 38 h 4348"/>
                  <a:gd name="T12" fmla="*/ 17 w 2458"/>
                  <a:gd name="T13" fmla="*/ 42 h 4348"/>
                  <a:gd name="T14" fmla="*/ 10 w 2458"/>
                  <a:gd name="T15" fmla="*/ 47 h 4348"/>
                  <a:gd name="T16" fmla="*/ 5 w 2458"/>
                  <a:gd name="T17" fmla="*/ 34 h 4348"/>
                  <a:gd name="T18" fmla="*/ 6 w 2458"/>
                  <a:gd name="T19" fmla="*/ 29 h 4348"/>
                  <a:gd name="T20" fmla="*/ 1 w 2458"/>
                  <a:gd name="T21" fmla="*/ 23 h 4348"/>
                  <a:gd name="T22" fmla="*/ 4 w 2458"/>
                  <a:gd name="T23" fmla="*/ 4 h 434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458"/>
                  <a:gd name="T37" fmla="*/ 0 h 4348"/>
                  <a:gd name="T38" fmla="*/ 2458 w 2458"/>
                  <a:gd name="T39" fmla="*/ 4348 h 4348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458" h="4348">
                    <a:moveTo>
                      <a:pt x="365" y="350"/>
                    </a:moveTo>
                    <a:cubicBezTo>
                      <a:pt x="769" y="295"/>
                      <a:pt x="267" y="393"/>
                      <a:pt x="837" y="149"/>
                    </a:cubicBezTo>
                    <a:cubicBezTo>
                      <a:pt x="1032" y="61"/>
                      <a:pt x="1258" y="31"/>
                      <a:pt x="1451" y="0"/>
                    </a:cubicBezTo>
                    <a:cubicBezTo>
                      <a:pt x="1565" y="146"/>
                      <a:pt x="1777" y="352"/>
                      <a:pt x="1840" y="616"/>
                    </a:cubicBezTo>
                    <a:cubicBezTo>
                      <a:pt x="1990" y="1257"/>
                      <a:pt x="1977" y="2009"/>
                      <a:pt x="2337" y="2431"/>
                    </a:cubicBezTo>
                    <a:cubicBezTo>
                      <a:pt x="2458" y="2809"/>
                      <a:pt x="2435" y="2995"/>
                      <a:pt x="2338" y="3486"/>
                    </a:cubicBezTo>
                    <a:cubicBezTo>
                      <a:pt x="2143" y="3791"/>
                      <a:pt x="2038" y="3821"/>
                      <a:pt x="1802" y="3858"/>
                    </a:cubicBezTo>
                    <a:cubicBezTo>
                      <a:pt x="1231" y="4321"/>
                      <a:pt x="1484" y="4186"/>
                      <a:pt x="1059" y="4348"/>
                    </a:cubicBezTo>
                    <a:cubicBezTo>
                      <a:pt x="672" y="4088"/>
                      <a:pt x="493" y="3883"/>
                      <a:pt x="485" y="3170"/>
                    </a:cubicBezTo>
                    <a:cubicBezTo>
                      <a:pt x="520" y="2988"/>
                      <a:pt x="591" y="2797"/>
                      <a:pt x="579" y="2632"/>
                    </a:cubicBezTo>
                    <a:cubicBezTo>
                      <a:pt x="560" y="2360"/>
                      <a:pt x="237" y="2216"/>
                      <a:pt x="113" y="2079"/>
                    </a:cubicBezTo>
                    <a:cubicBezTo>
                      <a:pt x="0" y="1428"/>
                      <a:pt x="114" y="1161"/>
                      <a:pt x="365" y="350"/>
                    </a:cubicBezTo>
                  </a:path>
                </a:pathLst>
              </a:custGeom>
              <a:grpFill/>
              <a:ln w="0">
                <a:solidFill>
                  <a:srgbClr val="CC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" name="Freeform 29"/>
              <p:cNvSpPr>
                <a:spLocks/>
              </p:cNvSpPr>
              <p:nvPr/>
            </p:nvSpPr>
            <p:spPr bwMode="auto">
              <a:xfrm>
                <a:off x="774" y="2284"/>
                <a:ext cx="240" cy="453"/>
              </a:xfrm>
              <a:custGeom>
                <a:avLst/>
                <a:gdLst>
                  <a:gd name="T0" fmla="*/ 35 w 240"/>
                  <a:gd name="T1" fmla="*/ 37 h 453"/>
                  <a:gd name="T2" fmla="*/ 82 w 240"/>
                  <a:gd name="T3" fmla="*/ 16 h 453"/>
                  <a:gd name="T4" fmla="*/ 142 w 240"/>
                  <a:gd name="T5" fmla="*/ 0 h 453"/>
                  <a:gd name="T6" fmla="*/ 180 w 240"/>
                  <a:gd name="T7" fmla="*/ 64 h 453"/>
                  <a:gd name="T8" fmla="*/ 229 w 240"/>
                  <a:gd name="T9" fmla="*/ 253 h 453"/>
                  <a:gd name="T10" fmla="*/ 229 w 240"/>
                  <a:gd name="T11" fmla="*/ 363 h 453"/>
                  <a:gd name="T12" fmla="*/ 176 w 240"/>
                  <a:gd name="T13" fmla="*/ 402 h 453"/>
                  <a:gd name="T14" fmla="*/ 103 w 240"/>
                  <a:gd name="T15" fmla="*/ 453 h 453"/>
                  <a:gd name="T16" fmla="*/ 47 w 240"/>
                  <a:gd name="T17" fmla="*/ 330 h 453"/>
                  <a:gd name="T18" fmla="*/ 56 w 240"/>
                  <a:gd name="T19" fmla="*/ 274 h 453"/>
                  <a:gd name="T20" fmla="*/ 11 w 240"/>
                  <a:gd name="T21" fmla="*/ 217 h 453"/>
                  <a:gd name="T22" fmla="*/ 35 w 240"/>
                  <a:gd name="T23" fmla="*/ 37 h 453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40"/>
                  <a:gd name="T37" fmla="*/ 0 h 453"/>
                  <a:gd name="T38" fmla="*/ 240 w 240"/>
                  <a:gd name="T39" fmla="*/ 453 h 453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40" h="453">
                    <a:moveTo>
                      <a:pt x="35" y="37"/>
                    </a:moveTo>
                    <a:cubicBezTo>
                      <a:pt x="75" y="31"/>
                      <a:pt x="26" y="41"/>
                      <a:pt x="82" y="16"/>
                    </a:cubicBezTo>
                    <a:cubicBezTo>
                      <a:pt x="101" y="7"/>
                      <a:pt x="123" y="3"/>
                      <a:pt x="142" y="0"/>
                    </a:cubicBezTo>
                    <a:cubicBezTo>
                      <a:pt x="153" y="15"/>
                      <a:pt x="174" y="37"/>
                      <a:pt x="180" y="64"/>
                    </a:cubicBezTo>
                    <a:cubicBezTo>
                      <a:pt x="195" y="131"/>
                      <a:pt x="193" y="209"/>
                      <a:pt x="229" y="253"/>
                    </a:cubicBezTo>
                    <a:cubicBezTo>
                      <a:pt x="240" y="293"/>
                      <a:pt x="238" y="312"/>
                      <a:pt x="229" y="363"/>
                    </a:cubicBezTo>
                    <a:cubicBezTo>
                      <a:pt x="210" y="395"/>
                      <a:pt x="199" y="398"/>
                      <a:pt x="176" y="402"/>
                    </a:cubicBezTo>
                    <a:cubicBezTo>
                      <a:pt x="120" y="450"/>
                      <a:pt x="145" y="436"/>
                      <a:pt x="103" y="453"/>
                    </a:cubicBezTo>
                    <a:cubicBezTo>
                      <a:pt x="65" y="426"/>
                      <a:pt x="48" y="405"/>
                      <a:pt x="47" y="330"/>
                    </a:cubicBezTo>
                    <a:cubicBezTo>
                      <a:pt x="51" y="311"/>
                      <a:pt x="57" y="292"/>
                      <a:pt x="56" y="274"/>
                    </a:cubicBezTo>
                    <a:cubicBezTo>
                      <a:pt x="54" y="246"/>
                      <a:pt x="23" y="231"/>
                      <a:pt x="11" y="217"/>
                    </a:cubicBezTo>
                    <a:cubicBezTo>
                      <a:pt x="0" y="149"/>
                      <a:pt x="11" y="121"/>
                      <a:pt x="35" y="37"/>
                    </a:cubicBezTo>
                  </a:path>
                </a:pathLst>
              </a:custGeom>
              <a:grpFill/>
              <a:ln w="7938" cap="rnd">
                <a:solidFill>
                  <a:srgbClr val="CC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0" name="Group 30"/>
            <p:cNvGrpSpPr>
              <a:grpSpLocks/>
            </p:cNvGrpSpPr>
            <p:nvPr/>
          </p:nvGrpSpPr>
          <p:grpSpPr bwMode="auto">
            <a:xfrm>
              <a:off x="1522" y="2211"/>
              <a:ext cx="292" cy="177"/>
              <a:chOff x="1522" y="2211"/>
              <a:chExt cx="292" cy="177"/>
            </a:xfrm>
            <a:grpFill/>
          </p:grpSpPr>
          <p:sp>
            <p:nvSpPr>
              <p:cNvPr id="133" name="Freeform 31"/>
              <p:cNvSpPr>
                <a:spLocks/>
              </p:cNvSpPr>
              <p:nvPr/>
            </p:nvSpPr>
            <p:spPr bwMode="auto">
              <a:xfrm>
                <a:off x="1522" y="2211"/>
                <a:ext cx="292" cy="177"/>
              </a:xfrm>
              <a:custGeom>
                <a:avLst/>
                <a:gdLst>
                  <a:gd name="T0" fmla="*/ 0 w 2975"/>
                  <a:gd name="T1" fmla="*/ 4 h 1700"/>
                  <a:gd name="T2" fmla="*/ 5 w 2975"/>
                  <a:gd name="T3" fmla="*/ 11 h 1700"/>
                  <a:gd name="T4" fmla="*/ 8 w 2975"/>
                  <a:gd name="T5" fmla="*/ 13 h 1700"/>
                  <a:gd name="T6" fmla="*/ 10 w 2975"/>
                  <a:gd name="T7" fmla="*/ 16 h 1700"/>
                  <a:gd name="T8" fmla="*/ 14 w 2975"/>
                  <a:gd name="T9" fmla="*/ 18 h 1700"/>
                  <a:gd name="T10" fmla="*/ 18 w 2975"/>
                  <a:gd name="T11" fmla="*/ 17 h 1700"/>
                  <a:gd name="T12" fmla="*/ 22 w 2975"/>
                  <a:gd name="T13" fmla="*/ 14 h 1700"/>
                  <a:gd name="T14" fmla="*/ 25 w 2975"/>
                  <a:gd name="T15" fmla="*/ 14 h 1700"/>
                  <a:gd name="T16" fmla="*/ 29 w 2975"/>
                  <a:gd name="T17" fmla="*/ 10 h 1700"/>
                  <a:gd name="T18" fmla="*/ 22 w 2975"/>
                  <a:gd name="T19" fmla="*/ 4 h 1700"/>
                  <a:gd name="T20" fmla="*/ 18 w 2975"/>
                  <a:gd name="T21" fmla="*/ 5 h 1700"/>
                  <a:gd name="T22" fmla="*/ 7 w 2975"/>
                  <a:gd name="T23" fmla="*/ 0 h 1700"/>
                  <a:gd name="T24" fmla="*/ 2 w 2975"/>
                  <a:gd name="T25" fmla="*/ 1 h 1700"/>
                  <a:gd name="T26" fmla="*/ 0 w 2975"/>
                  <a:gd name="T27" fmla="*/ 4 h 1700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2975"/>
                  <a:gd name="T43" fmla="*/ 0 h 1700"/>
                  <a:gd name="T44" fmla="*/ 2975 w 2975"/>
                  <a:gd name="T45" fmla="*/ 1700 h 1700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2975" h="1700">
                    <a:moveTo>
                      <a:pt x="0" y="346"/>
                    </a:moveTo>
                    <a:cubicBezTo>
                      <a:pt x="248" y="533"/>
                      <a:pt x="362" y="802"/>
                      <a:pt x="564" y="1026"/>
                    </a:cubicBezTo>
                    <a:cubicBezTo>
                      <a:pt x="698" y="1345"/>
                      <a:pt x="497" y="965"/>
                      <a:pt x="786" y="1234"/>
                    </a:cubicBezTo>
                    <a:cubicBezTo>
                      <a:pt x="1101" y="1528"/>
                      <a:pt x="503" y="1198"/>
                      <a:pt x="1014" y="1447"/>
                    </a:cubicBezTo>
                    <a:cubicBezTo>
                      <a:pt x="1141" y="1599"/>
                      <a:pt x="1235" y="1645"/>
                      <a:pt x="1457" y="1700"/>
                    </a:cubicBezTo>
                    <a:cubicBezTo>
                      <a:pt x="1605" y="1670"/>
                      <a:pt x="1766" y="1665"/>
                      <a:pt x="1907" y="1614"/>
                    </a:cubicBezTo>
                    <a:cubicBezTo>
                      <a:pt x="2142" y="1533"/>
                      <a:pt x="2035" y="1406"/>
                      <a:pt x="2303" y="1279"/>
                    </a:cubicBezTo>
                    <a:cubicBezTo>
                      <a:pt x="2417" y="1294"/>
                      <a:pt x="2525" y="1330"/>
                      <a:pt x="2639" y="1320"/>
                    </a:cubicBezTo>
                    <a:cubicBezTo>
                      <a:pt x="2854" y="1300"/>
                      <a:pt x="2914" y="1061"/>
                      <a:pt x="2975" y="939"/>
                    </a:cubicBezTo>
                    <a:cubicBezTo>
                      <a:pt x="2867" y="569"/>
                      <a:pt x="2753" y="508"/>
                      <a:pt x="2303" y="386"/>
                    </a:cubicBezTo>
                    <a:cubicBezTo>
                      <a:pt x="2156" y="401"/>
                      <a:pt x="2001" y="442"/>
                      <a:pt x="1853" y="432"/>
                    </a:cubicBezTo>
                    <a:cubicBezTo>
                      <a:pt x="1424" y="412"/>
                      <a:pt x="1141" y="92"/>
                      <a:pt x="732" y="6"/>
                    </a:cubicBezTo>
                    <a:cubicBezTo>
                      <a:pt x="564" y="31"/>
                      <a:pt x="349" y="0"/>
                      <a:pt x="228" y="92"/>
                    </a:cubicBezTo>
                    <a:cubicBezTo>
                      <a:pt x="127" y="163"/>
                      <a:pt x="195" y="346"/>
                      <a:pt x="0" y="346"/>
                    </a:cubicBezTo>
                  </a:path>
                </a:pathLst>
              </a:custGeom>
              <a:grpFill/>
              <a:ln w="0">
                <a:solidFill>
                  <a:srgbClr val="CC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" name="Freeform 32"/>
              <p:cNvSpPr>
                <a:spLocks/>
              </p:cNvSpPr>
              <p:nvPr/>
            </p:nvSpPr>
            <p:spPr bwMode="auto">
              <a:xfrm>
                <a:off x="1522" y="2211"/>
                <a:ext cx="292" cy="177"/>
              </a:xfrm>
              <a:custGeom>
                <a:avLst/>
                <a:gdLst>
                  <a:gd name="T0" fmla="*/ 0 w 292"/>
                  <a:gd name="T1" fmla="*/ 36 h 177"/>
                  <a:gd name="T2" fmla="*/ 56 w 292"/>
                  <a:gd name="T3" fmla="*/ 107 h 177"/>
                  <a:gd name="T4" fmla="*/ 77 w 292"/>
                  <a:gd name="T5" fmla="*/ 129 h 177"/>
                  <a:gd name="T6" fmla="*/ 100 w 292"/>
                  <a:gd name="T7" fmla="*/ 151 h 177"/>
                  <a:gd name="T8" fmla="*/ 143 w 292"/>
                  <a:gd name="T9" fmla="*/ 177 h 177"/>
                  <a:gd name="T10" fmla="*/ 187 w 292"/>
                  <a:gd name="T11" fmla="*/ 168 h 177"/>
                  <a:gd name="T12" fmla="*/ 226 w 292"/>
                  <a:gd name="T13" fmla="*/ 133 h 177"/>
                  <a:gd name="T14" fmla="*/ 259 w 292"/>
                  <a:gd name="T15" fmla="*/ 138 h 177"/>
                  <a:gd name="T16" fmla="*/ 292 w 292"/>
                  <a:gd name="T17" fmla="*/ 98 h 177"/>
                  <a:gd name="T18" fmla="*/ 226 w 292"/>
                  <a:gd name="T19" fmla="*/ 40 h 177"/>
                  <a:gd name="T20" fmla="*/ 182 w 292"/>
                  <a:gd name="T21" fmla="*/ 45 h 177"/>
                  <a:gd name="T22" fmla="*/ 72 w 292"/>
                  <a:gd name="T23" fmla="*/ 1 h 177"/>
                  <a:gd name="T24" fmla="*/ 23 w 292"/>
                  <a:gd name="T25" fmla="*/ 10 h 177"/>
                  <a:gd name="T26" fmla="*/ 0 w 292"/>
                  <a:gd name="T27" fmla="*/ 36 h 177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292"/>
                  <a:gd name="T43" fmla="*/ 0 h 177"/>
                  <a:gd name="T44" fmla="*/ 292 w 292"/>
                  <a:gd name="T45" fmla="*/ 177 h 177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292" h="177">
                    <a:moveTo>
                      <a:pt x="0" y="36"/>
                    </a:moveTo>
                    <a:cubicBezTo>
                      <a:pt x="25" y="56"/>
                      <a:pt x="36" y="84"/>
                      <a:pt x="56" y="107"/>
                    </a:cubicBezTo>
                    <a:cubicBezTo>
                      <a:pt x="69" y="140"/>
                      <a:pt x="49" y="101"/>
                      <a:pt x="77" y="129"/>
                    </a:cubicBezTo>
                    <a:cubicBezTo>
                      <a:pt x="108" y="159"/>
                      <a:pt x="50" y="125"/>
                      <a:pt x="100" y="151"/>
                    </a:cubicBezTo>
                    <a:cubicBezTo>
                      <a:pt x="112" y="167"/>
                      <a:pt x="121" y="171"/>
                      <a:pt x="143" y="177"/>
                    </a:cubicBezTo>
                    <a:cubicBezTo>
                      <a:pt x="158" y="174"/>
                      <a:pt x="173" y="174"/>
                      <a:pt x="187" y="168"/>
                    </a:cubicBezTo>
                    <a:cubicBezTo>
                      <a:pt x="210" y="160"/>
                      <a:pt x="200" y="147"/>
                      <a:pt x="226" y="133"/>
                    </a:cubicBezTo>
                    <a:cubicBezTo>
                      <a:pt x="237" y="135"/>
                      <a:pt x="248" y="139"/>
                      <a:pt x="259" y="138"/>
                    </a:cubicBezTo>
                    <a:cubicBezTo>
                      <a:pt x="280" y="136"/>
                      <a:pt x="286" y="111"/>
                      <a:pt x="292" y="98"/>
                    </a:cubicBezTo>
                    <a:cubicBezTo>
                      <a:pt x="281" y="59"/>
                      <a:pt x="270" y="53"/>
                      <a:pt x="226" y="40"/>
                    </a:cubicBezTo>
                    <a:cubicBezTo>
                      <a:pt x="212" y="42"/>
                      <a:pt x="196" y="46"/>
                      <a:pt x="182" y="45"/>
                    </a:cubicBezTo>
                    <a:cubicBezTo>
                      <a:pt x="140" y="43"/>
                      <a:pt x="112" y="10"/>
                      <a:pt x="72" y="1"/>
                    </a:cubicBezTo>
                    <a:cubicBezTo>
                      <a:pt x="56" y="3"/>
                      <a:pt x="34" y="0"/>
                      <a:pt x="23" y="10"/>
                    </a:cubicBezTo>
                    <a:cubicBezTo>
                      <a:pt x="13" y="17"/>
                      <a:pt x="19" y="36"/>
                      <a:pt x="0" y="36"/>
                    </a:cubicBezTo>
                  </a:path>
                </a:pathLst>
              </a:custGeom>
              <a:grpFill/>
              <a:ln w="7938" cap="rnd">
                <a:solidFill>
                  <a:srgbClr val="CC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1" name="Group 33"/>
            <p:cNvGrpSpPr>
              <a:grpSpLocks/>
            </p:cNvGrpSpPr>
            <p:nvPr/>
          </p:nvGrpSpPr>
          <p:grpSpPr bwMode="auto">
            <a:xfrm>
              <a:off x="1560" y="2644"/>
              <a:ext cx="371" cy="169"/>
              <a:chOff x="1560" y="2644"/>
              <a:chExt cx="371" cy="169"/>
            </a:xfrm>
            <a:grpFill/>
          </p:grpSpPr>
          <p:sp>
            <p:nvSpPr>
              <p:cNvPr id="131" name="Freeform 34"/>
              <p:cNvSpPr>
                <a:spLocks/>
              </p:cNvSpPr>
              <p:nvPr/>
            </p:nvSpPr>
            <p:spPr bwMode="auto">
              <a:xfrm>
                <a:off x="1560" y="2644"/>
                <a:ext cx="371" cy="169"/>
              </a:xfrm>
              <a:custGeom>
                <a:avLst/>
                <a:gdLst>
                  <a:gd name="T0" fmla="*/ 11 w 3783"/>
                  <a:gd name="T1" fmla="*/ 5 h 1616"/>
                  <a:gd name="T2" fmla="*/ 31 w 3783"/>
                  <a:gd name="T3" fmla="*/ 3 h 1616"/>
                  <a:gd name="T4" fmla="*/ 36 w 3783"/>
                  <a:gd name="T5" fmla="*/ 7 h 1616"/>
                  <a:gd name="T6" fmla="*/ 35 w 3783"/>
                  <a:gd name="T7" fmla="*/ 13 h 1616"/>
                  <a:gd name="T8" fmla="*/ 34 w 3783"/>
                  <a:gd name="T9" fmla="*/ 15 h 1616"/>
                  <a:gd name="T10" fmla="*/ 24 w 3783"/>
                  <a:gd name="T11" fmla="*/ 18 h 1616"/>
                  <a:gd name="T12" fmla="*/ 14 w 3783"/>
                  <a:gd name="T13" fmla="*/ 16 h 1616"/>
                  <a:gd name="T14" fmla="*/ 8 w 3783"/>
                  <a:gd name="T15" fmla="*/ 15 h 1616"/>
                  <a:gd name="T16" fmla="*/ 5 w 3783"/>
                  <a:gd name="T17" fmla="*/ 13 h 1616"/>
                  <a:gd name="T18" fmla="*/ 3 w 3783"/>
                  <a:gd name="T19" fmla="*/ 12 h 1616"/>
                  <a:gd name="T20" fmla="*/ 2 w 3783"/>
                  <a:gd name="T21" fmla="*/ 11 h 1616"/>
                  <a:gd name="T22" fmla="*/ 9 w 3783"/>
                  <a:gd name="T23" fmla="*/ 6 h 1616"/>
                  <a:gd name="T24" fmla="*/ 11 w 3783"/>
                  <a:gd name="T25" fmla="*/ 5 h 161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3783"/>
                  <a:gd name="T40" fmla="*/ 0 h 1616"/>
                  <a:gd name="T41" fmla="*/ 3783 w 3783"/>
                  <a:gd name="T42" fmla="*/ 1616 h 161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3783" h="1616">
                    <a:moveTo>
                      <a:pt x="1134" y="419"/>
                    </a:moveTo>
                    <a:cubicBezTo>
                      <a:pt x="1858" y="0"/>
                      <a:pt x="1952" y="215"/>
                      <a:pt x="3260" y="250"/>
                    </a:cubicBezTo>
                    <a:cubicBezTo>
                      <a:pt x="3643" y="542"/>
                      <a:pt x="3508" y="409"/>
                      <a:pt x="3710" y="634"/>
                    </a:cubicBezTo>
                    <a:cubicBezTo>
                      <a:pt x="3783" y="870"/>
                      <a:pt x="3750" y="1028"/>
                      <a:pt x="3596" y="1233"/>
                    </a:cubicBezTo>
                    <a:cubicBezTo>
                      <a:pt x="3555" y="1289"/>
                      <a:pt x="3549" y="1356"/>
                      <a:pt x="3488" y="1402"/>
                    </a:cubicBezTo>
                    <a:cubicBezTo>
                      <a:pt x="3374" y="1489"/>
                      <a:pt x="2757" y="1555"/>
                      <a:pt x="2536" y="1616"/>
                    </a:cubicBezTo>
                    <a:cubicBezTo>
                      <a:pt x="2174" y="1581"/>
                      <a:pt x="1831" y="1535"/>
                      <a:pt x="1469" y="1489"/>
                    </a:cubicBezTo>
                    <a:cubicBezTo>
                      <a:pt x="1268" y="1432"/>
                      <a:pt x="1060" y="1412"/>
                      <a:pt x="852" y="1361"/>
                    </a:cubicBezTo>
                    <a:cubicBezTo>
                      <a:pt x="738" y="1304"/>
                      <a:pt x="631" y="1243"/>
                      <a:pt x="517" y="1187"/>
                    </a:cubicBezTo>
                    <a:cubicBezTo>
                      <a:pt x="463" y="1161"/>
                      <a:pt x="349" y="1105"/>
                      <a:pt x="349" y="1105"/>
                    </a:cubicBezTo>
                    <a:cubicBezTo>
                      <a:pt x="315" y="1064"/>
                      <a:pt x="268" y="1023"/>
                      <a:pt x="242" y="977"/>
                    </a:cubicBezTo>
                    <a:cubicBezTo>
                      <a:pt x="0" y="598"/>
                      <a:pt x="644" y="583"/>
                      <a:pt x="966" y="506"/>
                    </a:cubicBezTo>
                    <a:cubicBezTo>
                      <a:pt x="1060" y="455"/>
                      <a:pt x="1691" y="199"/>
                      <a:pt x="1134" y="419"/>
                    </a:cubicBezTo>
                  </a:path>
                </a:pathLst>
              </a:custGeom>
              <a:grpFill/>
              <a:ln w="0">
                <a:solidFill>
                  <a:srgbClr val="CC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" name="Freeform 35"/>
              <p:cNvSpPr>
                <a:spLocks/>
              </p:cNvSpPr>
              <p:nvPr/>
            </p:nvSpPr>
            <p:spPr bwMode="auto">
              <a:xfrm>
                <a:off x="1560" y="2644"/>
                <a:ext cx="371" cy="169"/>
              </a:xfrm>
              <a:custGeom>
                <a:avLst/>
                <a:gdLst>
                  <a:gd name="T0" fmla="*/ 111 w 371"/>
                  <a:gd name="T1" fmla="*/ 44 h 169"/>
                  <a:gd name="T2" fmla="*/ 319 w 371"/>
                  <a:gd name="T3" fmla="*/ 26 h 169"/>
                  <a:gd name="T4" fmla="*/ 363 w 371"/>
                  <a:gd name="T5" fmla="*/ 66 h 169"/>
                  <a:gd name="T6" fmla="*/ 352 w 371"/>
                  <a:gd name="T7" fmla="*/ 129 h 169"/>
                  <a:gd name="T8" fmla="*/ 342 w 371"/>
                  <a:gd name="T9" fmla="*/ 146 h 169"/>
                  <a:gd name="T10" fmla="*/ 248 w 371"/>
                  <a:gd name="T11" fmla="*/ 169 h 169"/>
                  <a:gd name="T12" fmla="*/ 144 w 371"/>
                  <a:gd name="T13" fmla="*/ 155 h 169"/>
                  <a:gd name="T14" fmla="*/ 83 w 371"/>
                  <a:gd name="T15" fmla="*/ 142 h 169"/>
                  <a:gd name="T16" fmla="*/ 50 w 371"/>
                  <a:gd name="T17" fmla="*/ 124 h 169"/>
                  <a:gd name="T18" fmla="*/ 34 w 371"/>
                  <a:gd name="T19" fmla="*/ 115 h 169"/>
                  <a:gd name="T20" fmla="*/ 24 w 371"/>
                  <a:gd name="T21" fmla="*/ 102 h 169"/>
                  <a:gd name="T22" fmla="*/ 94 w 371"/>
                  <a:gd name="T23" fmla="*/ 53 h 169"/>
                  <a:gd name="T24" fmla="*/ 111 w 371"/>
                  <a:gd name="T25" fmla="*/ 44 h 16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371"/>
                  <a:gd name="T40" fmla="*/ 0 h 169"/>
                  <a:gd name="T41" fmla="*/ 371 w 371"/>
                  <a:gd name="T42" fmla="*/ 169 h 169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371" h="169">
                    <a:moveTo>
                      <a:pt x="111" y="44"/>
                    </a:moveTo>
                    <a:cubicBezTo>
                      <a:pt x="182" y="0"/>
                      <a:pt x="191" y="23"/>
                      <a:pt x="319" y="26"/>
                    </a:cubicBezTo>
                    <a:cubicBezTo>
                      <a:pt x="357" y="57"/>
                      <a:pt x="344" y="43"/>
                      <a:pt x="363" y="66"/>
                    </a:cubicBezTo>
                    <a:cubicBezTo>
                      <a:pt x="371" y="91"/>
                      <a:pt x="367" y="107"/>
                      <a:pt x="352" y="129"/>
                    </a:cubicBezTo>
                    <a:cubicBezTo>
                      <a:pt x="348" y="135"/>
                      <a:pt x="348" y="142"/>
                      <a:pt x="342" y="146"/>
                    </a:cubicBezTo>
                    <a:cubicBezTo>
                      <a:pt x="330" y="155"/>
                      <a:pt x="270" y="162"/>
                      <a:pt x="248" y="169"/>
                    </a:cubicBezTo>
                    <a:cubicBezTo>
                      <a:pt x="213" y="165"/>
                      <a:pt x="179" y="160"/>
                      <a:pt x="144" y="155"/>
                    </a:cubicBezTo>
                    <a:cubicBezTo>
                      <a:pt x="124" y="149"/>
                      <a:pt x="104" y="147"/>
                      <a:pt x="83" y="142"/>
                    </a:cubicBezTo>
                    <a:cubicBezTo>
                      <a:pt x="72" y="136"/>
                      <a:pt x="62" y="130"/>
                      <a:pt x="50" y="124"/>
                    </a:cubicBezTo>
                    <a:cubicBezTo>
                      <a:pt x="45" y="121"/>
                      <a:pt x="34" y="115"/>
                      <a:pt x="34" y="115"/>
                    </a:cubicBezTo>
                    <a:cubicBezTo>
                      <a:pt x="31" y="111"/>
                      <a:pt x="26" y="107"/>
                      <a:pt x="24" y="102"/>
                    </a:cubicBezTo>
                    <a:cubicBezTo>
                      <a:pt x="0" y="63"/>
                      <a:pt x="63" y="61"/>
                      <a:pt x="94" y="53"/>
                    </a:cubicBezTo>
                    <a:cubicBezTo>
                      <a:pt x="104" y="48"/>
                      <a:pt x="166" y="21"/>
                      <a:pt x="111" y="44"/>
                    </a:cubicBezTo>
                  </a:path>
                </a:pathLst>
              </a:custGeom>
              <a:grpFill/>
              <a:ln w="7938" cap="rnd">
                <a:solidFill>
                  <a:srgbClr val="CC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" name="Group 36"/>
            <p:cNvGrpSpPr>
              <a:grpSpLocks/>
            </p:cNvGrpSpPr>
            <p:nvPr/>
          </p:nvGrpSpPr>
          <p:grpSpPr bwMode="auto">
            <a:xfrm>
              <a:off x="967" y="2695"/>
              <a:ext cx="365" cy="175"/>
              <a:chOff x="967" y="2695"/>
              <a:chExt cx="365" cy="175"/>
            </a:xfrm>
            <a:grpFill/>
          </p:grpSpPr>
          <p:sp>
            <p:nvSpPr>
              <p:cNvPr id="129" name="Freeform 37"/>
              <p:cNvSpPr>
                <a:spLocks/>
              </p:cNvSpPr>
              <p:nvPr/>
            </p:nvSpPr>
            <p:spPr bwMode="auto">
              <a:xfrm>
                <a:off x="967" y="2695"/>
                <a:ext cx="365" cy="175"/>
              </a:xfrm>
              <a:custGeom>
                <a:avLst/>
                <a:gdLst>
                  <a:gd name="T0" fmla="*/ 7 w 3725"/>
                  <a:gd name="T1" fmla="*/ 4 h 1675"/>
                  <a:gd name="T2" fmla="*/ 4 w 3725"/>
                  <a:gd name="T3" fmla="*/ 8 h 1675"/>
                  <a:gd name="T4" fmla="*/ 2 w 3725"/>
                  <a:gd name="T5" fmla="*/ 10 h 1675"/>
                  <a:gd name="T6" fmla="*/ 0 w 3725"/>
                  <a:gd name="T7" fmla="*/ 15 h 1675"/>
                  <a:gd name="T8" fmla="*/ 5 w 3725"/>
                  <a:gd name="T9" fmla="*/ 17 h 1675"/>
                  <a:gd name="T10" fmla="*/ 26 w 3725"/>
                  <a:gd name="T11" fmla="*/ 16 h 1675"/>
                  <a:gd name="T12" fmla="*/ 32 w 3725"/>
                  <a:gd name="T13" fmla="*/ 14 h 1675"/>
                  <a:gd name="T14" fmla="*/ 35 w 3725"/>
                  <a:gd name="T15" fmla="*/ 8 h 1675"/>
                  <a:gd name="T16" fmla="*/ 35 w 3725"/>
                  <a:gd name="T17" fmla="*/ 6 h 1675"/>
                  <a:gd name="T18" fmla="*/ 34 w 3725"/>
                  <a:gd name="T19" fmla="*/ 6 h 1675"/>
                  <a:gd name="T20" fmla="*/ 29 w 3725"/>
                  <a:gd name="T21" fmla="*/ 1 h 1675"/>
                  <a:gd name="T22" fmla="*/ 24 w 3725"/>
                  <a:gd name="T23" fmla="*/ 0 h 1675"/>
                  <a:gd name="T24" fmla="*/ 19 w 3725"/>
                  <a:gd name="T25" fmla="*/ 1 h 1675"/>
                  <a:gd name="T26" fmla="*/ 19 w 3725"/>
                  <a:gd name="T27" fmla="*/ 2 h 1675"/>
                  <a:gd name="T28" fmla="*/ 16 w 3725"/>
                  <a:gd name="T29" fmla="*/ 5 h 1675"/>
                  <a:gd name="T30" fmla="*/ 10 w 3725"/>
                  <a:gd name="T31" fmla="*/ 4 h 1675"/>
                  <a:gd name="T32" fmla="*/ 7 w 3725"/>
                  <a:gd name="T33" fmla="*/ 4 h 167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725"/>
                  <a:gd name="T52" fmla="*/ 0 h 1675"/>
                  <a:gd name="T53" fmla="*/ 3725 w 3725"/>
                  <a:gd name="T54" fmla="*/ 1675 h 167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725" h="1675">
                    <a:moveTo>
                      <a:pt x="732" y="343"/>
                    </a:moveTo>
                    <a:cubicBezTo>
                      <a:pt x="618" y="455"/>
                      <a:pt x="510" y="572"/>
                      <a:pt x="396" y="685"/>
                    </a:cubicBezTo>
                    <a:cubicBezTo>
                      <a:pt x="316" y="766"/>
                      <a:pt x="168" y="940"/>
                      <a:pt x="168" y="940"/>
                    </a:cubicBezTo>
                    <a:cubicBezTo>
                      <a:pt x="34" y="1252"/>
                      <a:pt x="87" y="1109"/>
                      <a:pt x="0" y="1369"/>
                    </a:cubicBezTo>
                    <a:cubicBezTo>
                      <a:pt x="383" y="1563"/>
                      <a:pt x="208" y="1507"/>
                      <a:pt x="504" y="1578"/>
                    </a:cubicBezTo>
                    <a:cubicBezTo>
                      <a:pt x="2638" y="1497"/>
                      <a:pt x="1926" y="1675"/>
                      <a:pt x="2745" y="1451"/>
                    </a:cubicBezTo>
                    <a:cubicBezTo>
                      <a:pt x="2940" y="1303"/>
                      <a:pt x="3041" y="1287"/>
                      <a:pt x="3309" y="1241"/>
                    </a:cubicBezTo>
                    <a:cubicBezTo>
                      <a:pt x="3504" y="1093"/>
                      <a:pt x="3517" y="955"/>
                      <a:pt x="3645" y="772"/>
                    </a:cubicBezTo>
                    <a:cubicBezTo>
                      <a:pt x="3665" y="715"/>
                      <a:pt x="3725" y="654"/>
                      <a:pt x="3698" y="598"/>
                    </a:cubicBezTo>
                    <a:cubicBezTo>
                      <a:pt x="3678" y="552"/>
                      <a:pt x="3577" y="552"/>
                      <a:pt x="3530" y="516"/>
                    </a:cubicBezTo>
                    <a:cubicBezTo>
                      <a:pt x="3289" y="332"/>
                      <a:pt x="3544" y="246"/>
                      <a:pt x="2973" y="133"/>
                    </a:cubicBezTo>
                    <a:cubicBezTo>
                      <a:pt x="2665" y="72"/>
                      <a:pt x="2819" y="113"/>
                      <a:pt x="2524" y="6"/>
                    </a:cubicBezTo>
                    <a:cubicBezTo>
                      <a:pt x="2356" y="21"/>
                      <a:pt x="2175" y="0"/>
                      <a:pt x="2020" y="46"/>
                    </a:cubicBezTo>
                    <a:cubicBezTo>
                      <a:pt x="1967" y="62"/>
                      <a:pt x="1987" y="133"/>
                      <a:pt x="1960" y="174"/>
                    </a:cubicBezTo>
                    <a:cubicBezTo>
                      <a:pt x="1846" y="378"/>
                      <a:pt x="1900" y="317"/>
                      <a:pt x="1685" y="429"/>
                    </a:cubicBezTo>
                    <a:cubicBezTo>
                      <a:pt x="1477" y="409"/>
                      <a:pt x="1275" y="343"/>
                      <a:pt x="1067" y="343"/>
                    </a:cubicBezTo>
                    <a:cubicBezTo>
                      <a:pt x="698" y="343"/>
                      <a:pt x="866" y="455"/>
                      <a:pt x="732" y="343"/>
                    </a:cubicBezTo>
                  </a:path>
                </a:pathLst>
              </a:custGeom>
              <a:grpFill/>
              <a:ln w="0">
                <a:solidFill>
                  <a:srgbClr val="CC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" name="Freeform 38"/>
              <p:cNvSpPr>
                <a:spLocks/>
              </p:cNvSpPr>
              <p:nvPr/>
            </p:nvSpPr>
            <p:spPr bwMode="auto">
              <a:xfrm>
                <a:off x="967" y="2695"/>
                <a:ext cx="365" cy="175"/>
              </a:xfrm>
              <a:custGeom>
                <a:avLst/>
                <a:gdLst>
                  <a:gd name="T0" fmla="*/ 72 w 365"/>
                  <a:gd name="T1" fmla="*/ 36 h 175"/>
                  <a:gd name="T2" fmla="*/ 39 w 365"/>
                  <a:gd name="T3" fmla="*/ 72 h 175"/>
                  <a:gd name="T4" fmla="*/ 16 w 365"/>
                  <a:gd name="T5" fmla="*/ 98 h 175"/>
                  <a:gd name="T6" fmla="*/ 0 w 365"/>
                  <a:gd name="T7" fmla="*/ 143 h 175"/>
                  <a:gd name="T8" fmla="*/ 49 w 365"/>
                  <a:gd name="T9" fmla="*/ 165 h 175"/>
                  <a:gd name="T10" fmla="*/ 269 w 365"/>
                  <a:gd name="T11" fmla="*/ 152 h 175"/>
                  <a:gd name="T12" fmla="*/ 324 w 365"/>
                  <a:gd name="T13" fmla="*/ 130 h 175"/>
                  <a:gd name="T14" fmla="*/ 357 w 365"/>
                  <a:gd name="T15" fmla="*/ 81 h 175"/>
                  <a:gd name="T16" fmla="*/ 362 w 365"/>
                  <a:gd name="T17" fmla="*/ 63 h 175"/>
                  <a:gd name="T18" fmla="*/ 346 w 365"/>
                  <a:gd name="T19" fmla="*/ 54 h 175"/>
                  <a:gd name="T20" fmla="*/ 291 w 365"/>
                  <a:gd name="T21" fmla="*/ 14 h 175"/>
                  <a:gd name="T22" fmla="*/ 247 w 365"/>
                  <a:gd name="T23" fmla="*/ 1 h 175"/>
                  <a:gd name="T24" fmla="*/ 198 w 365"/>
                  <a:gd name="T25" fmla="*/ 5 h 175"/>
                  <a:gd name="T26" fmla="*/ 192 w 365"/>
                  <a:gd name="T27" fmla="*/ 19 h 175"/>
                  <a:gd name="T28" fmla="*/ 165 w 365"/>
                  <a:gd name="T29" fmla="*/ 45 h 175"/>
                  <a:gd name="T30" fmla="*/ 105 w 365"/>
                  <a:gd name="T31" fmla="*/ 36 h 175"/>
                  <a:gd name="T32" fmla="*/ 72 w 365"/>
                  <a:gd name="T33" fmla="*/ 36 h 17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65"/>
                  <a:gd name="T52" fmla="*/ 0 h 175"/>
                  <a:gd name="T53" fmla="*/ 365 w 365"/>
                  <a:gd name="T54" fmla="*/ 175 h 17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65" h="175">
                    <a:moveTo>
                      <a:pt x="72" y="36"/>
                    </a:moveTo>
                    <a:cubicBezTo>
                      <a:pt x="61" y="48"/>
                      <a:pt x="50" y="60"/>
                      <a:pt x="39" y="72"/>
                    </a:cubicBezTo>
                    <a:cubicBezTo>
                      <a:pt x="31" y="80"/>
                      <a:pt x="16" y="98"/>
                      <a:pt x="16" y="98"/>
                    </a:cubicBezTo>
                    <a:cubicBezTo>
                      <a:pt x="3" y="131"/>
                      <a:pt x="9" y="116"/>
                      <a:pt x="0" y="143"/>
                    </a:cubicBezTo>
                    <a:cubicBezTo>
                      <a:pt x="38" y="163"/>
                      <a:pt x="20" y="157"/>
                      <a:pt x="49" y="165"/>
                    </a:cubicBezTo>
                    <a:cubicBezTo>
                      <a:pt x="258" y="156"/>
                      <a:pt x="189" y="175"/>
                      <a:pt x="269" y="152"/>
                    </a:cubicBezTo>
                    <a:cubicBezTo>
                      <a:pt x="288" y="136"/>
                      <a:pt x="298" y="134"/>
                      <a:pt x="324" y="130"/>
                    </a:cubicBezTo>
                    <a:cubicBezTo>
                      <a:pt x="343" y="114"/>
                      <a:pt x="345" y="100"/>
                      <a:pt x="357" y="81"/>
                    </a:cubicBezTo>
                    <a:cubicBezTo>
                      <a:pt x="359" y="75"/>
                      <a:pt x="365" y="69"/>
                      <a:pt x="362" y="63"/>
                    </a:cubicBezTo>
                    <a:cubicBezTo>
                      <a:pt x="360" y="58"/>
                      <a:pt x="351" y="58"/>
                      <a:pt x="346" y="54"/>
                    </a:cubicBezTo>
                    <a:cubicBezTo>
                      <a:pt x="322" y="35"/>
                      <a:pt x="347" y="26"/>
                      <a:pt x="291" y="14"/>
                    </a:cubicBezTo>
                    <a:cubicBezTo>
                      <a:pt x="261" y="8"/>
                      <a:pt x="276" y="12"/>
                      <a:pt x="247" y="1"/>
                    </a:cubicBezTo>
                    <a:cubicBezTo>
                      <a:pt x="231" y="3"/>
                      <a:pt x="213" y="0"/>
                      <a:pt x="198" y="5"/>
                    </a:cubicBezTo>
                    <a:cubicBezTo>
                      <a:pt x="193" y="7"/>
                      <a:pt x="195" y="14"/>
                      <a:pt x="192" y="19"/>
                    </a:cubicBezTo>
                    <a:cubicBezTo>
                      <a:pt x="181" y="40"/>
                      <a:pt x="186" y="33"/>
                      <a:pt x="165" y="45"/>
                    </a:cubicBezTo>
                    <a:cubicBezTo>
                      <a:pt x="145" y="43"/>
                      <a:pt x="125" y="36"/>
                      <a:pt x="105" y="36"/>
                    </a:cubicBezTo>
                    <a:cubicBezTo>
                      <a:pt x="68" y="36"/>
                      <a:pt x="85" y="48"/>
                      <a:pt x="72" y="36"/>
                    </a:cubicBezTo>
                  </a:path>
                </a:pathLst>
              </a:custGeom>
              <a:grpFill/>
              <a:ln w="7938" cap="rnd">
                <a:solidFill>
                  <a:srgbClr val="CC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3" name="Group 39"/>
            <p:cNvGrpSpPr>
              <a:grpSpLocks/>
            </p:cNvGrpSpPr>
            <p:nvPr/>
          </p:nvGrpSpPr>
          <p:grpSpPr bwMode="auto">
            <a:xfrm rot="1687881">
              <a:off x="1298" y="2296"/>
              <a:ext cx="348" cy="227"/>
              <a:chOff x="1263" y="2211"/>
              <a:chExt cx="348" cy="227"/>
            </a:xfrm>
            <a:grpFill/>
          </p:grpSpPr>
          <p:sp>
            <p:nvSpPr>
              <p:cNvPr id="127" name="Freeform 40"/>
              <p:cNvSpPr>
                <a:spLocks/>
              </p:cNvSpPr>
              <p:nvPr/>
            </p:nvSpPr>
            <p:spPr bwMode="auto">
              <a:xfrm>
                <a:off x="1263" y="2211"/>
                <a:ext cx="348" cy="227"/>
              </a:xfrm>
              <a:custGeom>
                <a:avLst/>
                <a:gdLst>
                  <a:gd name="T0" fmla="*/ 0 w 3550"/>
                  <a:gd name="T1" fmla="*/ 8 h 2175"/>
                  <a:gd name="T2" fmla="*/ 5 w 3550"/>
                  <a:gd name="T3" fmla="*/ 3 h 2175"/>
                  <a:gd name="T4" fmla="*/ 17 w 3550"/>
                  <a:gd name="T5" fmla="*/ 5 h 2175"/>
                  <a:gd name="T6" fmla="*/ 21 w 3550"/>
                  <a:gd name="T7" fmla="*/ 8 h 2175"/>
                  <a:gd name="T8" fmla="*/ 31 w 3550"/>
                  <a:gd name="T9" fmla="*/ 8 h 2175"/>
                  <a:gd name="T10" fmla="*/ 33 w 3550"/>
                  <a:gd name="T11" fmla="*/ 14 h 2175"/>
                  <a:gd name="T12" fmla="*/ 26 w 3550"/>
                  <a:gd name="T13" fmla="*/ 14 h 2175"/>
                  <a:gd name="T14" fmla="*/ 25 w 3550"/>
                  <a:gd name="T15" fmla="*/ 13 h 2175"/>
                  <a:gd name="T16" fmla="*/ 24 w 3550"/>
                  <a:gd name="T17" fmla="*/ 14 h 2175"/>
                  <a:gd name="T18" fmla="*/ 20 w 3550"/>
                  <a:gd name="T19" fmla="*/ 18 h 2175"/>
                  <a:gd name="T20" fmla="*/ 19 w 3550"/>
                  <a:gd name="T21" fmla="*/ 24 h 2175"/>
                  <a:gd name="T22" fmla="*/ 13 w 3550"/>
                  <a:gd name="T23" fmla="*/ 23 h 2175"/>
                  <a:gd name="T24" fmla="*/ 10 w 3550"/>
                  <a:gd name="T25" fmla="*/ 20 h 2175"/>
                  <a:gd name="T26" fmla="*/ 5 w 3550"/>
                  <a:gd name="T27" fmla="*/ 17 h 2175"/>
                  <a:gd name="T28" fmla="*/ 3 w 3550"/>
                  <a:gd name="T29" fmla="*/ 13 h 2175"/>
                  <a:gd name="T30" fmla="*/ 2 w 3550"/>
                  <a:gd name="T31" fmla="*/ 12 h 2175"/>
                  <a:gd name="T32" fmla="*/ 0 w 3550"/>
                  <a:gd name="T33" fmla="*/ 8 h 217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550"/>
                  <a:gd name="T52" fmla="*/ 0 h 2175"/>
                  <a:gd name="T53" fmla="*/ 3550 w 3550"/>
                  <a:gd name="T54" fmla="*/ 2175 h 217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550" h="2175">
                    <a:moveTo>
                      <a:pt x="0" y="722"/>
                    </a:moveTo>
                    <a:cubicBezTo>
                      <a:pt x="181" y="517"/>
                      <a:pt x="235" y="379"/>
                      <a:pt x="564" y="297"/>
                    </a:cubicBezTo>
                    <a:cubicBezTo>
                      <a:pt x="1134" y="0"/>
                      <a:pt x="1389" y="256"/>
                      <a:pt x="1792" y="466"/>
                    </a:cubicBezTo>
                    <a:cubicBezTo>
                      <a:pt x="1886" y="661"/>
                      <a:pt x="1966" y="615"/>
                      <a:pt x="2188" y="722"/>
                    </a:cubicBezTo>
                    <a:cubicBezTo>
                      <a:pt x="2570" y="666"/>
                      <a:pt x="2812" y="630"/>
                      <a:pt x="3194" y="722"/>
                    </a:cubicBezTo>
                    <a:cubicBezTo>
                      <a:pt x="3550" y="927"/>
                      <a:pt x="3483" y="957"/>
                      <a:pt x="3416" y="1321"/>
                    </a:cubicBezTo>
                    <a:cubicBezTo>
                      <a:pt x="3194" y="1305"/>
                      <a:pt x="2966" y="1316"/>
                      <a:pt x="2745" y="1280"/>
                    </a:cubicBezTo>
                    <a:cubicBezTo>
                      <a:pt x="2678" y="1270"/>
                      <a:pt x="2644" y="1183"/>
                      <a:pt x="2577" y="1193"/>
                    </a:cubicBezTo>
                    <a:cubicBezTo>
                      <a:pt x="2510" y="1203"/>
                      <a:pt x="2510" y="1280"/>
                      <a:pt x="2470" y="1321"/>
                    </a:cubicBezTo>
                    <a:cubicBezTo>
                      <a:pt x="1899" y="1838"/>
                      <a:pt x="2725" y="1004"/>
                      <a:pt x="2127" y="1623"/>
                    </a:cubicBezTo>
                    <a:cubicBezTo>
                      <a:pt x="2047" y="1868"/>
                      <a:pt x="2168" y="1940"/>
                      <a:pt x="2020" y="2175"/>
                    </a:cubicBezTo>
                    <a:cubicBezTo>
                      <a:pt x="1980" y="2170"/>
                      <a:pt x="1470" y="2145"/>
                      <a:pt x="1349" y="2088"/>
                    </a:cubicBezTo>
                    <a:cubicBezTo>
                      <a:pt x="1128" y="1991"/>
                      <a:pt x="1228" y="1955"/>
                      <a:pt x="1067" y="1833"/>
                    </a:cubicBezTo>
                    <a:cubicBezTo>
                      <a:pt x="926" y="1725"/>
                      <a:pt x="732" y="1623"/>
                      <a:pt x="564" y="1536"/>
                    </a:cubicBezTo>
                    <a:cubicBezTo>
                      <a:pt x="389" y="1167"/>
                      <a:pt x="685" y="1735"/>
                      <a:pt x="282" y="1234"/>
                    </a:cubicBezTo>
                    <a:cubicBezTo>
                      <a:pt x="242" y="1183"/>
                      <a:pt x="255" y="1116"/>
                      <a:pt x="228" y="1065"/>
                    </a:cubicBezTo>
                    <a:cubicBezTo>
                      <a:pt x="161" y="947"/>
                      <a:pt x="74" y="835"/>
                      <a:pt x="0" y="722"/>
                    </a:cubicBezTo>
                  </a:path>
                </a:pathLst>
              </a:custGeom>
              <a:grpFill/>
              <a:ln w="0">
                <a:solidFill>
                  <a:srgbClr val="CC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" name="Freeform 41"/>
              <p:cNvSpPr>
                <a:spLocks/>
              </p:cNvSpPr>
              <p:nvPr/>
            </p:nvSpPr>
            <p:spPr bwMode="auto">
              <a:xfrm>
                <a:off x="1263" y="2211"/>
                <a:ext cx="348" cy="227"/>
              </a:xfrm>
              <a:custGeom>
                <a:avLst/>
                <a:gdLst>
                  <a:gd name="T0" fmla="*/ 0 w 348"/>
                  <a:gd name="T1" fmla="*/ 75 h 227"/>
                  <a:gd name="T2" fmla="*/ 56 w 348"/>
                  <a:gd name="T3" fmla="*/ 31 h 227"/>
                  <a:gd name="T4" fmla="*/ 176 w 348"/>
                  <a:gd name="T5" fmla="*/ 49 h 227"/>
                  <a:gd name="T6" fmla="*/ 215 w 348"/>
                  <a:gd name="T7" fmla="*/ 75 h 227"/>
                  <a:gd name="T8" fmla="*/ 313 w 348"/>
                  <a:gd name="T9" fmla="*/ 75 h 227"/>
                  <a:gd name="T10" fmla="*/ 335 w 348"/>
                  <a:gd name="T11" fmla="*/ 138 h 227"/>
                  <a:gd name="T12" fmla="*/ 269 w 348"/>
                  <a:gd name="T13" fmla="*/ 133 h 227"/>
                  <a:gd name="T14" fmla="*/ 253 w 348"/>
                  <a:gd name="T15" fmla="*/ 124 h 227"/>
                  <a:gd name="T16" fmla="*/ 242 w 348"/>
                  <a:gd name="T17" fmla="*/ 138 h 227"/>
                  <a:gd name="T18" fmla="*/ 209 w 348"/>
                  <a:gd name="T19" fmla="*/ 169 h 227"/>
                  <a:gd name="T20" fmla="*/ 198 w 348"/>
                  <a:gd name="T21" fmla="*/ 227 h 227"/>
                  <a:gd name="T22" fmla="*/ 133 w 348"/>
                  <a:gd name="T23" fmla="*/ 218 h 227"/>
                  <a:gd name="T24" fmla="*/ 105 w 348"/>
                  <a:gd name="T25" fmla="*/ 191 h 227"/>
                  <a:gd name="T26" fmla="*/ 56 w 348"/>
                  <a:gd name="T27" fmla="*/ 160 h 227"/>
                  <a:gd name="T28" fmla="*/ 28 w 348"/>
                  <a:gd name="T29" fmla="*/ 129 h 227"/>
                  <a:gd name="T30" fmla="*/ 23 w 348"/>
                  <a:gd name="T31" fmla="*/ 111 h 227"/>
                  <a:gd name="T32" fmla="*/ 0 w 348"/>
                  <a:gd name="T33" fmla="*/ 75 h 22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48"/>
                  <a:gd name="T52" fmla="*/ 0 h 227"/>
                  <a:gd name="T53" fmla="*/ 348 w 348"/>
                  <a:gd name="T54" fmla="*/ 227 h 22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48" h="227">
                    <a:moveTo>
                      <a:pt x="0" y="75"/>
                    </a:moveTo>
                    <a:cubicBezTo>
                      <a:pt x="18" y="54"/>
                      <a:pt x="23" y="40"/>
                      <a:pt x="56" y="31"/>
                    </a:cubicBezTo>
                    <a:cubicBezTo>
                      <a:pt x="112" y="0"/>
                      <a:pt x="137" y="27"/>
                      <a:pt x="176" y="49"/>
                    </a:cubicBezTo>
                    <a:cubicBezTo>
                      <a:pt x="185" y="69"/>
                      <a:pt x="193" y="64"/>
                      <a:pt x="215" y="75"/>
                    </a:cubicBezTo>
                    <a:cubicBezTo>
                      <a:pt x="252" y="69"/>
                      <a:pt x="276" y="66"/>
                      <a:pt x="313" y="75"/>
                    </a:cubicBezTo>
                    <a:cubicBezTo>
                      <a:pt x="348" y="97"/>
                      <a:pt x="342" y="100"/>
                      <a:pt x="335" y="138"/>
                    </a:cubicBezTo>
                    <a:cubicBezTo>
                      <a:pt x="313" y="136"/>
                      <a:pt x="291" y="137"/>
                      <a:pt x="269" y="133"/>
                    </a:cubicBezTo>
                    <a:cubicBezTo>
                      <a:pt x="263" y="132"/>
                      <a:pt x="259" y="123"/>
                      <a:pt x="253" y="124"/>
                    </a:cubicBezTo>
                    <a:cubicBezTo>
                      <a:pt x="246" y="125"/>
                      <a:pt x="246" y="133"/>
                      <a:pt x="242" y="138"/>
                    </a:cubicBezTo>
                    <a:cubicBezTo>
                      <a:pt x="186" y="192"/>
                      <a:pt x="267" y="105"/>
                      <a:pt x="209" y="169"/>
                    </a:cubicBezTo>
                    <a:cubicBezTo>
                      <a:pt x="201" y="195"/>
                      <a:pt x="213" y="202"/>
                      <a:pt x="198" y="227"/>
                    </a:cubicBezTo>
                    <a:cubicBezTo>
                      <a:pt x="194" y="226"/>
                      <a:pt x="144" y="224"/>
                      <a:pt x="133" y="218"/>
                    </a:cubicBezTo>
                    <a:cubicBezTo>
                      <a:pt x="111" y="207"/>
                      <a:pt x="121" y="204"/>
                      <a:pt x="105" y="191"/>
                    </a:cubicBezTo>
                    <a:cubicBezTo>
                      <a:pt x="91" y="180"/>
                      <a:pt x="72" y="169"/>
                      <a:pt x="56" y="160"/>
                    </a:cubicBezTo>
                    <a:cubicBezTo>
                      <a:pt x="39" y="122"/>
                      <a:pt x="68" y="181"/>
                      <a:pt x="28" y="129"/>
                    </a:cubicBezTo>
                    <a:cubicBezTo>
                      <a:pt x="24" y="123"/>
                      <a:pt x="25" y="116"/>
                      <a:pt x="23" y="111"/>
                    </a:cubicBezTo>
                    <a:cubicBezTo>
                      <a:pt x="16" y="99"/>
                      <a:pt x="8" y="87"/>
                      <a:pt x="0" y="75"/>
                    </a:cubicBezTo>
                  </a:path>
                </a:pathLst>
              </a:custGeom>
              <a:grpFill/>
              <a:ln w="7938" cap="rnd">
                <a:solidFill>
                  <a:srgbClr val="CC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4" name="Group 42"/>
            <p:cNvGrpSpPr>
              <a:grpSpLocks/>
            </p:cNvGrpSpPr>
            <p:nvPr/>
          </p:nvGrpSpPr>
          <p:grpSpPr bwMode="auto">
            <a:xfrm>
              <a:off x="1782" y="1794"/>
              <a:ext cx="327" cy="378"/>
              <a:chOff x="1698" y="1794"/>
              <a:chExt cx="327" cy="378"/>
            </a:xfrm>
            <a:grpFill/>
          </p:grpSpPr>
          <p:sp>
            <p:nvSpPr>
              <p:cNvPr id="125" name="Freeform 43"/>
              <p:cNvSpPr>
                <a:spLocks/>
              </p:cNvSpPr>
              <p:nvPr/>
            </p:nvSpPr>
            <p:spPr bwMode="auto">
              <a:xfrm>
                <a:off x="1698" y="1794"/>
                <a:ext cx="327" cy="378"/>
              </a:xfrm>
              <a:custGeom>
                <a:avLst/>
                <a:gdLst>
                  <a:gd name="T0" fmla="*/ 3 w 3337"/>
                  <a:gd name="T1" fmla="*/ 1 h 3629"/>
                  <a:gd name="T2" fmla="*/ 8 w 3337"/>
                  <a:gd name="T3" fmla="*/ 0 h 3629"/>
                  <a:gd name="T4" fmla="*/ 15 w 3337"/>
                  <a:gd name="T5" fmla="*/ 0 h 3629"/>
                  <a:gd name="T6" fmla="*/ 21 w 3337"/>
                  <a:gd name="T7" fmla="*/ 7 h 3629"/>
                  <a:gd name="T8" fmla="*/ 30 w 3337"/>
                  <a:gd name="T9" fmla="*/ 24 h 3629"/>
                  <a:gd name="T10" fmla="*/ 32 w 3337"/>
                  <a:gd name="T11" fmla="*/ 34 h 3629"/>
                  <a:gd name="T12" fmla="*/ 26 w 3337"/>
                  <a:gd name="T13" fmla="*/ 36 h 3629"/>
                  <a:gd name="T14" fmla="*/ 18 w 3337"/>
                  <a:gd name="T15" fmla="*/ 39 h 3629"/>
                  <a:gd name="T16" fmla="*/ 9 w 3337"/>
                  <a:gd name="T17" fmla="*/ 27 h 3629"/>
                  <a:gd name="T18" fmla="*/ 9 w 3337"/>
                  <a:gd name="T19" fmla="*/ 23 h 3629"/>
                  <a:gd name="T20" fmla="*/ 2 w 3337"/>
                  <a:gd name="T21" fmla="*/ 17 h 3629"/>
                  <a:gd name="T22" fmla="*/ 3 w 3337"/>
                  <a:gd name="T23" fmla="*/ 1 h 3629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3337"/>
                  <a:gd name="T37" fmla="*/ 0 h 3629"/>
                  <a:gd name="T38" fmla="*/ 3337 w 3337"/>
                  <a:gd name="T39" fmla="*/ 3629 h 3629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3337" h="3629">
                    <a:moveTo>
                      <a:pt x="263" y="124"/>
                    </a:moveTo>
                    <a:cubicBezTo>
                      <a:pt x="761" y="150"/>
                      <a:pt x="149" y="143"/>
                      <a:pt x="820" y="39"/>
                    </a:cubicBezTo>
                    <a:cubicBezTo>
                      <a:pt x="1049" y="0"/>
                      <a:pt x="1328" y="16"/>
                      <a:pt x="1565" y="24"/>
                    </a:cubicBezTo>
                    <a:cubicBezTo>
                      <a:pt x="1733" y="168"/>
                      <a:pt x="2037" y="380"/>
                      <a:pt x="2162" y="614"/>
                    </a:cubicBezTo>
                    <a:cubicBezTo>
                      <a:pt x="2466" y="1181"/>
                      <a:pt x="2585" y="1813"/>
                      <a:pt x="3112" y="2234"/>
                    </a:cubicBezTo>
                    <a:cubicBezTo>
                      <a:pt x="3332" y="2574"/>
                      <a:pt x="3337" y="2727"/>
                      <a:pt x="3304" y="3124"/>
                    </a:cubicBezTo>
                    <a:cubicBezTo>
                      <a:pt x="3113" y="3347"/>
                      <a:pt x="2987" y="3352"/>
                      <a:pt x="2697" y="3342"/>
                    </a:cubicBezTo>
                    <a:cubicBezTo>
                      <a:pt x="2064" y="3629"/>
                      <a:pt x="2357" y="3561"/>
                      <a:pt x="1853" y="3622"/>
                    </a:cubicBezTo>
                    <a:cubicBezTo>
                      <a:pt x="1321" y="3333"/>
                      <a:pt x="1059" y="3128"/>
                      <a:pt x="921" y="2524"/>
                    </a:cubicBezTo>
                    <a:cubicBezTo>
                      <a:pt x="932" y="2377"/>
                      <a:pt x="987" y="2229"/>
                      <a:pt x="942" y="2087"/>
                    </a:cubicBezTo>
                    <a:cubicBezTo>
                      <a:pt x="869" y="1855"/>
                      <a:pt x="438" y="1676"/>
                      <a:pt x="259" y="1537"/>
                    </a:cubicBezTo>
                    <a:cubicBezTo>
                      <a:pt x="0" y="969"/>
                      <a:pt x="95" y="764"/>
                      <a:pt x="263" y="124"/>
                    </a:cubicBezTo>
                  </a:path>
                </a:pathLst>
              </a:custGeom>
              <a:grpFill/>
              <a:ln w="0">
                <a:solidFill>
                  <a:srgbClr val="CC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6" name="Freeform 44"/>
              <p:cNvSpPr>
                <a:spLocks/>
              </p:cNvSpPr>
              <p:nvPr/>
            </p:nvSpPr>
            <p:spPr bwMode="auto">
              <a:xfrm>
                <a:off x="1698" y="1794"/>
                <a:ext cx="327" cy="378"/>
              </a:xfrm>
              <a:custGeom>
                <a:avLst/>
                <a:gdLst>
                  <a:gd name="T0" fmla="*/ 26 w 327"/>
                  <a:gd name="T1" fmla="*/ 13 h 378"/>
                  <a:gd name="T2" fmla="*/ 81 w 327"/>
                  <a:gd name="T3" fmla="*/ 4 h 378"/>
                  <a:gd name="T4" fmla="*/ 154 w 327"/>
                  <a:gd name="T5" fmla="*/ 2 h 378"/>
                  <a:gd name="T6" fmla="*/ 212 w 327"/>
                  <a:gd name="T7" fmla="*/ 64 h 378"/>
                  <a:gd name="T8" fmla="*/ 305 w 327"/>
                  <a:gd name="T9" fmla="*/ 233 h 378"/>
                  <a:gd name="T10" fmla="*/ 324 w 327"/>
                  <a:gd name="T11" fmla="*/ 325 h 378"/>
                  <a:gd name="T12" fmla="*/ 265 w 327"/>
                  <a:gd name="T13" fmla="*/ 348 h 378"/>
                  <a:gd name="T14" fmla="*/ 182 w 327"/>
                  <a:gd name="T15" fmla="*/ 377 h 378"/>
                  <a:gd name="T16" fmla="*/ 91 w 327"/>
                  <a:gd name="T17" fmla="*/ 263 h 378"/>
                  <a:gd name="T18" fmla="*/ 93 w 327"/>
                  <a:gd name="T19" fmla="*/ 217 h 378"/>
                  <a:gd name="T20" fmla="*/ 26 w 327"/>
                  <a:gd name="T21" fmla="*/ 160 h 378"/>
                  <a:gd name="T22" fmla="*/ 26 w 327"/>
                  <a:gd name="T23" fmla="*/ 13 h 37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327"/>
                  <a:gd name="T37" fmla="*/ 0 h 378"/>
                  <a:gd name="T38" fmla="*/ 327 w 327"/>
                  <a:gd name="T39" fmla="*/ 378 h 378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327" h="378">
                    <a:moveTo>
                      <a:pt x="26" y="13"/>
                    </a:moveTo>
                    <a:cubicBezTo>
                      <a:pt x="75" y="16"/>
                      <a:pt x="15" y="15"/>
                      <a:pt x="81" y="4"/>
                    </a:cubicBezTo>
                    <a:cubicBezTo>
                      <a:pt x="103" y="0"/>
                      <a:pt x="130" y="2"/>
                      <a:pt x="154" y="2"/>
                    </a:cubicBezTo>
                    <a:cubicBezTo>
                      <a:pt x="170" y="17"/>
                      <a:pt x="200" y="40"/>
                      <a:pt x="212" y="64"/>
                    </a:cubicBezTo>
                    <a:cubicBezTo>
                      <a:pt x="242" y="123"/>
                      <a:pt x="254" y="189"/>
                      <a:pt x="305" y="233"/>
                    </a:cubicBezTo>
                    <a:cubicBezTo>
                      <a:pt x="327" y="268"/>
                      <a:pt x="327" y="284"/>
                      <a:pt x="324" y="325"/>
                    </a:cubicBezTo>
                    <a:cubicBezTo>
                      <a:pt x="305" y="349"/>
                      <a:pt x="293" y="349"/>
                      <a:pt x="265" y="348"/>
                    </a:cubicBezTo>
                    <a:cubicBezTo>
                      <a:pt x="203" y="378"/>
                      <a:pt x="231" y="371"/>
                      <a:pt x="182" y="377"/>
                    </a:cubicBezTo>
                    <a:cubicBezTo>
                      <a:pt x="130" y="347"/>
                      <a:pt x="104" y="326"/>
                      <a:pt x="91" y="263"/>
                    </a:cubicBezTo>
                    <a:cubicBezTo>
                      <a:pt x="92" y="248"/>
                      <a:pt x="97" y="232"/>
                      <a:pt x="93" y="217"/>
                    </a:cubicBezTo>
                    <a:cubicBezTo>
                      <a:pt x="85" y="193"/>
                      <a:pt x="43" y="175"/>
                      <a:pt x="26" y="160"/>
                    </a:cubicBezTo>
                    <a:cubicBezTo>
                      <a:pt x="0" y="101"/>
                      <a:pt x="10" y="80"/>
                      <a:pt x="26" y="13"/>
                    </a:cubicBezTo>
                  </a:path>
                </a:pathLst>
              </a:custGeom>
              <a:grpFill/>
              <a:ln w="7938" cap="rnd">
                <a:solidFill>
                  <a:srgbClr val="CC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5" name="Group 45"/>
            <p:cNvGrpSpPr>
              <a:grpSpLocks/>
            </p:cNvGrpSpPr>
            <p:nvPr/>
          </p:nvGrpSpPr>
          <p:grpSpPr bwMode="auto">
            <a:xfrm>
              <a:off x="385" y="2160"/>
              <a:ext cx="292" cy="177"/>
              <a:chOff x="485" y="2211"/>
              <a:chExt cx="292" cy="177"/>
            </a:xfrm>
            <a:grpFill/>
          </p:grpSpPr>
          <p:sp>
            <p:nvSpPr>
              <p:cNvPr id="123" name="Freeform 46"/>
              <p:cNvSpPr>
                <a:spLocks/>
              </p:cNvSpPr>
              <p:nvPr/>
            </p:nvSpPr>
            <p:spPr bwMode="auto">
              <a:xfrm>
                <a:off x="485" y="2211"/>
                <a:ext cx="292" cy="177"/>
              </a:xfrm>
              <a:custGeom>
                <a:avLst/>
                <a:gdLst>
                  <a:gd name="T0" fmla="*/ 0 w 2975"/>
                  <a:gd name="T1" fmla="*/ 4 h 1700"/>
                  <a:gd name="T2" fmla="*/ 5 w 2975"/>
                  <a:gd name="T3" fmla="*/ 11 h 1700"/>
                  <a:gd name="T4" fmla="*/ 8 w 2975"/>
                  <a:gd name="T5" fmla="*/ 13 h 1700"/>
                  <a:gd name="T6" fmla="*/ 10 w 2975"/>
                  <a:gd name="T7" fmla="*/ 16 h 1700"/>
                  <a:gd name="T8" fmla="*/ 14 w 2975"/>
                  <a:gd name="T9" fmla="*/ 18 h 1700"/>
                  <a:gd name="T10" fmla="*/ 18 w 2975"/>
                  <a:gd name="T11" fmla="*/ 17 h 1700"/>
                  <a:gd name="T12" fmla="*/ 22 w 2975"/>
                  <a:gd name="T13" fmla="*/ 14 h 1700"/>
                  <a:gd name="T14" fmla="*/ 25 w 2975"/>
                  <a:gd name="T15" fmla="*/ 14 h 1700"/>
                  <a:gd name="T16" fmla="*/ 29 w 2975"/>
                  <a:gd name="T17" fmla="*/ 10 h 1700"/>
                  <a:gd name="T18" fmla="*/ 22 w 2975"/>
                  <a:gd name="T19" fmla="*/ 4 h 1700"/>
                  <a:gd name="T20" fmla="*/ 18 w 2975"/>
                  <a:gd name="T21" fmla="*/ 5 h 1700"/>
                  <a:gd name="T22" fmla="*/ 7 w 2975"/>
                  <a:gd name="T23" fmla="*/ 0 h 1700"/>
                  <a:gd name="T24" fmla="*/ 2 w 2975"/>
                  <a:gd name="T25" fmla="*/ 1 h 1700"/>
                  <a:gd name="T26" fmla="*/ 0 w 2975"/>
                  <a:gd name="T27" fmla="*/ 4 h 1700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2975"/>
                  <a:gd name="T43" fmla="*/ 0 h 1700"/>
                  <a:gd name="T44" fmla="*/ 2975 w 2975"/>
                  <a:gd name="T45" fmla="*/ 1700 h 1700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2975" h="1700">
                    <a:moveTo>
                      <a:pt x="0" y="346"/>
                    </a:moveTo>
                    <a:cubicBezTo>
                      <a:pt x="249" y="533"/>
                      <a:pt x="363" y="802"/>
                      <a:pt x="565" y="1026"/>
                    </a:cubicBezTo>
                    <a:cubicBezTo>
                      <a:pt x="699" y="1345"/>
                      <a:pt x="497" y="965"/>
                      <a:pt x="786" y="1234"/>
                    </a:cubicBezTo>
                    <a:cubicBezTo>
                      <a:pt x="1102" y="1528"/>
                      <a:pt x="504" y="1198"/>
                      <a:pt x="1015" y="1447"/>
                    </a:cubicBezTo>
                    <a:cubicBezTo>
                      <a:pt x="1142" y="1599"/>
                      <a:pt x="1236" y="1645"/>
                      <a:pt x="1458" y="1700"/>
                    </a:cubicBezTo>
                    <a:cubicBezTo>
                      <a:pt x="1605" y="1670"/>
                      <a:pt x="1767" y="1665"/>
                      <a:pt x="1908" y="1614"/>
                    </a:cubicBezTo>
                    <a:cubicBezTo>
                      <a:pt x="2143" y="1533"/>
                      <a:pt x="2035" y="1406"/>
                      <a:pt x="2304" y="1279"/>
                    </a:cubicBezTo>
                    <a:cubicBezTo>
                      <a:pt x="2418" y="1294"/>
                      <a:pt x="2526" y="1330"/>
                      <a:pt x="2640" y="1320"/>
                    </a:cubicBezTo>
                    <a:cubicBezTo>
                      <a:pt x="2855" y="1300"/>
                      <a:pt x="2915" y="1061"/>
                      <a:pt x="2975" y="939"/>
                    </a:cubicBezTo>
                    <a:cubicBezTo>
                      <a:pt x="2868" y="569"/>
                      <a:pt x="2754" y="508"/>
                      <a:pt x="2304" y="386"/>
                    </a:cubicBezTo>
                    <a:cubicBezTo>
                      <a:pt x="2156" y="401"/>
                      <a:pt x="2002" y="442"/>
                      <a:pt x="1854" y="432"/>
                    </a:cubicBezTo>
                    <a:cubicBezTo>
                      <a:pt x="1424" y="412"/>
                      <a:pt x="1142" y="92"/>
                      <a:pt x="732" y="6"/>
                    </a:cubicBezTo>
                    <a:cubicBezTo>
                      <a:pt x="565" y="31"/>
                      <a:pt x="350" y="0"/>
                      <a:pt x="229" y="92"/>
                    </a:cubicBezTo>
                    <a:cubicBezTo>
                      <a:pt x="128" y="163"/>
                      <a:pt x="195" y="346"/>
                      <a:pt x="0" y="346"/>
                    </a:cubicBezTo>
                  </a:path>
                </a:pathLst>
              </a:custGeom>
              <a:grpFill/>
              <a:ln w="0">
                <a:solidFill>
                  <a:srgbClr val="CC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" name="Freeform 47"/>
              <p:cNvSpPr>
                <a:spLocks/>
              </p:cNvSpPr>
              <p:nvPr/>
            </p:nvSpPr>
            <p:spPr bwMode="auto">
              <a:xfrm>
                <a:off x="485" y="2211"/>
                <a:ext cx="292" cy="177"/>
              </a:xfrm>
              <a:custGeom>
                <a:avLst/>
                <a:gdLst>
                  <a:gd name="T0" fmla="*/ 0 w 292"/>
                  <a:gd name="T1" fmla="*/ 36 h 177"/>
                  <a:gd name="T2" fmla="*/ 56 w 292"/>
                  <a:gd name="T3" fmla="*/ 107 h 177"/>
                  <a:gd name="T4" fmla="*/ 77 w 292"/>
                  <a:gd name="T5" fmla="*/ 129 h 177"/>
                  <a:gd name="T6" fmla="*/ 100 w 292"/>
                  <a:gd name="T7" fmla="*/ 151 h 177"/>
                  <a:gd name="T8" fmla="*/ 143 w 292"/>
                  <a:gd name="T9" fmla="*/ 177 h 177"/>
                  <a:gd name="T10" fmla="*/ 187 w 292"/>
                  <a:gd name="T11" fmla="*/ 168 h 177"/>
                  <a:gd name="T12" fmla="*/ 226 w 292"/>
                  <a:gd name="T13" fmla="*/ 133 h 177"/>
                  <a:gd name="T14" fmla="*/ 259 w 292"/>
                  <a:gd name="T15" fmla="*/ 138 h 177"/>
                  <a:gd name="T16" fmla="*/ 292 w 292"/>
                  <a:gd name="T17" fmla="*/ 98 h 177"/>
                  <a:gd name="T18" fmla="*/ 226 w 292"/>
                  <a:gd name="T19" fmla="*/ 40 h 177"/>
                  <a:gd name="T20" fmla="*/ 182 w 292"/>
                  <a:gd name="T21" fmla="*/ 45 h 177"/>
                  <a:gd name="T22" fmla="*/ 72 w 292"/>
                  <a:gd name="T23" fmla="*/ 1 h 177"/>
                  <a:gd name="T24" fmla="*/ 23 w 292"/>
                  <a:gd name="T25" fmla="*/ 10 h 177"/>
                  <a:gd name="T26" fmla="*/ 0 w 292"/>
                  <a:gd name="T27" fmla="*/ 36 h 177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292"/>
                  <a:gd name="T43" fmla="*/ 0 h 177"/>
                  <a:gd name="T44" fmla="*/ 292 w 292"/>
                  <a:gd name="T45" fmla="*/ 177 h 177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292" h="177">
                    <a:moveTo>
                      <a:pt x="0" y="36"/>
                    </a:moveTo>
                    <a:cubicBezTo>
                      <a:pt x="25" y="56"/>
                      <a:pt x="36" y="84"/>
                      <a:pt x="56" y="107"/>
                    </a:cubicBezTo>
                    <a:cubicBezTo>
                      <a:pt x="69" y="140"/>
                      <a:pt x="49" y="101"/>
                      <a:pt x="77" y="129"/>
                    </a:cubicBezTo>
                    <a:cubicBezTo>
                      <a:pt x="108" y="159"/>
                      <a:pt x="50" y="125"/>
                      <a:pt x="100" y="151"/>
                    </a:cubicBezTo>
                    <a:cubicBezTo>
                      <a:pt x="112" y="167"/>
                      <a:pt x="121" y="171"/>
                      <a:pt x="143" y="177"/>
                    </a:cubicBezTo>
                    <a:cubicBezTo>
                      <a:pt x="157" y="174"/>
                      <a:pt x="173" y="174"/>
                      <a:pt x="187" y="168"/>
                    </a:cubicBezTo>
                    <a:cubicBezTo>
                      <a:pt x="210" y="160"/>
                      <a:pt x="200" y="147"/>
                      <a:pt x="226" y="133"/>
                    </a:cubicBezTo>
                    <a:cubicBezTo>
                      <a:pt x="237" y="135"/>
                      <a:pt x="248" y="139"/>
                      <a:pt x="259" y="138"/>
                    </a:cubicBezTo>
                    <a:cubicBezTo>
                      <a:pt x="280" y="136"/>
                      <a:pt x="286" y="111"/>
                      <a:pt x="292" y="98"/>
                    </a:cubicBezTo>
                    <a:cubicBezTo>
                      <a:pt x="281" y="59"/>
                      <a:pt x="270" y="53"/>
                      <a:pt x="226" y="40"/>
                    </a:cubicBezTo>
                    <a:cubicBezTo>
                      <a:pt x="211" y="42"/>
                      <a:pt x="196" y="46"/>
                      <a:pt x="182" y="45"/>
                    </a:cubicBezTo>
                    <a:cubicBezTo>
                      <a:pt x="140" y="43"/>
                      <a:pt x="112" y="10"/>
                      <a:pt x="72" y="1"/>
                    </a:cubicBezTo>
                    <a:cubicBezTo>
                      <a:pt x="56" y="3"/>
                      <a:pt x="34" y="0"/>
                      <a:pt x="23" y="10"/>
                    </a:cubicBezTo>
                    <a:cubicBezTo>
                      <a:pt x="13" y="17"/>
                      <a:pt x="19" y="36"/>
                      <a:pt x="0" y="36"/>
                    </a:cubicBezTo>
                  </a:path>
                </a:pathLst>
              </a:custGeom>
              <a:grpFill/>
              <a:ln w="7938" cap="rnd">
                <a:solidFill>
                  <a:srgbClr val="CC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6" name="Group 48"/>
            <p:cNvGrpSpPr>
              <a:grpSpLocks/>
            </p:cNvGrpSpPr>
            <p:nvPr/>
          </p:nvGrpSpPr>
          <p:grpSpPr bwMode="auto">
            <a:xfrm>
              <a:off x="340" y="2445"/>
              <a:ext cx="371" cy="169"/>
              <a:chOff x="485" y="2408"/>
              <a:chExt cx="371" cy="169"/>
            </a:xfrm>
            <a:grpFill/>
          </p:grpSpPr>
          <p:sp>
            <p:nvSpPr>
              <p:cNvPr id="121" name="Freeform 49"/>
              <p:cNvSpPr>
                <a:spLocks/>
              </p:cNvSpPr>
              <p:nvPr/>
            </p:nvSpPr>
            <p:spPr bwMode="auto">
              <a:xfrm>
                <a:off x="485" y="2408"/>
                <a:ext cx="371" cy="169"/>
              </a:xfrm>
              <a:custGeom>
                <a:avLst/>
                <a:gdLst>
                  <a:gd name="T0" fmla="*/ 11 w 3784"/>
                  <a:gd name="T1" fmla="*/ 5 h 1617"/>
                  <a:gd name="T2" fmla="*/ 31 w 3784"/>
                  <a:gd name="T3" fmla="*/ 3 h 1617"/>
                  <a:gd name="T4" fmla="*/ 36 w 3784"/>
                  <a:gd name="T5" fmla="*/ 7 h 1617"/>
                  <a:gd name="T6" fmla="*/ 35 w 3784"/>
                  <a:gd name="T7" fmla="*/ 13 h 1617"/>
                  <a:gd name="T8" fmla="*/ 34 w 3784"/>
                  <a:gd name="T9" fmla="*/ 15 h 1617"/>
                  <a:gd name="T10" fmla="*/ 24 w 3784"/>
                  <a:gd name="T11" fmla="*/ 18 h 1617"/>
                  <a:gd name="T12" fmla="*/ 14 w 3784"/>
                  <a:gd name="T13" fmla="*/ 16 h 1617"/>
                  <a:gd name="T14" fmla="*/ 8 w 3784"/>
                  <a:gd name="T15" fmla="*/ 15 h 1617"/>
                  <a:gd name="T16" fmla="*/ 5 w 3784"/>
                  <a:gd name="T17" fmla="*/ 13 h 1617"/>
                  <a:gd name="T18" fmla="*/ 3 w 3784"/>
                  <a:gd name="T19" fmla="*/ 12 h 1617"/>
                  <a:gd name="T20" fmla="*/ 2 w 3784"/>
                  <a:gd name="T21" fmla="*/ 11 h 1617"/>
                  <a:gd name="T22" fmla="*/ 9 w 3784"/>
                  <a:gd name="T23" fmla="*/ 6 h 1617"/>
                  <a:gd name="T24" fmla="*/ 11 w 3784"/>
                  <a:gd name="T25" fmla="*/ 5 h 161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3784"/>
                  <a:gd name="T40" fmla="*/ 0 h 1617"/>
                  <a:gd name="T41" fmla="*/ 3784 w 3784"/>
                  <a:gd name="T42" fmla="*/ 1617 h 161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3784" h="1617">
                    <a:moveTo>
                      <a:pt x="1134" y="420"/>
                    </a:moveTo>
                    <a:cubicBezTo>
                      <a:pt x="1859" y="0"/>
                      <a:pt x="1953" y="215"/>
                      <a:pt x="3261" y="251"/>
                    </a:cubicBezTo>
                    <a:cubicBezTo>
                      <a:pt x="3643" y="542"/>
                      <a:pt x="3509" y="409"/>
                      <a:pt x="3710" y="635"/>
                    </a:cubicBezTo>
                    <a:cubicBezTo>
                      <a:pt x="3784" y="870"/>
                      <a:pt x="3750" y="1028"/>
                      <a:pt x="3596" y="1233"/>
                    </a:cubicBezTo>
                    <a:cubicBezTo>
                      <a:pt x="3556" y="1289"/>
                      <a:pt x="3549" y="1356"/>
                      <a:pt x="3489" y="1402"/>
                    </a:cubicBezTo>
                    <a:cubicBezTo>
                      <a:pt x="3375" y="1489"/>
                      <a:pt x="2757" y="1555"/>
                      <a:pt x="2536" y="1617"/>
                    </a:cubicBezTo>
                    <a:cubicBezTo>
                      <a:pt x="2174" y="1581"/>
                      <a:pt x="1832" y="1535"/>
                      <a:pt x="1470" y="1489"/>
                    </a:cubicBezTo>
                    <a:cubicBezTo>
                      <a:pt x="1268" y="1433"/>
                      <a:pt x="1060" y="1412"/>
                      <a:pt x="852" y="1361"/>
                    </a:cubicBezTo>
                    <a:cubicBezTo>
                      <a:pt x="738" y="1305"/>
                      <a:pt x="631" y="1243"/>
                      <a:pt x="517" y="1187"/>
                    </a:cubicBezTo>
                    <a:cubicBezTo>
                      <a:pt x="463" y="1161"/>
                      <a:pt x="349" y="1105"/>
                      <a:pt x="349" y="1105"/>
                    </a:cubicBezTo>
                    <a:cubicBezTo>
                      <a:pt x="316" y="1064"/>
                      <a:pt x="269" y="1023"/>
                      <a:pt x="242" y="977"/>
                    </a:cubicBezTo>
                    <a:cubicBezTo>
                      <a:pt x="0" y="599"/>
                      <a:pt x="644" y="583"/>
                      <a:pt x="966" y="507"/>
                    </a:cubicBezTo>
                    <a:cubicBezTo>
                      <a:pt x="1060" y="455"/>
                      <a:pt x="1691" y="200"/>
                      <a:pt x="1134" y="420"/>
                    </a:cubicBezTo>
                  </a:path>
                </a:pathLst>
              </a:custGeom>
              <a:grpFill/>
              <a:ln w="0">
                <a:solidFill>
                  <a:srgbClr val="CC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" name="Freeform 50"/>
              <p:cNvSpPr>
                <a:spLocks/>
              </p:cNvSpPr>
              <p:nvPr/>
            </p:nvSpPr>
            <p:spPr bwMode="auto">
              <a:xfrm>
                <a:off x="485" y="2408"/>
                <a:ext cx="371" cy="169"/>
              </a:xfrm>
              <a:custGeom>
                <a:avLst/>
                <a:gdLst>
                  <a:gd name="T0" fmla="*/ 111 w 371"/>
                  <a:gd name="T1" fmla="*/ 44 h 169"/>
                  <a:gd name="T2" fmla="*/ 320 w 371"/>
                  <a:gd name="T3" fmla="*/ 26 h 169"/>
                  <a:gd name="T4" fmla="*/ 364 w 371"/>
                  <a:gd name="T5" fmla="*/ 66 h 169"/>
                  <a:gd name="T6" fmla="*/ 353 w 371"/>
                  <a:gd name="T7" fmla="*/ 129 h 169"/>
                  <a:gd name="T8" fmla="*/ 342 w 371"/>
                  <a:gd name="T9" fmla="*/ 146 h 169"/>
                  <a:gd name="T10" fmla="*/ 249 w 371"/>
                  <a:gd name="T11" fmla="*/ 169 h 169"/>
                  <a:gd name="T12" fmla="*/ 144 w 371"/>
                  <a:gd name="T13" fmla="*/ 155 h 169"/>
                  <a:gd name="T14" fmla="*/ 84 w 371"/>
                  <a:gd name="T15" fmla="*/ 142 h 169"/>
                  <a:gd name="T16" fmla="*/ 51 w 371"/>
                  <a:gd name="T17" fmla="*/ 124 h 169"/>
                  <a:gd name="T18" fmla="*/ 34 w 371"/>
                  <a:gd name="T19" fmla="*/ 115 h 169"/>
                  <a:gd name="T20" fmla="*/ 24 w 371"/>
                  <a:gd name="T21" fmla="*/ 102 h 169"/>
                  <a:gd name="T22" fmla="*/ 95 w 371"/>
                  <a:gd name="T23" fmla="*/ 53 h 169"/>
                  <a:gd name="T24" fmla="*/ 111 w 371"/>
                  <a:gd name="T25" fmla="*/ 44 h 16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371"/>
                  <a:gd name="T40" fmla="*/ 0 h 169"/>
                  <a:gd name="T41" fmla="*/ 371 w 371"/>
                  <a:gd name="T42" fmla="*/ 169 h 169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371" h="169">
                    <a:moveTo>
                      <a:pt x="111" y="44"/>
                    </a:moveTo>
                    <a:cubicBezTo>
                      <a:pt x="182" y="0"/>
                      <a:pt x="192" y="23"/>
                      <a:pt x="320" y="26"/>
                    </a:cubicBezTo>
                    <a:cubicBezTo>
                      <a:pt x="357" y="57"/>
                      <a:pt x="344" y="43"/>
                      <a:pt x="364" y="66"/>
                    </a:cubicBezTo>
                    <a:cubicBezTo>
                      <a:pt x="371" y="91"/>
                      <a:pt x="368" y="107"/>
                      <a:pt x="353" y="129"/>
                    </a:cubicBezTo>
                    <a:cubicBezTo>
                      <a:pt x="349" y="134"/>
                      <a:pt x="348" y="141"/>
                      <a:pt x="342" y="146"/>
                    </a:cubicBezTo>
                    <a:cubicBezTo>
                      <a:pt x="331" y="155"/>
                      <a:pt x="270" y="162"/>
                      <a:pt x="249" y="169"/>
                    </a:cubicBezTo>
                    <a:cubicBezTo>
                      <a:pt x="213" y="165"/>
                      <a:pt x="180" y="160"/>
                      <a:pt x="144" y="155"/>
                    </a:cubicBezTo>
                    <a:cubicBezTo>
                      <a:pt x="124" y="149"/>
                      <a:pt x="104" y="147"/>
                      <a:pt x="84" y="142"/>
                    </a:cubicBezTo>
                    <a:cubicBezTo>
                      <a:pt x="72" y="136"/>
                      <a:pt x="62" y="130"/>
                      <a:pt x="51" y="124"/>
                    </a:cubicBezTo>
                    <a:cubicBezTo>
                      <a:pt x="46" y="121"/>
                      <a:pt x="34" y="115"/>
                      <a:pt x="34" y="115"/>
                    </a:cubicBezTo>
                    <a:cubicBezTo>
                      <a:pt x="31" y="111"/>
                      <a:pt x="27" y="107"/>
                      <a:pt x="24" y="102"/>
                    </a:cubicBezTo>
                    <a:cubicBezTo>
                      <a:pt x="0" y="63"/>
                      <a:pt x="63" y="61"/>
                      <a:pt x="95" y="53"/>
                    </a:cubicBezTo>
                    <a:cubicBezTo>
                      <a:pt x="104" y="48"/>
                      <a:pt x="166" y="21"/>
                      <a:pt x="111" y="44"/>
                    </a:cubicBezTo>
                  </a:path>
                </a:pathLst>
              </a:custGeom>
              <a:grpFill/>
              <a:ln w="7938" cap="rnd">
                <a:solidFill>
                  <a:srgbClr val="CC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7" name="Group 51"/>
            <p:cNvGrpSpPr>
              <a:grpSpLocks/>
            </p:cNvGrpSpPr>
            <p:nvPr/>
          </p:nvGrpSpPr>
          <p:grpSpPr bwMode="auto">
            <a:xfrm rot="2352567">
              <a:off x="523" y="2723"/>
              <a:ext cx="365" cy="175"/>
              <a:chOff x="523" y="2723"/>
              <a:chExt cx="365" cy="175"/>
            </a:xfrm>
            <a:grpFill/>
          </p:grpSpPr>
          <p:sp>
            <p:nvSpPr>
              <p:cNvPr id="119" name="Freeform 52"/>
              <p:cNvSpPr>
                <a:spLocks/>
              </p:cNvSpPr>
              <p:nvPr/>
            </p:nvSpPr>
            <p:spPr bwMode="auto">
              <a:xfrm>
                <a:off x="523" y="2723"/>
                <a:ext cx="365" cy="175"/>
              </a:xfrm>
              <a:custGeom>
                <a:avLst/>
                <a:gdLst>
                  <a:gd name="T0" fmla="*/ 7 w 3725"/>
                  <a:gd name="T1" fmla="*/ 4 h 1675"/>
                  <a:gd name="T2" fmla="*/ 4 w 3725"/>
                  <a:gd name="T3" fmla="*/ 7 h 1675"/>
                  <a:gd name="T4" fmla="*/ 2 w 3725"/>
                  <a:gd name="T5" fmla="*/ 10 h 1675"/>
                  <a:gd name="T6" fmla="*/ 0 w 3725"/>
                  <a:gd name="T7" fmla="*/ 15 h 1675"/>
                  <a:gd name="T8" fmla="*/ 5 w 3725"/>
                  <a:gd name="T9" fmla="*/ 17 h 1675"/>
                  <a:gd name="T10" fmla="*/ 26 w 3725"/>
                  <a:gd name="T11" fmla="*/ 16 h 1675"/>
                  <a:gd name="T12" fmla="*/ 32 w 3725"/>
                  <a:gd name="T13" fmla="*/ 14 h 1675"/>
                  <a:gd name="T14" fmla="*/ 35 w 3725"/>
                  <a:gd name="T15" fmla="*/ 8 h 1675"/>
                  <a:gd name="T16" fmla="*/ 35 w 3725"/>
                  <a:gd name="T17" fmla="*/ 6 h 1675"/>
                  <a:gd name="T18" fmla="*/ 34 w 3725"/>
                  <a:gd name="T19" fmla="*/ 6 h 1675"/>
                  <a:gd name="T20" fmla="*/ 29 w 3725"/>
                  <a:gd name="T21" fmla="*/ 1 h 1675"/>
                  <a:gd name="T22" fmla="*/ 24 w 3725"/>
                  <a:gd name="T23" fmla="*/ 0 h 1675"/>
                  <a:gd name="T24" fmla="*/ 19 w 3725"/>
                  <a:gd name="T25" fmla="*/ 1 h 1675"/>
                  <a:gd name="T26" fmla="*/ 19 w 3725"/>
                  <a:gd name="T27" fmla="*/ 2 h 1675"/>
                  <a:gd name="T28" fmla="*/ 16 w 3725"/>
                  <a:gd name="T29" fmla="*/ 5 h 1675"/>
                  <a:gd name="T30" fmla="*/ 10 w 3725"/>
                  <a:gd name="T31" fmla="*/ 4 h 1675"/>
                  <a:gd name="T32" fmla="*/ 7 w 3725"/>
                  <a:gd name="T33" fmla="*/ 4 h 167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725"/>
                  <a:gd name="T52" fmla="*/ 0 h 1675"/>
                  <a:gd name="T53" fmla="*/ 3725 w 3725"/>
                  <a:gd name="T54" fmla="*/ 1675 h 167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725" h="1675">
                    <a:moveTo>
                      <a:pt x="731" y="342"/>
                    </a:moveTo>
                    <a:cubicBezTo>
                      <a:pt x="617" y="455"/>
                      <a:pt x="510" y="572"/>
                      <a:pt x="396" y="684"/>
                    </a:cubicBezTo>
                    <a:cubicBezTo>
                      <a:pt x="315" y="766"/>
                      <a:pt x="168" y="940"/>
                      <a:pt x="168" y="940"/>
                    </a:cubicBezTo>
                    <a:cubicBezTo>
                      <a:pt x="33" y="1251"/>
                      <a:pt x="87" y="1108"/>
                      <a:pt x="0" y="1369"/>
                    </a:cubicBezTo>
                    <a:cubicBezTo>
                      <a:pt x="382" y="1563"/>
                      <a:pt x="208" y="1507"/>
                      <a:pt x="503" y="1578"/>
                    </a:cubicBezTo>
                    <a:cubicBezTo>
                      <a:pt x="2638" y="1496"/>
                      <a:pt x="1926" y="1675"/>
                      <a:pt x="2745" y="1450"/>
                    </a:cubicBezTo>
                    <a:cubicBezTo>
                      <a:pt x="2940" y="1302"/>
                      <a:pt x="3040" y="1287"/>
                      <a:pt x="3309" y="1241"/>
                    </a:cubicBezTo>
                    <a:cubicBezTo>
                      <a:pt x="3503" y="1093"/>
                      <a:pt x="3517" y="955"/>
                      <a:pt x="3644" y="771"/>
                    </a:cubicBezTo>
                    <a:cubicBezTo>
                      <a:pt x="3664" y="715"/>
                      <a:pt x="3725" y="654"/>
                      <a:pt x="3698" y="598"/>
                    </a:cubicBezTo>
                    <a:cubicBezTo>
                      <a:pt x="3678" y="552"/>
                      <a:pt x="3577" y="552"/>
                      <a:pt x="3530" y="516"/>
                    </a:cubicBezTo>
                    <a:cubicBezTo>
                      <a:pt x="3289" y="332"/>
                      <a:pt x="3544" y="245"/>
                      <a:pt x="2973" y="133"/>
                    </a:cubicBezTo>
                    <a:cubicBezTo>
                      <a:pt x="2664" y="72"/>
                      <a:pt x="2819" y="112"/>
                      <a:pt x="2523" y="5"/>
                    </a:cubicBezTo>
                    <a:cubicBezTo>
                      <a:pt x="2356" y="21"/>
                      <a:pt x="2174" y="0"/>
                      <a:pt x="2020" y="46"/>
                    </a:cubicBezTo>
                    <a:cubicBezTo>
                      <a:pt x="1966" y="61"/>
                      <a:pt x="1986" y="133"/>
                      <a:pt x="1960" y="174"/>
                    </a:cubicBezTo>
                    <a:cubicBezTo>
                      <a:pt x="1846" y="378"/>
                      <a:pt x="1899" y="317"/>
                      <a:pt x="1684" y="429"/>
                    </a:cubicBezTo>
                    <a:cubicBezTo>
                      <a:pt x="1476" y="409"/>
                      <a:pt x="1275" y="342"/>
                      <a:pt x="1067" y="342"/>
                    </a:cubicBezTo>
                    <a:cubicBezTo>
                      <a:pt x="698" y="342"/>
                      <a:pt x="866" y="455"/>
                      <a:pt x="731" y="342"/>
                    </a:cubicBezTo>
                  </a:path>
                </a:pathLst>
              </a:custGeom>
              <a:grpFill/>
              <a:ln w="0">
                <a:solidFill>
                  <a:srgbClr val="CC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" name="Freeform 53"/>
              <p:cNvSpPr>
                <a:spLocks/>
              </p:cNvSpPr>
              <p:nvPr/>
            </p:nvSpPr>
            <p:spPr bwMode="auto">
              <a:xfrm>
                <a:off x="523" y="2723"/>
                <a:ext cx="365" cy="175"/>
              </a:xfrm>
              <a:custGeom>
                <a:avLst/>
                <a:gdLst>
                  <a:gd name="T0" fmla="*/ 71 w 365"/>
                  <a:gd name="T1" fmla="*/ 36 h 175"/>
                  <a:gd name="T2" fmla="*/ 39 w 365"/>
                  <a:gd name="T3" fmla="*/ 71 h 175"/>
                  <a:gd name="T4" fmla="*/ 16 w 365"/>
                  <a:gd name="T5" fmla="*/ 98 h 175"/>
                  <a:gd name="T6" fmla="*/ 0 w 365"/>
                  <a:gd name="T7" fmla="*/ 143 h 175"/>
                  <a:gd name="T8" fmla="*/ 49 w 365"/>
                  <a:gd name="T9" fmla="*/ 165 h 175"/>
                  <a:gd name="T10" fmla="*/ 269 w 365"/>
                  <a:gd name="T11" fmla="*/ 151 h 175"/>
                  <a:gd name="T12" fmla="*/ 324 w 365"/>
                  <a:gd name="T13" fmla="*/ 129 h 175"/>
                  <a:gd name="T14" fmla="*/ 357 w 365"/>
                  <a:gd name="T15" fmla="*/ 81 h 175"/>
                  <a:gd name="T16" fmla="*/ 362 w 365"/>
                  <a:gd name="T17" fmla="*/ 63 h 175"/>
                  <a:gd name="T18" fmla="*/ 346 w 365"/>
                  <a:gd name="T19" fmla="*/ 54 h 175"/>
                  <a:gd name="T20" fmla="*/ 291 w 365"/>
                  <a:gd name="T21" fmla="*/ 14 h 175"/>
                  <a:gd name="T22" fmla="*/ 247 w 365"/>
                  <a:gd name="T23" fmla="*/ 1 h 175"/>
                  <a:gd name="T24" fmla="*/ 198 w 365"/>
                  <a:gd name="T25" fmla="*/ 5 h 175"/>
                  <a:gd name="T26" fmla="*/ 192 w 365"/>
                  <a:gd name="T27" fmla="*/ 18 h 175"/>
                  <a:gd name="T28" fmla="*/ 165 w 365"/>
                  <a:gd name="T29" fmla="*/ 45 h 175"/>
                  <a:gd name="T30" fmla="*/ 104 w 365"/>
                  <a:gd name="T31" fmla="*/ 36 h 175"/>
                  <a:gd name="T32" fmla="*/ 71 w 365"/>
                  <a:gd name="T33" fmla="*/ 36 h 17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65"/>
                  <a:gd name="T52" fmla="*/ 0 h 175"/>
                  <a:gd name="T53" fmla="*/ 365 w 365"/>
                  <a:gd name="T54" fmla="*/ 175 h 17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65" h="175">
                    <a:moveTo>
                      <a:pt x="71" y="36"/>
                    </a:moveTo>
                    <a:cubicBezTo>
                      <a:pt x="60" y="48"/>
                      <a:pt x="50" y="60"/>
                      <a:pt x="39" y="71"/>
                    </a:cubicBezTo>
                    <a:cubicBezTo>
                      <a:pt x="31" y="80"/>
                      <a:pt x="16" y="98"/>
                      <a:pt x="16" y="98"/>
                    </a:cubicBezTo>
                    <a:cubicBezTo>
                      <a:pt x="3" y="131"/>
                      <a:pt x="8" y="116"/>
                      <a:pt x="0" y="143"/>
                    </a:cubicBezTo>
                    <a:cubicBezTo>
                      <a:pt x="37" y="163"/>
                      <a:pt x="20" y="157"/>
                      <a:pt x="49" y="165"/>
                    </a:cubicBezTo>
                    <a:cubicBezTo>
                      <a:pt x="258" y="156"/>
                      <a:pt x="189" y="175"/>
                      <a:pt x="269" y="151"/>
                    </a:cubicBezTo>
                    <a:cubicBezTo>
                      <a:pt x="288" y="136"/>
                      <a:pt x="298" y="134"/>
                      <a:pt x="324" y="129"/>
                    </a:cubicBezTo>
                    <a:cubicBezTo>
                      <a:pt x="343" y="114"/>
                      <a:pt x="344" y="100"/>
                      <a:pt x="357" y="81"/>
                    </a:cubicBezTo>
                    <a:cubicBezTo>
                      <a:pt x="359" y="75"/>
                      <a:pt x="365" y="68"/>
                      <a:pt x="362" y="63"/>
                    </a:cubicBezTo>
                    <a:cubicBezTo>
                      <a:pt x="360" y="58"/>
                      <a:pt x="350" y="58"/>
                      <a:pt x="346" y="54"/>
                    </a:cubicBezTo>
                    <a:cubicBezTo>
                      <a:pt x="322" y="35"/>
                      <a:pt x="347" y="26"/>
                      <a:pt x="291" y="14"/>
                    </a:cubicBezTo>
                    <a:cubicBezTo>
                      <a:pt x="261" y="8"/>
                      <a:pt x="276" y="12"/>
                      <a:pt x="247" y="1"/>
                    </a:cubicBezTo>
                    <a:cubicBezTo>
                      <a:pt x="231" y="2"/>
                      <a:pt x="213" y="0"/>
                      <a:pt x="198" y="5"/>
                    </a:cubicBezTo>
                    <a:cubicBezTo>
                      <a:pt x="192" y="7"/>
                      <a:pt x="194" y="14"/>
                      <a:pt x="192" y="18"/>
                    </a:cubicBezTo>
                    <a:cubicBezTo>
                      <a:pt x="181" y="40"/>
                      <a:pt x="186" y="33"/>
                      <a:pt x="165" y="45"/>
                    </a:cubicBezTo>
                    <a:cubicBezTo>
                      <a:pt x="144" y="43"/>
                      <a:pt x="125" y="36"/>
                      <a:pt x="104" y="36"/>
                    </a:cubicBezTo>
                    <a:cubicBezTo>
                      <a:pt x="68" y="36"/>
                      <a:pt x="85" y="48"/>
                      <a:pt x="71" y="36"/>
                    </a:cubicBezTo>
                  </a:path>
                </a:pathLst>
              </a:custGeom>
              <a:grpFill/>
              <a:ln w="7938" cap="rnd">
                <a:solidFill>
                  <a:srgbClr val="CC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8" name="Group 54"/>
            <p:cNvGrpSpPr>
              <a:grpSpLocks/>
            </p:cNvGrpSpPr>
            <p:nvPr/>
          </p:nvGrpSpPr>
          <p:grpSpPr bwMode="auto">
            <a:xfrm>
              <a:off x="301" y="2750"/>
              <a:ext cx="220" cy="200"/>
              <a:chOff x="301" y="2723"/>
              <a:chExt cx="348" cy="227"/>
            </a:xfrm>
            <a:grpFill/>
          </p:grpSpPr>
          <p:sp>
            <p:nvSpPr>
              <p:cNvPr id="117" name="Freeform 55"/>
              <p:cNvSpPr>
                <a:spLocks/>
              </p:cNvSpPr>
              <p:nvPr/>
            </p:nvSpPr>
            <p:spPr bwMode="auto">
              <a:xfrm>
                <a:off x="301" y="2723"/>
                <a:ext cx="348" cy="227"/>
              </a:xfrm>
              <a:custGeom>
                <a:avLst/>
                <a:gdLst>
                  <a:gd name="T0" fmla="*/ 0 w 3550"/>
                  <a:gd name="T1" fmla="*/ 8 h 2175"/>
                  <a:gd name="T2" fmla="*/ 5 w 3550"/>
                  <a:gd name="T3" fmla="*/ 3 h 2175"/>
                  <a:gd name="T4" fmla="*/ 17 w 3550"/>
                  <a:gd name="T5" fmla="*/ 5 h 2175"/>
                  <a:gd name="T6" fmla="*/ 21 w 3550"/>
                  <a:gd name="T7" fmla="*/ 8 h 2175"/>
                  <a:gd name="T8" fmla="*/ 31 w 3550"/>
                  <a:gd name="T9" fmla="*/ 8 h 2175"/>
                  <a:gd name="T10" fmla="*/ 33 w 3550"/>
                  <a:gd name="T11" fmla="*/ 14 h 2175"/>
                  <a:gd name="T12" fmla="*/ 26 w 3550"/>
                  <a:gd name="T13" fmla="*/ 14 h 2175"/>
                  <a:gd name="T14" fmla="*/ 25 w 3550"/>
                  <a:gd name="T15" fmla="*/ 13 h 2175"/>
                  <a:gd name="T16" fmla="*/ 24 w 3550"/>
                  <a:gd name="T17" fmla="*/ 14 h 2175"/>
                  <a:gd name="T18" fmla="*/ 20 w 3550"/>
                  <a:gd name="T19" fmla="*/ 18 h 2175"/>
                  <a:gd name="T20" fmla="*/ 19 w 3550"/>
                  <a:gd name="T21" fmla="*/ 24 h 2175"/>
                  <a:gd name="T22" fmla="*/ 13 w 3550"/>
                  <a:gd name="T23" fmla="*/ 23 h 2175"/>
                  <a:gd name="T24" fmla="*/ 10 w 3550"/>
                  <a:gd name="T25" fmla="*/ 20 h 2175"/>
                  <a:gd name="T26" fmla="*/ 5 w 3550"/>
                  <a:gd name="T27" fmla="*/ 17 h 2175"/>
                  <a:gd name="T28" fmla="*/ 3 w 3550"/>
                  <a:gd name="T29" fmla="*/ 13 h 2175"/>
                  <a:gd name="T30" fmla="*/ 2 w 3550"/>
                  <a:gd name="T31" fmla="*/ 12 h 2175"/>
                  <a:gd name="T32" fmla="*/ 0 w 3550"/>
                  <a:gd name="T33" fmla="*/ 8 h 217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550"/>
                  <a:gd name="T52" fmla="*/ 0 h 2175"/>
                  <a:gd name="T53" fmla="*/ 3550 w 3550"/>
                  <a:gd name="T54" fmla="*/ 2175 h 217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550" h="2175">
                    <a:moveTo>
                      <a:pt x="0" y="722"/>
                    </a:moveTo>
                    <a:cubicBezTo>
                      <a:pt x="181" y="517"/>
                      <a:pt x="235" y="379"/>
                      <a:pt x="564" y="297"/>
                    </a:cubicBezTo>
                    <a:cubicBezTo>
                      <a:pt x="1134" y="0"/>
                      <a:pt x="1389" y="256"/>
                      <a:pt x="1792" y="466"/>
                    </a:cubicBezTo>
                    <a:cubicBezTo>
                      <a:pt x="1886" y="660"/>
                      <a:pt x="1966" y="614"/>
                      <a:pt x="2188" y="722"/>
                    </a:cubicBezTo>
                    <a:cubicBezTo>
                      <a:pt x="2570" y="665"/>
                      <a:pt x="2812" y="630"/>
                      <a:pt x="3194" y="722"/>
                    </a:cubicBezTo>
                    <a:cubicBezTo>
                      <a:pt x="3550" y="926"/>
                      <a:pt x="3483" y="957"/>
                      <a:pt x="3416" y="1320"/>
                    </a:cubicBezTo>
                    <a:cubicBezTo>
                      <a:pt x="3194" y="1305"/>
                      <a:pt x="2966" y="1315"/>
                      <a:pt x="2745" y="1280"/>
                    </a:cubicBezTo>
                    <a:cubicBezTo>
                      <a:pt x="2678" y="1269"/>
                      <a:pt x="2644" y="1182"/>
                      <a:pt x="2577" y="1193"/>
                    </a:cubicBezTo>
                    <a:cubicBezTo>
                      <a:pt x="2510" y="1203"/>
                      <a:pt x="2510" y="1280"/>
                      <a:pt x="2470" y="1320"/>
                    </a:cubicBezTo>
                    <a:cubicBezTo>
                      <a:pt x="1899" y="1837"/>
                      <a:pt x="2725" y="1003"/>
                      <a:pt x="2127" y="1622"/>
                    </a:cubicBezTo>
                    <a:cubicBezTo>
                      <a:pt x="2047" y="1868"/>
                      <a:pt x="2168" y="1940"/>
                      <a:pt x="2020" y="2175"/>
                    </a:cubicBezTo>
                    <a:cubicBezTo>
                      <a:pt x="1980" y="2170"/>
                      <a:pt x="1470" y="2144"/>
                      <a:pt x="1349" y="2088"/>
                    </a:cubicBezTo>
                    <a:cubicBezTo>
                      <a:pt x="1128" y="1991"/>
                      <a:pt x="1228" y="1955"/>
                      <a:pt x="1067" y="1832"/>
                    </a:cubicBezTo>
                    <a:cubicBezTo>
                      <a:pt x="926" y="1725"/>
                      <a:pt x="732" y="1622"/>
                      <a:pt x="564" y="1535"/>
                    </a:cubicBezTo>
                    <a:cubicBezTo>
                      <a:pt x="389" y="1167"/>
                      <a:pt x="685" y="1735"/>
                      <a:pt x="282" y="1233"/>
                    </a:cubicBezTo>
                    <a:cubicBezTo>
                      <a:pt x="242" y="1182"/>
                      <a:pt x="255" y="1116"/>
                      <a:pt x="228" y="1065"/>
                    </a:cubicBezTo>
                    <a:cubicBezTo>
                      <a:pt x="161" y="947"/>
                      <a:pt x="74" y="834"/>
                      <a:pt x="0" y="722"/>
                    </a:cubicBezTo>
                  </a:path>
                </a:pathLst>
              </a:custGeom>
              <a:grpFill/>
              <a:ln w="0">
                <a:solidFill>
                  <a:srgbClr val="CC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" name="Freeform 56"/>
              <p:cNvSpPr>
                <a:spLocks/>
              </p:cNvSpPr>
              <p:nvPr/>
            </p:nvSpPr>
            <p:spPr bwMode="auto">
              <a:xfrm>
                <a:off x="301" y="2723"/>
                <a:ext cx="348" cy="227"/>
              </a:xfrm>
              <a:custGeom>
                <a:avLst/>
                <a:gdLst>
                  <a:gd name="T0" fmla="*/ 0 w 348"/>
                  <a:gd name="T1" fmla="*/ 75 h 227"/>
                  <a:gd name="T2" fmla="*/ 55 w 348"/>
                  <a:gd name="T3" fmla="*/ 31 h 227"/>
                  <a:gd name="T4" fmla="*/ 175 w 348"/>
                  <a:gd name="T5" fmla="*/ 49 h 227"/>
                  <a:gd name="T6" fmla="*/ 214 w 348"/>
                  <a:gd name="T7" fmla="*/ 75 h 227"/>
                  <a:gd name="T8" fmla="*/ 313 w 348"/>
                  <a:gd name="T9" fmla="*/ 75 h 227"/>
                  <a:gd name="T10" fmla="*/ 334 w 348"/>
                  <a:gd name="T11" fmla="*/ 138 h 227"/>
                  <a:gd name="T12" fmla="*/ 269 w 348"/>
                  <a:gd name="T13" fmla="*/ 134 h 227"/>
                  <a:gd name="T14" fmla="*/ 252 w 348"/>
                  <a:gd name="T15" fmla="*/ 125 h 227"/>
                  <a:gd name="T16" fmla="*/ 242 w 348"/>
                  <a:gd name="T17" fmla="*/ 138 h 227"/>
                  <a:gd name="T18" fmla="*/ 208 w 348"/>
                  <a:gd name="T19" fmla="*/ 169 h 227"/>
                  <a:gd name="T20" fmla="*/ 198 w 348"/>
                  <a:gd name="T21" fmla="*/ 227 h 227"/>
                  <a:gd name="T22" fmla="*/ 132 w 348"/>
                  <a:gd name="T23" fmla="*/ 218 h 227"/>
                  <a:gd name="T24" fmla="*/ 104 w 348"/>
                  <a:gd name="T25" fmla="*/ 191 h 227"/>
                  <a:gd name="T26" fmla="*/ 55 w 348"/>
                  <a:gd name="T27" fmla="*/ 160 h 227"/>
                  <a:gd name="T28" fmla="*/ 27 w 348"/>
                  <a:gd name="T29" fmla="*/ 129 h 227"/>
                  <a:gd name="T30" fmla="*/ 22 w 348"/>
                  <a:gd name="T31" fmla="*/ 111 h 227"/>
                  <a:gd name="T32" fmla="*/ 0 w 348"/>
                  <a:gd name="T33" fmla="*/ 75 h 22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48"/>
                  <a:gd name="T52" fmla="*/ 0 h 227"/>
                  <a:gd name="T53" fmla="*/ 348 w 348"/>
                  <a:gd name="T54" fmla="*/ 227 h 22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48" h="227">
                    <a:moveTo>
                      <a:pt x="0" y="75"/>
                    </a:moveTo>
                    <a:cubicBezTo>
                      <a:pt x="17" y="54"/>
                      <a:pt x="23" y="40"/>
                      <a:pt x="55" y="31"/>
                    </a:cubicBezTo>
                    <a:cubicBezTo>
                      <a:pt x="111" y="0"/>
                      <a:pt x="136" y="27"/>
                      <a:pt x="175" y="49"/>
                    </a:cubicBezTo>
                    <a:cubicBezTo>
                      <a:pt x="184" y="69"/>
                      <a:pt x="192" y="64"/>
                      <a:pt x="214" y="75"/>
                    </a:cubicBezTo>
                    <a:cubicBezTo>
                      <a:pt x="251" y="70"/>
                      <a:pt x="275" y="66"/>
                      <a:pt x="313" y="75"/>
                    </a:cubicBezTo>
                    <a:cubicBezTo>
                      <a:pt x="348" y="97"/>
                      <a:pt x="341" y="100"/>
                      <a:pt x="334" y="138"/>
                    </a:cubicBezTo>
                    <a:cubicBezTo>
                      <a:pt x="313" y="136"/>
                      <a:pt x="290" y="137"/>
                      <a:pt x="269" y="134"/>
                    </a:cubicBezTo>
                    <a:cubicBezTo>
                      <a:pt x="262" y="132"/>
                      <a:pt x="259" y="123"/>
                      <a:pt x="252" y="125"/>
                    </a:cubicBezTo>
                    <a:cubicBezTo>
                      <a:pt x="246" y="126"/>
                      <a:pt x="246" y="134"/>
                      <a:pt x="242" y="138"/>
                    </a:cubicBezTo>
                    <a:cubicBezTo>
                      <a:pt x="186" y="192"/>
                      <a:pt x="267" y="105"/>
                      <a:pt x="208" y="169"/>
                    </a:cubicBezTo>
                    <a:cubicBezTo>
                      <a:pt x="200" y="195"/>
                      <a:pt x="212" y="202"/>
                      <a:pt x="198" y="227"/>
                    </a:cubicBezTo>
                    <a:cubicBezTo>
                      <a:pt x="194" y="226"/>
                      <a:pt x="144" y="224"/>
                      <a:pt x="132" y="218"/>
                    </a:cubicBezTo>
                    <a:cubicBezTo>
                      <a:pt x="110" y="208"/>
                      <a:pt x="120" y="204"/>
                      <a:pt x="104" y="191"/>
                    </a:cubicBezTo>
                    <a:cubicBezTo>
                      <a:pt x="90" y="180"/>
                      <a:pt x="71" y="169"/>
                      <a:pt x="55" y="160"/>
                    </a:cubicBezTo>
                    <a:cubicBezTo>
                      <a:pt x="38" y="122"/>
                      <a:pt x="67" y="181"/>
                      <a:pt x="27" y="129"/>
                    </a:cubicBezTo>
                    <a:cubicBezTo>
                      <a:pt x="23" y="123"/>
                      <a:pt x="25" y="116"/>
                      <a:pt x="22" y="111"/>
                    </a:cubicBezTo>
                    <a:cubicBezTo>
                      <a:pt x="15" y="99"/>
                      <a:pt x="7" y="87"/>
                      <a:pt x="0" y="75"/>
                    </a:cubicBezTo>
                  </a:path>
                </a:pathLst>
              </a:custGeom>
              <a:grpFill/>
              <a:ln w="7938" cap="rnd">
                <a:solidFill>
                  <a:srgbClr val="CC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9" name="Group 57"/>
            <p:cNvGrpSpPr>
              <a:grpSpLocks/>
            </p:cNvGrpSpPr>
            <p:nvPr/>
          </p:nvGrpSpPr>
          <p:grpSpPr bwMode="auto">
            <a:xfrm>
              <a:off x="1347" y="2605"/>
              <a:ext cx="241" cy="453"/>
              <a:chOff x="1366" y="2520"/>
              <a:chExt cx="241" cy="453"/>
            </a:xfrm>
            <a:grpFill/>
          </p:grpSpPr>
          <p:sp>
            <p:nvSpPr>
              <p:cNvPr id="115" name="Freeform 58"/>
              <p:cNvSpPr>
                <a:spLocks/>
              </p:cNvSpPr>
              <p:nvPr/>
            </p:nvSpPr>
            <p:spPr bwMode="auto">
              <a:xfrm>
                <a:off x="1366" y="2520"/>
                <a:ext cx="241" cy="453"/>
              </a:xfrm>
              <a:custGeom>
                <a:avLst/>
                <a:gdLst>
                  <a:gd name="T0" fmla="*/ 4 w 2458"/>
                  <a:gd name="T1" fmla="*/ 4 h 4348"/>
                  <a:gd name="T2" fmla="*/ 8 w 2458"/>
                  <a:gd name="T3" fmla="*/ 2 h 4348"/>
                  <a:gd name="T4" fmla="*/ 14 w 2458"/>
                  <a:gd name="T5" fmla="*/ 0 h 4348"/>
                  <a:gd name="T6" fmla="*/ 18 w 2458"/>
                  <a:gd name="T7" fmla="*/ 7 h 4348"/>
                  <a:gd name="T8" fmla="*/ 22 w 2458"/>
                  <a:gd name="T9" fmla="*/ 26 h 4348"/>
                  <a:gd name="T10" fmla="*/ 22 w 2458"/>
                  <a:gd name="T11" fmla="*/ 38 h 4348"/>
                  <a:gd name="T12" fmla="*/ 17 w 2458"/>
                  <a:gd name="T13" fmla="*/ 42 h 4348"/>
                  <a:gd name="T14" fmla="*/ 10 w 2458"/>
                  <a:gd name="T15" fmla="*/ 47 h 4348"/>
                  <a:gd name="T16" fmla="*/ 5 w 2458"/>
                  <a:gd name="T17" fmla="*/ 34 h 4348"/>
                  <a:gd name="T18" fmla="*/ 6 w 2458"/>
                  <a:gd name="T19" fmla="*/ 29 h 4348"/>
                  <a:gd name="T20" fmla="*/ 1 w 2458"/>
                  <a:gd name="T21" fmla="*/ 23 h 4348"/>
                  <a:gd name="T22" fmla="*/ 4 w 2458"/>
                  <a:gd name="T23" fmla="*/ 4 h 434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458"/>
                  <a:gd name="T37" fmla="*/ 0 h 4348"/>
                  <a:gd name="T38" fmla="*/ 2458 w 2458"/>
                  <a:gd name="T39" fmla="*/ 4348 h 4348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458" h="4348">
                    <a:moveTo>
                      <a:pt x="365" y="349"/>
                    </a:moveTo>
                    <a:cubicBezTo>
                      <a:pt x="769" y="295"/>
                      <a:pt x="267" y="393"/>
                      <a:pt x="837" y="148"/>
                    </a:cubicBezTo>
                    <a:cubicBezTo>
                      <a:pt x="1032" y="61"/>
                      <a:pt x="1258" y="31"/>
                      <a:pt x="1451" y="0"/>
                    </a:cubicBezTo>
                    <a:cubicBezTo>
                      <a:pt x="1565" y="146"/>
                      <a:pt x="1777" y="352"/>
                      <a:pt x="1840" y="616"/>
                    </a:cubicBezTo>
                    <a:cubicBezTo>
                      <a:pt x="1990" y="1257"/>
                      <a:pt x="1977" y="2009"/>
                      <a:pt x="2337" y="2430"/>
                    </a:cubicBezTo>
                    <a:cubicBezTo>
                      <a:pt x="2458" y="2808"/>
                      <a:pt x="2435" y="2995"/>
                      <a:pt x="2338" y="3486"/>
                    </a:cubicBezTo>
                    <a:cubicBezTo>
                      <a:pt x="2143" y="3791"/>
                      <a:pt x="2038" y="3820"/>
                      <a:pt x="1802" y="3858"/>
                    </a:cubicBezTo>
                    <a:cubicBezTo>
                      <a:pt x="1231" y="4320"/>
                      <a:pt x="1484" y="4186"/>
                      <a:pt x="1059" y="4348"/>
                    </a:cubicBezTo>
                    <a:cubicBezTo>
                      <a:pt x="672" y="4088"/>
                      <a:pt x="493" y="3883"/>
                      <a:pt x="485" y="3169"/>
                    </a:cubicBezTo>
                    <a:cubicBezTo>
                      <a:pt x="520" y="2987"/>
                      <a:pt x="591" y="2796"/>
                      <a:pt x="579" y="2631"/>
                    </a:cubicBezTo>
                    <a:cubicBezTo>
                      <a:pt x="560" y="2360"/>
                      <a:pt x="237" y="2216"/>
                      <a:pt x="113" y="2078"/>
                    </a:cubicBezTo>
                    <a:cubicBezTo>
                      <a:pt x="0" y="1428"/>
                      <a:pt x="114" y="1161"/>
                      <a:pt x="365" y="349"/>
                    </a:cubicBezTo>
                  </a:path>
                </a:pathLst>
              </a:custGeom>
              <a:grpFill/>
              <a:ln w="0">
                <a:solidFill>
                  <a:srgbClr val="CC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" name="Freeform 59"/>
              <p:cNvSpPr>
                <a:spLocks/>
              </p:cNvSpPr>
              <p:nvPr/>
            </p:nvSpPr>
            <p:spPr bwMode="auto">
              <a:xfrm>
                <a:off x="1366" y="2520"/>
                <a:ext cx="241" cy="453"/>
              </a:xfrm>
              <a:custGeom>
                <a:avLst/>
                <a:gdLst>
                  <a:gd name="T0" fmla="*/ 36 w 241"/>
                  <a:gd name="T1" fmla="*/ 37 h 453"/>
                  <a:gd name="T2" fmla="*/ 82 w 241"/>
                  <a:gd name="T3" fmla="*/ 16 h 453"/>
                  <a:gd name="T4" fmla="*/ 143 w 241"/>
                  <a:gd name="T5" fmla="*/ 0 h 453"/>
                  <a:gd name="T6" fmla="*/ 181 w 241"/>
                  <a:gd name="T7" fmla="*/ 65 h 453"/>
                  <a:gd name="T8" fmla="*/ 229 w 241"/>
                  <a:gd name="T9" fmla="*/ 253 h 453"/>
                  <a:gd name="T10" fmla="*/ 229 w 241"/>
                  <a:gd name="T11" fmla="*/ 363 h 453"/>
                  <a:gd name="T12" fmla="*/ 177 w 241"/>
                  <a:gd name="T13" fmla="*/ 402 h 453"/>
                  <a:gd name="T14" fmla="*/ 104 w 241"/>
                  <a:gd name="T15" fmla="*/ 453 h 453"/>
                  <a:gd name="T16" fmla="*/ 48 w 241"/>
                  <a:gd name="T17" fmla="*/ 330 h 453"/>
                  <a:gd name="T18" fmla="*/ 57 w 241"/>
                  <a:gd name="T19" fmla="*/ 274 h 453"/>
                  <a:gd name="T20" fmla="*/ 11 w 241"/>
                  <a:gd name="T21" fmla="*/ 217 h 453"/>
                  <a:gd name="T22" fmla="*/ 36 w 241"/>
                  <a:gd name="T23" fmla="*/ 37 h 453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41"/>
                  <a:gd name="T37" fmla="*/ 0 h 453"/>
                  <a:gd name="T38" fmla="*/ 241 w 241"/>
                  <a:gd name="T39" fmla="*/ 453 h 453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41" h="453">
                    <a:moveTo>
                      <a:pt x="36" y="37"/>
                    </a:moveTo>
                    <a:cubicBezTo>
                      <a:pt x="76" y="31"/>
                      <a:pt x="27" y="41"/>
                      <a:pt x="82" y="16"/>
                    </a:cubicBezTo>
                    <a:cubicBezTo>
                      <a:pt x="102" y="7"/>
                      <a:pt x="124" y="4"/>
                      <a:pt x="143" y="0"/>
                    </a:cubicBezTo>
                    <a:cubicBezTo>
                      <a:pt x="154" y="16"/>
                      <a:pt x="175" y="37"/>
                      <a:pt x="181" y="65"/>
                    </a:cubicBezTo>
                    <a:cubicBezTo>
                      <a:pt x="195" y="131"/>
                      <a:pt x="194" y="210"/>
                      <a:pt x="229" y="253"/>
                    </a:cubicBezTo>
                    <a:cubicBezTo>
                      <a:pt x="241" y="293"/>
                      <a:pt x="239" y="312"/>
                      <a:pt x="229" y="363"/>
                    </a:cubicBezTo>
                    <a:cubicBezTo>
                      <a:pt x="210" y="395"/>
                      <a:pt x="200" y="398"/>
                      <a:pt x="177" y="402"/>
                    </a:cubicBezTo>
                    <a:cubicBezTo>
                      <a:pt x="121" y="450"/>
                      <a:pt x="146" y="436"/>
                      <a:pt x="104" y="453"/>
                    </a:cubicBezTo>
                    <a:cubicBezTo>
                      <a:pt x="66" y="426"/>
                      <a:pt x="49" y="405"/>
                      <a:pt x="48" y="330"/>
                    </a:cubicBezTo>
                    <a:cubicBezTo>
                      <a:pt x="51" y="311"/>
                      <a:pt x="58" y="292"/>
                      <a:pt x="57" y="274"/>
                    </a:cubicBezTo>
                    <a:cubicBezTo>
                      <a:pt x="55" y="246"/>
                      <a:pt x="24" y="231"/>
                      <a:pt x="11" y="217"/>
                    </a:cubicBezTo>
                    <a:cubicBezTo>
                      <a:pt x="0" y="149"/>
                      <a:pt x="12" y="121"/>
                      <a:pt x="36" y="37"/>
                    </a:cubicBezTo>
                  </a:path>
                </a:pathLst>
              </a:custGeom>
              <a:grpFill/>
              <a:ln w="7938" cap="rnd">
                <a:solidFill>
                  <a:srgbClr val="CC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0" name="Group 60"/>
            <p:cNvGrpSpPr>
              <a:grpSpLocks/>
            </p:cNvGrpSpPr>
            <p:nvPr/>
          </p:nvGrpSpPr>
          <p:grpSpPr bwMode="auto">
            <a:xfrm>
              <a:off x="1671" y="2447"/>
              <a:ext cx="291" cy="177"/>
              <a:chOff x="1671" y="2447"/>
              <a:chExt cx="291" cy="177"/>
            </a:xfrm>
            <a:grpFill/>
          </p:grpSpPr>
          <p:sp>
            <p:nvSpPr>
              <p:cNvPr id="113" name="Freeform 61"/>
              <p:cNvSpPr>
                <a:spLocks/>
              </p:cNvSpPr>
              <p:nvPr/>
            </p:nvSpPr>
            <p:spPr bwMode="auto">
              <a:xfrm>
                <a:off x="1671" y="2447"/>
                <a:ext cx="291" cy="177"/>
              </a:xfrm>
              <a:custGeom>
                <a:avLst/>
                <a:gdLst>
                  <a:gd name="T0" fmla="*/ 0 w 2975"/>
                  <a:gd name="T1" fmla="*/ 4 h 1700"/>
                  <a:gd name="T2" fmla="*/ 5 w 2975"/>
                  <a:gd name="T3" fmla="*/ 11 h 1700"/>
                  <a:gd name="T4" fmla="*/ 8 w 2975"/>
                  <a:gd name="T5" fmla="*/ 13 h 1700"/>
                  <a:gd name="T6" fmla="*/ 10 w 2975"/>
                  <a:gd name="T7" fmla="*/ 16 h 1700"/>
                  <a:gd name="T8" fmla="*/ 14 w 2975"/>
                  <a:gd name="T9" fmla="*/ 18 h 1700"/>
                  <a:gd name="T10" fmla="*/ 18 w 2975"/>
                  <a:gd name="T11" fmla="*/ 17 h 1700"/>
                  <a:gd name="T12" fmla="*/ 22 w 2975"/>
                  <a:gd name="T13" fmla="*/ 14 h 1700"/>
                  <a:gd name="T14" fmla="*/ 25 w 2975"/>
                  <a:gd name="T15" fmla="*/ 14 h 1700"/>
                  <a:gd name="T16" fmla="*/ 28 w 2975"/>
                  <a:gd name="T17" fmla="*/ 10 h 1700"/>
                  <a:gd name="T18" fmla="*/ 22 w 2975"/>
                  <a:gd name="T19" fmla="*/ 4 h 1700"/>
                  <a:gd name="T20" fmla="*/ 18 w 2975"/>
                  <a:gd name="T21" fmla="*/ 5 h 1700"/>
                  <a:gd name="T22" fmla="*/ 7 w 2975"/>
                  <a:gd name="T23" fmla="*/ 0 h 1700"/>
                  <a:gd name="T24" fmla="*/ 2 w 2975"/>
                  <a:gd name="T25" fmla="*/ 1 h 1700"/>
                  <a:gd name="T26" fmla="*/ 0 w 2975"/>
                  <a:gd name="T27" fmla="*/ 4 h 1700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2975"/>
                  <a:gd name="T43" fmla="*/ 0 h 1700"/>
                  <a:gd name="T44" fmla="*/ 2975 w 2975"/>
                  <a:gd name="T45" fmla="*/ 1700 h 1700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2975" h="1700">
                    <a:moveTo>
                      <a:pt x="0" y="345"/>
                    </a:moveTo>
                    <a:cubicBezTo>
                      <a:pt x="249" y="533"/>
                      <a:pt x="363" y="802"/>
                      <a:pt x="565" y="1025"/>
                    </a:cubicBezTo>
                    <a:cubicBezTo>
                      <a:pt x="699" y="1345"/>
                      <a:pt x="497" y="964"/>
                      <a:pt x="786" y="1233"/>
                    </a:cubicBezTo>
                    <a:cubicBezTo>
                      <a:pt x="1102" y="1528"/>
                      <a:pt x="504" y="1198"/>
                      <a:pt x="1015" y="1446"/>
                    </a:cubicBezTo>
                    <a:cubicBezTo>
                      <a:pt x="1142" y="1599"/>
                      <a:pt x="1236" y="1644"/>
                      <a:pt x="1458" y="1700"/>
                    </a:cubicBezTo>
                    <a:cubicBezTo>
                      <a:pt x="1605" y="1670"/>
                      <a:pt x="1767" y="1665"/>
                      <a:pt x="1908" y="1614"/>
                    </a:cubicBezTo>
                    <a:cubicBezTo>
                      <a:pt x="2143" y="1533"/>
                      <a:pt x="2035" y="1406"/>
                      <a:pt x="2304" y="1279"/>
                    </a:cubicBezTo>
                    <a:cubicBezTo>
                      <a:pt x="2418" y="1294"/>
                      <a:pt x="2526" y="1330"/>
                      <a:pt x="2640" y="1320"/>
                    </a:cubicBezTo>
                    <a:cubicBezTo>
                      <a:pt x="2855" y="1299"/>
                      <a:pt x="2915" y="1061"/>
                      <a:pt x="2975" y="939"/>
                    </a:cubicBezTo>
                    <a:cubicBezTo>
                      <a:pt x="2868" y="568"/>
                      <a:pt x="2754" y="508"/>
                      <a:pt x="2304" y="386"/>
                    </a:cubicBezTo>
                    <a:cubicBezTo>
                      <a:pt x="2156" y="401"/>
                      <a:pt x="2002" y="442"/>
                      <a:pt x="1854" y="431"/>
                    </a:cubicBezTo>
                    <a:cubicBezTo>
                      <a:pt x="1424" y="411"/>
                      <a:pt x="1142" y="91"/>
                      <a:pt x="732" y="5"/>
                    </a:cubicBezTo>
                    <a:cubicBezTo>
                      <a:pt x="565" y="31"/>
                      <a:pt x="350" y="0"/>
                      <a:pt x="229" y="91"/>
                    </a:cubicBezTo>
                    <a:cubicBezTo>
                      <a:pt x="128" y="163"/>
                      <a:pt x="195" y="345"/>
                      <a:pt x="0" y="345"/>
                    </a:cubicBezTo>
                  </a:path>
                </a:pathLst>
              </a:custGeom>
              <a:grpFill/>
              <a:ln w="0">
                <a:solidFill>
                  <a:srgbClr val="CC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" name="Freeform 62"/>
              <p:cNvSpPr>
                <a:spLocks/>
              </p:cNvSpPr>
              <p:nvPr/>
            </p:nvSpPr>
            <p:spPr bwMode="auto">
              <a:xfrm>
                <a:off x="1671" y="2447"/>
                <a:ext cx="291" cy="177"/>
              </a:xfrm>
              <a:custGeom>
                <a:avLst/>
                <a:gdLst>
                  <a:gd name="T0" fmla="*/ 0 w 291"/>
                  <a:gd name="T1" fmla="*/ 36 h 177"/>
                  <a:gd name="T2" fmla="*/ 55 w 291"/>
                  <a:gd name="T3" fmla="*/ 107 h 177"/>
                  <a:gd name="T4" fmla="*/ 77 w 291"/>
                  <a:gd name="T5" fmla="*/ 129 h 177"/>
                  <a:gd name="T6" fmla="*/ 99 w 291"/>
                  <a:gd name="T7" fmla="*/ 151 h 177"/>
                  <a:gd name="T8" fmla="*/ 143 w 291"/>
                  <a:gd name="T9" fmla="*/ 177 h 177"/>
                  <a:gd name="T10" fmla="*/ 187 w 291"/>
                  <a:gd name="T11" fmla="*/ 168 h 177"/>
                  <a:gd name="T12" fmla="*/ 226 w 291"/>
                  <a:gd name="T13" fmla="*/ 133 h 177"/>
                  <a:gd name="T14" fmla="*/ 259 w 291"/>
                  <a:gd name="T15" fmla="*/ 138 h 177"/>
                  <a:gd name="T16" fmla="*/ 291 w 291"/>
                  <a:gd name="T17" fmla="*/ 98 h 177"/>
                  <a:gd name="T18" fmla="*/ 226 w 291"/>
                  <a:gd name="T19" fmla="*/ 40 h 177"/>
                  <a:gd name="T20" fmla="*/ 182 w 291"/>
                  <a:gd name="T21" fmla="*/ 45 h 177"/>
                  <a:gd name="T22" fmla="*/ 72 w 291"/>
                  <a:gd name="T23" fmla="*/ 1 h 177"/>
                  <a:gd name="T24" fmla="*/ 22 w 291"/>
                  <a:gd name="T25" fmla="*/ 10 h 177"/>
                  <a:gd name="T26" fmla="*/ 0 w 291"/>
                  <a:gd name="T27" fmla="*/ 36 h 177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291"/>
                  <a:gd name="T43" fmla="*/ 0 h 177"/>
                  <a:gd name="T44" fmla="*/ 291 w 291"/>
                  <a:gd name="T45" fmla="*/ 177 h 177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291" h="177">
                    <a:moveTo>
                      <a:pt x="0" y="36"/>
                    </a:moveTo>
                    <a:cubicBezTo>
                      <a:pt x="24" y="56"/>
                      <a:pt x="35" y="84"/>
                      <a:pt x="55" y="107"/>
                    </a:cubicBezTo>
                    <a:cubicBezTo>
                      <a:pt x="68" y="140"/>
                      <a:pt x="49" y="101"/>
                      <a:pt x="77" y="129"/>
                    </a:cubicBezTo>
                    <a:cubicBezTo>
                      <a:pt x="108" y="159"/>
                      <a:pt x="49" y="125"/>
                      <a:pt x="99" y="151"/>
                    </a:cubicBezTo>
                    <a:cubicBezTo>
                      <a:pt x="112" y="167"/>
                      <a:pt x="121" y="171"/>
                      <a:pt x="143" y="177"/>
                    </a:cubicBezTo>
                    <a:cubicBezTo>
                      <a:pt x="157" y="174"/>
                      <a:pt x="173" y="174"/>
                      <a:pt x="187" y="168"/>
                    </a:cubicBezTo>
                    <a:cubicBezTo>
                      <a:pt x="210" y="160"/>
                      <a:pt x="199" y="147"/>
                      <a:pt x="226" y="133"/>
                    </a:cubicBezTo>
                    <a:cubicBezTo>
                      <a:pt x="237" y="135"/>
                      <a:pt x="247" y="139"/>
                      <a:pt x="259" y="138"/>
                    </a:cubicBezTo>
                    <a:cubicBezTo>
                      <a:pt x="280" y="136"/>
                      <a:pt x="285" y="111"/>
                      <a:pt x="291" y="98"/>
                    </a:cubicBezTo>
                    <a:cubicBezTo>
                      <a:pt x="281" y="59"/>
                      <a:pt x="270" y="53"/>
                      <a:pt x="226" y="40"/>
                    </a:cubicBezTo>
                    <a:cubicBezTo>
                      <a:pt x="211" y="42"/>
                      <a:pt x="196" y="46"/>
                      <a:pt x="182" y="45"/>
                    </a:cubicBezTo>
                    <a:cubicBezTo>
                      <a:pt x="139" y="43"/>
                      <a:pt x="112" y="10"/>
                      <a:pt x="72" y="1"/>
                    </a:cubicBezTo>
                    <a:cubicBezTo>
                      <a:pt x="55" y="3"/>
                      <a:pt x="34" y="0"/>
                      <a:pt x="22" y="10"/>
                    </a:cubicBezTo>
                    <a:cubicBezTo>
                      <a:pt x="12" y="17"/>
                      <a:pt x="19" y="36"/>
                      <a:pt x="0" y="36"/>
                    </a:cubicBezTo>
                  </a:path>
                </a:pathLst>
              </a:custGeom>
              <a:grpFill/>
              <a:ln w="7938" cap="rnd">
                <a:solidFill>
                  <a:srgbClr val="CC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1" name="Group 63"/>
            <p:cNvGrpSpPr>
              <a:grpSpLocks/>
            </p:cNvGrpSpPr>
            <p:nvPr/>
          </p:nvGrpSpPr>
          <p:grpSpPr bwMode="auto">
            <a:xfrm>
              <a:off x="1967" y="2487"/>
              <a:ext cx="371" cy="169"/>
              <a:chOff x="1967" y="2487"/>
              <a:chExt cx="371" cy="169"/>
            </a:xfrm>
            <a:grpFill/>
          </p:grpSpPr>
          <p:sp>
            <p:nvSpPr>
              <p:cNvPr id="111" name="Freeform 64"/>
              <p:cNvSpPr>
                <a:spLocks/>
              </p:cNvSpPr>
              <p:nvPr/>
            </p:nvSpPr>
            <p:spPr bwMode="auto">
              <a:xfrm>
                <a:off x="1967" y="2487"/>
                <a:ext cx="371" cy="169"/>
              </a:xfrm>
              <a:custGeom>
                <a:avLst/>
                <a:gdLst>
                  <a:gd name="T0" fmla="*/ 11 w 3784"/>
                  <a:gd name="T1" fmla="*/ 5 h 1617"/>
                  <a:gd name="T2" fmla="*/ 31 w 3784"/>
                  <a:gd name="T3" fmla="*/ 3 h 1617"/>
                  <a:gd name="T4" fmla="*/ 36 w 3784"/>
                  <a:gd name="T5" fmla="*/ 7 h 1617"/>
                  <a:gd name="T6" fmla="*/ 35 w 3784"/>
                  <a:gd name="T7" fmla="*/ 13 h 1617"/>
                  <a:gd name="T8" fmla="*/ 34 w 3784"/>
                  <a:gd name="T9" fmla="*/ 15 h 1617"/>
                  <a:gd name="T10" fmla="*/ 24 w 3784"/>
                  <a:gd name="T11" fmla="*/ 18 h 1617"/>
                  <a:gd name="T12" fmla="*/ 14 w 3784"/>
                  <a:gd name="T13" fmla="*/ 16 h 1617"/>
                  <a:gd name="T14" fmla="*/ 8 w 3784"/>
                  <a:gd name="T15" fmla="*/ 15 h 1617"/>
                  <a:gd name="T16" fmla="*/ 5 w 3784"/>
                  <a:gd name="T17" fmla="*/ 13 h 1617"/>
                  <a:gd name="T18" fmla="*/ 3 w 3784"/>
                  <a:gd name="T19" fmla="*/ 12 h 1617"/>
                  <a:gd name="T20" fmla="*/ 2 w 3784"/>
                  <a:gd name="T21" fmla="*/ 11 h 1617"/>
                  <a:gd name="T22" fmla="*/ 9 w 3784"/>
                  <a:gd name="T23" fmla="*/ 6 h 1617"/>
                  <a:gd name="T24" fmla="*/ 11 w 3784"/>
                  <a:gd name="T25" fmla="*/ 5 h 161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3784"/>
                  <a:gd name="T40" fmla="*/ 0 h 1617"/>
                  <a:gd name="T41" fmla="*/ 3784 w 3784"/>
                  <a:gd name="T42" fmla="*/ 1617 h 161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3784" h="1617">
                    <a:moveTo>
                      <a:pt x="1134" y="420"/>
                    </a:moveTo>
                    <a:cubicBezTo>
                      <a:pt x="1859" y="0"/>
                      <a:pt x="1953" y="215"/>
                      <a:pt x="3261" y="251"/>
                    </a:cubicBezTo>
                    <a:cubicBezTo>
                      <a:pt x="3643" y="543"/>
                      <a:pt x="3509" y="410"/>
                      <a:pt x="3710" y="635"/>
                    </a:cubicBezTo>
                    <a:cubicBezTo>
                      <a:pt x="3784" y="870"/>
                      <a:pt x="3750" y="1029"/>
                      <a:pt x="3596" y="1233"/>
                    </a:cubicBezTo>
                    <a:cubicBezTo>
                      <a:pt x="3556" y="1290"/>
                      <a:pt x="3549" y="1356"/>
                      <a:pt x="3489" y="1402"/>
                    </a:cubicBezTo>
                    <a:cubicBezTo>
                      <a:pt x="3375" y="1489"/>
                      <a:pt x="2757" y="1556"/>
                      <a:pt x="2536" y="1617"/>
                    </a:cubicBezTo>
                    <a:cubicBezTo>
                      <a:pt x="2174" y="1581"/>
                      <a:pt x="1832" y="1535"/>
                      <a:pt x="1470" y="1489"/>
                    </a:cubicBezTo>
                    <a:cubicBezTo>
                      <a:pt x="1268" y="1433"/>
                      <a:pt x="1060" y="1412"/>
                      <a:pt x="852" y="1361"/>
                    </a:cubicBezTo>
                    <a:cubicBezTo>
                      <a:pt x="738" y="1305"/>
                      <a:pt x="631" y="1244"/>
                      <a:pt x="517" y="1187"/>
                    </a:cubicBezTo>
                    <a:cubicBezTo>
                      <a:pt x="463" y="1162"/>
                      <a:pt x="349" y="1106"/>
                      <a:pt x="349" y="1106"/>
                    </a:cubicBezTo>
                    <a:cubicBezTo>
                      <a:pt x="316" y="1065"/>
                      <a:pt x="269" y="1024"/>
                      <a:pt x="242" y="978"/>
                    </a:cubicBezTo>
                    <a:cubicBezTo>
                      <a:pt x="0" y="599"/>
                      <a:pt x="644" y="584"/>
                      <a:pt x="966" y="507"/>
                    </a:cubicBezTo>
                    <a:cubicBezTo>
                      <a:pt x="1060" y="456"/>
                      <a:pt x="1691" y="200"/>
                      <a:pt x="1134" y="420"/>
                    </a:cubicBezTo>
                  </a:path>
                </a:pathLst>
              </a:custGeom>
              <a:grpFill/>
              <a:ln w="0">
                <a:solidFill>
                  <a:srgbClr val="CC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" name="Freeform 65"/>
              <p:cNvSpPr>
                <a:spLocks/>
              </p:cNvSpPr>
              <p:nvPr/>
            </p:nvSpPr>
            <p:spPr bwMode="auto">
              <a:xfrm>
                <a:off x="1967" y="2487"/>
                <a:ext cx="371" cy="169"/>
              </a:xfrm>
              <a:custGeom>
                <a:avLst/>
                <a:gdLst>
                  <a:gd name="T0" fmla="*/ 111 w 371"/>
                  <a:gd name="T1" fmla="*/ 44 h 169"/>
                  <a:gd name="T2" fmla="*/ 320 w 371"/>
                  <a:gd name="T3" fmla="*/ 26 h 169"/>
                  <a:gd name="T4" fmla="*/ 364 w 371"/>
                  <a:gd name="T5" fmla="*/ 66 h 169"/>
                  <a:gd name="T6" fmla="*/ 353 w 371"/>
                  <a:gd name="T7" fmla="*/ 129 h 169"/>
                  <a:gd name="T8" fmla="*/ 342 w 371"/>
                  <a:gd name="T9" fmla="*/ 146 h 169"/>
                  <a:gd name="T10" fmla="*/ 249 w 371"/>
                  <a:gd name="T11" fmla="*/ 169 h 169"/>
                  <a:gd name="T12" fmla="*/ 144 w 371"/>
                  <a:gd name="T13" fmla="*/ 155 h 169"/>
                  <a:gd name="T14" fmla="*/ 84 w 371"/>
                  <a:gd name="T15" fmla="*/ 142 h 169"/>
                  <a:gd name="T16" fmla="*/ 51 w 371"/>
                  <a:gd name="T17" fmla="*/ 124 h 169"/>
                  <a:gd name="T18" fmla="*/ 34 w 371"/>
                  <a:gd name="T19" fmla="*/ 115 h 169"/>
                  <a:gd name="T20" fmla="*/ 24 w 371"/>
                  <a:gd name="T21" fmla="*/ 102 h 169"/>
                  <a:gd name="T22" fmla="*/ 95 w 371"/>
                  <a:gd name="T23" fmla="*/ 53 h 169"/>
                  <a:gd name="T24" fmla="*/ 111 w 371"/>
                  <a:gd name="T25" fmla="*/ 44 h 16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371"/>
                  <a:gd name="T40" fmla="*/ 0 h 169"/>
                  <a:gd name="T41" fmla="*/ 371 w 371"/>
                  <a:gd name="T42" fmla="*/ 169 h 169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371" h="169">
                    <a:moveTo>
                      <a:pt x="111" y="44"/>
                    </a:moveTo>
                    <a:cubicBezTo>
                      <a:pt x="182" y="0"/>
                      <a:pt x="192" y="23"/>
                      <a:pt x="320" y="26"/>
                    </a:cubicBezTo>
                    <a:cubicBezTo>
                      <a:pt x="357" y="57"/>
                      <a:pt x="344" y="43"/>
                      <a:pt x="364" y="66"/>
                    </a:cubicBezTo>
                    <a:cubicBezTo>
                      <a:pt x="371" y="91"/>
                      <a:pt x="368" y="107"/>
                      <a:pt x="353" y="129"/>
                    </a:cubicBezTo>
                    <a:cubicBezTo>
                      <a:pt x="349" y="134"/>
                      <a:pt x="348" y="141"/>
                      <a:pt x="342" y="146"/>
                    </a:cubicBezTo>
                    <a:cubicBezTo>
                      <a:pt x="331" y="155"/>
                      <a:pt x="270" y="162"/>
                      <a:pt x="249" y="169"/>
                    </a:cubicBezTo>
                    <a:cubicBezTo>
                      <a:pt x="213" y="165"/>
                      <a:pt x="180" y="160"/>
                      <a:pt x="144" y="155"/>
                    </a:cubicBezTo>
                    <a:cubicBezTo>
                      <a:pt x="125" y="149"/>
                      <a:pt x="104" y="147"/>
                      <a:pt x="84" y="142"/>
                    </a:cubicBezTo>
                    <a:cubicBezTo>
                      <a:pt x="73" y="136"/>
                      <a:pt x="62" y="130"/>
                      <a:pt x="51" y="124"/>
                    </a:cubicBezTo>
                    <a:cubicBezTo>
                      <a:pt x="46" y="121"/>
                      <a:pt x="34" y="115"/>
                      <a:pt x="34" y="115"/>
                    </a:cubicBezTo>
                    <a:cubicBezTo>
                      <a:pt x="31" y="111"/>
                      <a:pt x="27" y="107"/>
                      <a:pt x="24" y="102"/>
                    </a:cubicBezTo>
                    <a:cubicBezTo>
                      <a:pt x="0" y="63"/>
                      <a:pt x="63" y="61"/>
                      <a:pt x="95" y="53"/>
                    </a:cubicBezTo>
                    <a:cubicBezTo>
                      <a:pt x="104" y="48"/>
                      <a:pt x="166" y="21"/>
                      <a:pt x="111" y="44"/>
                    </a:cubicBezTo>
                  </a:path>
                </a:pathLst>
              </a:custGeom>
              <a:grpFill/>
              <a:ln w="7938" cap="rnd">
                <a:solidFill>
                  <a:srgbClr val="CC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2" name="Group 66"/>
            <p:cNvGrpSpPr>
              <a:grpSpLocks/>
            </p:cNvGrpSpPr>
            <p:nvPr/>
          </p:nvGrpSpPr>
          <p:grpSpPr bwMode="auto">
            <a:xfrm>
              <a:off x="1856" y="2290"/>
              <a:ext cx="365" cy="175"/>
              <a:chOff x="1856" y="2290"/>
              <a:chExt cx="365" cy="175"/>
            </a:xfrm>
            <a:grpFill/>
          </p:grpSpPr>
          <p:sp>
            <p:nvSpPr>
              <p:cNvPr id="109" name="Freeform 67"/>
              <p:cNvSpPr>
                <a:spLocks/>
              </p:cNvSpPr>
              <p:nvPr/>
            </p:nvSpPr>
            <p:spPr bwMode="auto">
              <a:xfrm>
                <a:off x="1856" y="2290"/>
                <a:ext cx="365" cy="175"/>
              </a:xfrm>
              <a:custGeom>
                <a:avLst/>
                <a:gdLst>
                  <a:gd name="T0" fmla="*/ 7 w 3725"/>
                  <a:gd name="T1" fmla="*/ 4 h 1675"/>
                  <a:gd name="T2" fmla="*/ 4 w 3725"/>
                  <a:gd name="T3" fmla="*/ 7 h 1675"/>
                  <a:gd name="T4" fmla="*/ 2 w 3725"/>
                  <a:gd name="T5" fmla="*/ 10 h 1675"/>
                  <a:gd name="T6" fmla="*/ 0 w 3725"/>
                  <a:gd name="T7" fmla="*/ 15 h 1675"/>
                  <a:gd name="T8" fmla="*/ 5 w 3725"/>
                  <a:gd name="T9" fmla="*/ 17 h 1675"/>
                  <a:gd name="T10" fmla="*/ 26 w 3725"/>
                  <a:gd name="T11" fmla="*/ 16 h 1675"/>
                  <a:gd name="T12" fmla="*/ 32 w 3725"/>
                  <a:gd name="T13" fmla="*/ 14 h 1675"/>
                  <a:gd name="T14" fmla="*/ 35 w 3725"/>
                  <a:gd name="T15" fmla="*/ 8 h 1675"/>
                  <a:gd name="T16" fmla="*/ 35 w 3725"/>
                  <a:gd name="T17" fmla="*/ 6 h 1675"/>
                  <a:gd name="T18" fmla="*/ 34 w 3725"/>
                  <a:gd name="T19" fmla="*/ 6 h 1675"/>
                  <a:gd name="T20" fmla="*/ 29 w 3725"/>
                  <a:gd name="T21" fmla="*/ 1 h 1675"/>
                  <a:gd name="T22" fmla="*/ 24 w 3725"/>
                  <a:gd name="T23" fmla="*/ 0 h 1675"/>
                  <a:gd name="T24" fmla="*/ 19 w 3725"/>
                  <a:gd name="T25" fmla="*/ 1 h 1675"/>
                  <a:gd name="T26" fmla="*/ 19 w 3725"/>
                  <a:gd name="T27" fmla="*/ 2 h 1675"/>
                  <a:gd name="T28" fmla="*/ 16 w 3725"/>
                  <a:gd name="T29" fmla="*/ 5 h 1675"/>
                  <a:gd name="T30" fmla="*/ 10 w 3725"/>
                  <a:gd name="T31" fmla="*/ 4 h 1675"/>
                  <a:gd name="T32" fmla="*/ 7 w 3725"/>
                  <a:gd name="T33" fmla="*/ 4 h 167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725"/>
                  <a:gd name="T52" fmla="*/ 0 h 1675"/>
                  <a:gd name="T53" fmla="*/ 3725 w 3725"/>
                  <a:gd name="T54" fmla="*/ 1675 h 167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725" h="1675">
                    <a:moveTo>
                      <a:pt x="732" y="342"/>
                    </a:moveTo>
                    <a:cubicBezTo>
                      <a:pt x="618" y="454"/>
                      <a:pt x="510" y="572"/>
                      <a:pt x="396" y="684"/>
                    </a:cubicBezTo>
                    <a:cubicBezTo>
                      <a:pt x="316" y="766"/>
                      <a:pt x="168" y="939"/>
                      <a:pt x="168" y="939"/>
                    </a:cubicBezTo>
                    <a:cubicBezTo>
                      <a:pt x="34" y="1251"/>
                      <a:pt x="87" y="1108"/>
                      <a:pt x="0" y="1368"/>
                    </a:cubicBezTo>
                    <a:cubicBezTo>
                      <a:pt x="383" y="1562"/>
                      <a:pt x="208" y="1506"/>
                      <a:pt x="504" y="1578"/>
                    </a:cubicBezTo>
                    <a:cubicBezTo>
                      <a:pt x="2638" y="1496"/>
                      <a:pt x="1926" y="1675"/>
                      <a:pt x="2745" y="1450"/>
                    </a:cubicBezTo>
                    <a:cubicBezTo>
                      <a:pt x="2940" y="1302"/>
                      <a:pt x="3041" y="1287"/>
                      <a:pt x="3309" y="1241"/>
                    </a:cubicBezTo>
                    <a:cubicBezTo>
                      <a:pt x="3504" y="1093"/>
                      <a:pt x="3517" y="955"/>
                      <a:pt x="3645" y="771"/>
                    </a:cubicBezTo>
                    <a:cubicBezTo>
                      <a:pt x="3665" y="715"/>
                      <a:pt x="3725" y="653"/>
                      <a:pt x="3698" y="597"/>
                    </a:cubicBezTo>
                    <a:cubicBezTo>
                      <a:pt x="3678" y="551"/>
                      <a:pt x="3577" y="551"/>
                      <a:pt x="3530" y="516"/>
                    </a:cubicBezTo>
                    <a:cubicBezTo>
                      <a:pt x="3289" y="332"/>
                      <a:pt x="3544" y="245"/>
                      <a:pt x="2973" y="133"/>
                    </a:cubicBezTo>
                    <a:cubicBezTo>
                      <a:pt x="2665" y="71"/>
                      <a:pt x="2819" y="112"/>
                      <a:pt x="2524" y="5"/>
                    </a:cubicBezTo>
                    <a:cubicBezTo>
                      <a:pt x="2356" y="20"/>
                      <a:pt x="2175" y="0"/>
                      <a:pt x="2020" y="46"/>
                    </a:cubicBezTo>
                    <a:cubicBezTo>
                      <a:pt x="1967" y="61"/>
                      <a:pt x="1987" y="133"/>
                      <a:pt x="1960" y="173"/>
                    </a:cubicBezTo>
                    <a:cubicBezTo>
                      <a:pt x="1846" y="378"/>
                      <a:pt x="1900" y="316"/>
                      <a:pt x="1685" y="429"/>
                    </a:cubicBezTo>
                    <a:cubicBezTo>
                      <a:pt x="1477" y="408"/>
                      <a:pt x="1275" y="342"/>
                      <a:pt x="1067" y="342"/>
                    </a:cubicBezTo>
                    <a:cubicBezTo>
                      <a:pt x="698" y="342"/>
                      <a:pt x="866" y="454"/>
                      <a:pt x="732" y="342"/>
                    </a:cubicBezTo>
                  </a:path>
                </a:pathLst>
              </a:custGeom>
              <a:grpFill/>
              <a:ln w="0">
                <a:solidFill>
                  <a:srgbClr val="CC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" name="Freeform 68"/>
              <p:cNvSpPr>
                <a:spLocks/>
              </p:cNvSpPr>
              <p:nvPr/>
            </p:nvSpPr>
            <p:spPr bwMode="auto">
              <a:xfrm>
                <a:off x="1856" y="2290"/>
                <a:ext cx="365" cy="175"/>
              </a:xfrm>
              <a:custGeom>
                <a:avLst/>
                <a:gdLst>
                  <a:gd name="T0" fmla="*/ 72 w 365"/>
                  <a:gd name="T1" fmla="*/ 36 h 175"/>
                  <a:gd name="T2" fmla="*/ 39 w 365"/>
                  <a:gd name="T3" fmla="*/ 71 h 175"/>
                  <a:gd name="T4" fmla="*/ 17 w 365"/>
                  <a:gd name="T5" fmla="*/ 98 h 175"/>
                  <a:gd name="T6" fmla="*/ 0 w 365"/>
                  <a:gd name="T7" fmla="*/ 143 h 175"/>
                  <a:gd name="T8" fmla="*/ 50 w 365"/>
                  <a:gd name="T9" fmla="*/ 165 h 175"/>
                  <a:gd name="T10" fmla="*/ 269 w 365"/>
                  <a:gd name="T11" fmla="*/ 151 h 175"/>
                  <a:gd name="T12" fmla="*/ 325 w 365"/>
                  <a:gd name="T13" fmla="*/ 129 h 175"/>
                  <a:gd name="T14" fmla="*/ 357 w 365"/>
                  <a:gd name="T15" fmla="*/ 80 h 175"/>
                  <a:gd name="T16" fmla="*/ 363 w 365"/>
                  <a:gd name="T17" fmla="*/ 62 h 175"/>
                  <a:gd name="T18" fmla="*/ 346 w 365"/>
                  <a:gd name="T19" fmla="*/ 54 h 175"/>
                  <a:gd name="T20" fmla="*/ 292 w 365"/>
                  <a:gd name="T21" fmla="*/ 14 h 175"/>
                  <a:gd name="T22" fmla="*/ 248 w 365"/>
                  <a:gd name="T23" fmla="*/ 1 h 175"/>
                  <a:gd name="T24" fmla="*/ 198 w 365"/>
                  <a:gd name="T25" fmla="*/ 5 h 175"/>
                  <a:gd name="T26" fmla="*/ 192 w 365"/>
                  <a:gd name="T27" fmla="*/ 18 h 175"/>
                  <a:gd name="T28" fmla="*/ 165 w 365"/>
                  <a:gd name="T29" fmla="*/ 45 h 175"/>
                  <a:gd name="T30" fmla="*/ 105 w 365"/>
                  <a:gd name="T31" fmla="*/ 36 h 175"/>
                  <a:gd name="T32" fmla="*/ 72 w 365"/>
                  <a:gd name="T33" fmla="*/ 36 h 17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65"/>
                  <a:gd name="T52" fmla="*/ 0 h 175"/>
                  <a:gd name="T53" fmla="*/ 365 w 365"/>
                  <a:gd name="T54" fmla="*/ 175 h 17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65" h="175">
                    <a:moveTo>
                      <a:pt x="72" y="36"/>
                    </a:moveTo>
                    <a:cubicBezTo>
                      <a:pt x="61" y="47"/>
                      <a:pt x="50" y="60"/>
                      <a:pt x="39" y="71"/>
                    </a:cubicBezTo>
                    <a:cubicBezTo>
                      <a:pt x="31" y="80"/>
                      <a:pt x="17" y="98"/>
                      <a:pt x="17" y="98"/>
                    </a:cubicBezTo>
                    <a:cubicBezTo>
                      <a:pt x="4" y="130"/>
                      <a:pt x="9" y="116"/>
                      <a:pt x="0" y="143"/>
                    </a:cubicBezTo>
                    <a:cubicBezTo>
                      <a:pt x="38" y="163"/>
                      <a:pt x="21" y="157"/>
                      <a:pt x="50" y="165"/>
                    </a:cubicBezTo>
                    <a:cubicBezTo>
                      <a:pt x="259" y="156"/>
                      <a:pt x="189" y="175"/>
                      <a:pt x="269" y="151"/>
                    </a:cubicBezTo>
                    <a:cubicBezTo>
                      <a:pt x="288" y="136"/>
                      <a:pt x="298" y="134"/>
                      <a:pt x="325" y="129"/>
                    </a:cubicBezTo>
                    <a:cubicBezTo>
                      <a:pt x="344" y="114"/>
                      <a:pt x="345" y="100"/>
                      <a:pt x="357" y="80"/>
                    </a:cubicBezTo>
                    <a:cubicBezTo>
                      <a:pt x="359" y="75"/>
                      <a:pt x="365" y="68"/>
                      <a:pt x="363" y="62"/>
                    </a:cubicBezTo>
                    <a:cubicBezTo>
                      <a:pt x="361" y="58"/>
                      <a:pt x="351" y="58"/>
                      <a:pt x="346" y="54"/>
                    </a:cubicBezTo>
                    <a:cubicBezTo>
                      <a:pt x="323" y="35"/>
                      <a:pt x="348" y="26"/>
                      <a:pt x="292" y="14"/>
                    </a:cubicBezTo>
                    <a:cubicBezTo>
                      <a:pt x="261" y="8"/>
                      <a:pt x="276" y="12"/>
                      <a:pt x="248" y="1"/>
                    </a:cubicBezTo>
                    <a:cubicBezTo>
                      <a:pt x="231" y="2"/>
                      <a:pt x="213" y="0"/>
                      <a:pt x="198" y="5"/>
                    </a:cubicBezTo>
                    <a:cubicBezTo>
                      <a:pt x="193" y="7"/>
                      <a:pt x="195" y="14"/>
                      <a:pt x="192" y="18"/>
                    </a:cubicBezTo>
                    <a:cubicBezTo>
                      <a:pt x="181" y="40"/>
                      <a:pt x="186" y="33"/>
                      <a:pt x="165" y="45"/>
                    </a:cubicBezTo>
                    <a:cubicBezTo>
                      <a:pt x="145" y="43"/>
                      <a:pt x="125" y="36"/>
                      <a:pt x="105" y="36"/>
                    </a:cubicBezTo>
                    <a:cubicBezTo>
                      <a:pt x="69" y="36"/>
                      <a:pt x="85" y="47"/>
                      <a:pt x="72" y="36"/>
                    </a:cubicBezTo>
                  </a:path>
                </a:pathLst>
              </a:custGeom>
              <a:grpFill/>
              <a:ln w="7938" cap="rnd">
                <a:solidFill>
                  <a:srgbClr val="CC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3" name="Freeform 69"/>
            <p:cNvSpPr>
              <a:spLocks noEditPoints="1"/>
            </p:cNvSpPr>
            <p:nvPr/>
          </p:nvSpPr>
          <p:spPr bwMode="auto">
            <a:xfrm>
              <a:off x="343" y="1802"/>
              <a:ext cx="137" cy="1275"/>
            </a:xfrm>
            <a:custGeom>
              <a:avLst/>
              <a:gdLst>
                <a:gd name="T0" fmla="*/ 7 w 1393"/>
                <a:gd name="T1" fmla="*/ 3 h 12240"/>
                <a:gd name="T2" fmla="*/ 7 w 1393"/>
                <a:gd name="T3" fmla="*/ 0 h 12240"/>
                <a:gd name="T4" fmla="*/ 8 w 1393"/>
                <a:gd name="T5" fmla="*/ 8 h 12240"/>
                <a:gd name="T6" fmla="*/ 5 w 1393"/>
                <a:gd name="T7" fmla="*/ 8 h 12240"/>
                <a:gd name="T8" fmla="*/ 8 w 1393"/>
                <a:gd name="T9" fmla="*/ 15 h 12240"/>
                <a:gd name="T10" fmla="*/ 5 w 1393"/>
                <a:gd name="T11" fmla="*/ 15 h 12240"/>
                <a:gd name="T12" fmla="*/ 8 w 1393"/>
                <a:gd name="T13" fmla="*/ 15 h 12240"/>
                <a:gd name="T14" fmla="*/ 7 w 1393"/>
                <a:gd name="T15" fmla="*/ 23 h 12240"/>
                <a:gd name="T16" fmla="*/ 7 w 1393"/>
                <a:gd name="T17" fmla="*/ 20 h 12240"/>
                <a:gd name="T18" fmla="*/ 8 w 1393"/>
                <a:gd name="T19" fmla="*/ 28 h 12240"/>
                <a:gd name="T20" fmla="*/ 5 w 1393"/>
                <a:gd name="T21" fmla="*/ 28 h 12240"/>
                <a:gd name="T22" fmla="*/ 8 w 1393"/>
                <a:gd name="T23" fmla="*/ 34 h 12240"/>
                <a:gd name="T24" fmla="*/ 5 w 1393"/>
                <a:gd name="T25" fmla="*/ 34 h 12240"/>
                <a:gd name="T26" fmla="*/ 8 w 1393"/>
                <a:gd name="T27" fmla="*/ 34 h 12240"/>
                <a:gd name="T28" fmla="*/ 7 w 1393"/>
                <a:gd name="T29" fmla="*/ 42 h 12240"/>
                <a:gd name="T30" fmla="*/ 7 w 1393"/>
                <a:gd name="T31" fmla="*/ 39 h 12240"/>
                <a:gd name="T32" fmla="*/ 8 w 1393"/>
                <a:gd name="T33" fmla="*/ 47 h 12240"/>
                <a:gd name="T34" fmla="*/ 5 w 1393"/>
                <a:gd name="T35" fmla="*/ 47 h 12240"/>
                <a:gd name="T36" fmla="*/ 8 w 1393"/>
                <a:gd name="T37" fmla="*/ 54 h 12240"/>
                <a:gd name="T38" fmla="*/ 5 w 1393"/>
                <a:gd name="T39" fmla="*/ 54 h 12240"/>
                <a:gd name="T40" fmla="*/ 8 w 1393"/>
                <a:gd name="T41" fmla="*/ 54 h 12240"/>
                <a:gd name="T42" fmla="*/ 7 w 1393"/>
                <a:gd name="T43" fmla="*/ 62 h 12240"/>
                <a:gd name="T44" fmla="*/ 7 w 1393"/>
                <a:gd name="T45" fmla="*/ 59 h 12240"/>
                <a:gd name="T46" fmla="*/ 8 w 1393"/>
                <a:gd name="T47" fmla="*/ 67 h 12240"/>
                <a:gd name="T48" fmla="*/ 5 w 1393"/>
                <a:gd name="T49" fmla="*/ 67 h 12240"/>
                <a:gd name="T50" fmla="*/ 8 w 1393"/>
                <a:gd name="T51" fmla="*/ 73 h 12240"/>
                <a:gd name="T52" fmla="*/ 5 w 1393"/>
                <a:gd name="T53" fmla="*/ 73 h 12240"/>
                <a:gd name="T54" fmla="*/ 8 w 1393"/>
                <a:gd name="T55" fmla="*/ 73 h 12240"/>
                <a:gd name="T56" fmla="*/ 7 w 1393"/>
                <a:gd name="T57" fmla="*/ 81 h 12240"/>
                <a:gd name="T58" fmla="*/ 7 w 1393"/>
                <a:gd name="T59" fmla="*/ 78 h 12240"/>
                <a:gd name="T60" fmla="*/ 8 w 1393"/>
                <a:gd name="T61" fmla="*/ 86 h 12240"/>
                <a:gd name="T62" fmla="*/ 5 w 1393"/>
                <a:gd name="T63" fmla="*/ 86 h 12240"/>
                <a:gd name="T64" fmla="*/ 8 w 1393"/>
                <a:gd name="T65" fmla="*/ 93 h 12240"/>
                <a:gd name="T66" fmla="*/ 5 w 1393"/>
                <a:gd name="T67" fmla="*/ 93 h 12240"/>
                <a:gd name="T68" fmla="*/ 8 w 1393"/>
                <a:gd name="T69" fmla="*/ 93 h 12240"/>
                <a:gd name="T70" fmla="*/ 7 w 1393"/>
                <a:gd name="T71" fmla="*/ 101 h 12240"/>
                <a:gd name="T72" fmla="*/ 7 w 1393"/>
                <a:gd name="T73" fmla="*/ 98 h 12240"/>
                <a:gd name="T74" fmla="*/ 8 w 1393"/>
                <a:gd name="T75" fmla="*/ 106 h 12240"/>
                <a:gd name="T76" fmla="*/ 5 w 1393"/>
                <a:gd name="T77" fmla="*/ 106 h 12240"/>
                <a:gd name="T78" fmla="*/ 8 w 1393"/>
                <a:gd name="T79" fmla="*/ 112 h 12240"/>
                <a:gd name="T80" fmla="*/ 5 w 1393"/>
                <a:gd name="T81" fmla="*/ 112 h 12240"/>
                <a:gd name="T82" fmla="*/ 8 w 1393"/>
                <a:gd name="T83" fmla="*/ 112 h 12240"/>
                <a:gd name="T84" fmla="*/ 7 w 1393"/>
                <a:gd name="T85" fmla="*/ 121 h 12240"/>
                <a:gd name="T86" fmla="*/ 7 w 1393"/>
                <a:gd name="T87" fmla="*/ 117 h 12240"/>
                <a:gd name="T88" fmla="*/ 8 w 1393"/>
                <a:gd name="T89" fmla="*/ 125 h 12240"/>
                <a:gd name="T90" fmla="*/ 5 w 1393"/>
                <a:gd name="T91" fmla="*/ 125 h 12240"/>
                <a:gd name="T92" fmla="*/ 13 w 1393"/>
                <a:gd name="T93" fmla="*/ 121 h 12240"/>
                <a:gd name="T94" fmla="*/ 1 w 1393"/>
                <a:gd name="T95" fmla="*/ 118 h 12240"/>
                <a:gd name="T96" fmla="*/ 6 w 1393"/>
                <a:gd name="T97" fmla="*/ 129 h 12240"/>
                <a:gd name="T98" fmla="*/ 13 w 1393"/>
                <a:gd name="T99" fmla="*/ 121 h 12240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393"/>
                <a:gd name="T151" fmla="*/ 0 h 12240"/>
                <a:gd name="T152" fmla="*/ 1393 w 1393"/>
                <a:gd name="T153" fmla="*/ 12240 h 12240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393" h="12240">
                  <a:moveTo>
                    <a:pt x="846" y="150"/>
                  </a:moveTo>
                  <a:lnTo>
                    <a:pt x="846" y="151"/>
                  </a:lnTo>
                  <a:cubicBezTo>
                    <a:pt x="846" y="234"/>
                    <a:pt x="779" y="301"/>
                    <a:pt x="696" y="301"/>
                  </a:cubicBezTo>
                  <a:cubicBezTo>
                    <a:pt x="614" y="301"/>
                    <a:pt x="546" y="234"/>
                    <a:pt x="546" y="151"/>
                  </a:cubicBezTo>
                  <a:lnTo>
                    <a:pt x="546" y="150"/>
                  </a:lnTo>
                  <a:cubicBezTo>
                    <a:pt x="546" y="68"/>
                    <a:pt x="614" y="0"/>
                    <a:pt x="696" y="0"/>
                  </a:cubicBezTo>
                  <a:cubicBezTo>
                    <a:pt x="779" y="0"/>
                    <a:pt x="846" y="68"/>
                    <a:pt x="846" y="150"/>
                  </a:cubicBezTo>
                  <a:close/>
                  <a:moveTo>
                    <a:pt x="846" y="751"/>
                  </a:moveTo>
                  <a:lnTo>
                    <a:pt x="846" y="751"/>
                  </a:lnTo>
                  <a:cubicBezTo>
                    <a:pt x="846" y="834"/>
                    <a:pt x="779" y="901"/>
                    <a:pt x="696" y="901"/>
                  </a:cubicBezTo>
                  <a:cubicBezTo>
                    <a:pt x="614" y="901"/>
                    <a:pt x="546" y="834"/>
                    <a:pt x="546" y="751"/>
                  </a:cubicBezTo>
                  <a:cubicBezTo>
                    <a:pt x="546" y="668"/>
                    <a:pt x="614" y="601"/>
                    <a:pt x="696" y="601"/>
                  </a:cubicBezTo>
                  <a:cubicBezTo>
                    <a:pt x="779" y="601"/>
                    <a:pt x="846" y="668"/>
                    <a:pt x="846" y="751"/>
                  </a:cubicBezTo>
                  <a:close/>
                  <a:moveTo>
                    <a:pt x="846" y="1351"/>
                  </a:moveTo>
                  <a:lnTo>
                    <a:pt x="846" y="1351"/>
                  </a:lnTo>
                  <a:cubicBezTo>
                    <a:pt x="846" y="1434"/>
                    <a:pt x="779" y="1501"/>
                    <a:pt x="696" y="1501"/>
                  </a:cubicBezTo>
                  <a:cubicBezTo>
                    <a:pt x="614" y="1501"/>
                    <a:pt x="546" y="1434"/>
                    <a:pt x="546" y="1351"/>
                  </a:cubicBezTo>
                  <a:cubicBezTo>
                    <a:pt x="546" y="1268"/>
                    <a:pt x="614" y="1201"/>
                    <a:pt x="696" y="1201"/>
                  </a:cubicBezTo>
                  <a:cubicBezTo>
                    <a:pt x="779" y="1201"/>
                    <a:pt x="846" y="1268"/>
                    <a:pt x="846" y="1351"/>
                  </a:cubicBezTo>
                  <a:close/>
                  <a:moveTo>
                    <a:pt x="846" y="1951"/>
                  </a:moveTo>
                  <a:lnTo>
                    <a:pt x="846" y="1952"/>
                  </a:lnTo>
                  <a:cubicBezTo>
                    <a:pt x="846" y="2035"/>
                    <a:pt x="779" y="2102"/>
                    <a:pt x="696" y="2102"/>
                  </a:cubicBezTo>
                  <a:cubicBezTo>
                    <a:pt x="614" y="2102"/>
                    <a:pt x="546" y="2035"/>
                    <a:pt x="546" y="1952"/>
                  </a:cubicBezTo>
                  <a:lnTo>
                    <a:pt x="546" y="1951"/>
                  </a:lnTo>
                  <a:cubicBezTo>
                    <a:pt x="546" y="1869"/>
                    <a:pt x="614" y="1801"/>
                    <a:pt x="696" y="1801"/>
                  </a:cubicBezTo>
                  <a:cubicBezTo>
                    <a:pt x="779" y="1801"/>
                    <a:pt x="846" y="1869"/>
                    <a:pt x="846" y="1951"/>
                  </a:cubicBezTo>
                  <a:close/>
                  <a:moveTo>
                    <a:pt x="846" y="2552"/>
                  </a:moveTo>
                  <a:lnTo>
                    <a:pt x="846" y="2552"/>
                  </a:lnTo>
                  <a:cubicBezTo>
                    <a:pt x="846" y="2635"/>
                    <a:pt x="779" y="2702"/>
                    <a:pt x="696" y="2702"/>
                  </a:cubicBezTo>
                  <a:cubicBezTo>
                    <a:pt x="614" y="2702"/>
                    <a:pt x="546" y="2635"/>
                    <a:pt x="546" y="2552"/>
                  </a:cubicBezTo>
                  <a:cubicBezTo>
                    <a:pt x="546" y="2469"/>
                    <a:pt x="614" y="2402"/>
                    <a:pt x="696" y="2402"/>
                  </a:cubicBezTo>
                  <a:cubicBezTo>
                    <a:pt x="779" y="2402"/>
                    <a:pt x="846" y="2469"/>
                    <a:pt x="846" y="2552"/>
                  </a:cubicBezTo>
                  <a:close/>
                  <a:moveTo>
                    <a:pt x="846" y="3152"/>
                  </a:moveTo>
                  <a:lnTo>
                    <a:pt x="846" y="3152"/>
                  </a:lnTo>
                  <a:cubicBezTo>
                    <a:pt x="846" y="3235"/>
                    <a:pt x="779" y="3302"/>
                    <a:pt x="696" y="3302"/>
                  </a:cubicBezTo>
                  <a:cubicBezTo>
                    <a:pt x="614" y="3302"/>
                    <a:pt x="546" y="3235"/>
                    <a:pt x="546" y="3152"/>
                  </a:cubicBezTo>
                  <a:cubicBezTo>
                    <a:pt x="546" y="3069"/>
                    <a:pt x="614" y="3002"/>
                    <a:pt x="696" y="3002"/>
                  </a:cubicBezTo>
                  <a:cubicBezTo>
                    <a:pt x="779" y="3002"/>
                    <a:pt x="846" y="3069"/>
                    <a:pt x="846" y="3152"/>
                  </a:cubicBezTo>
                  <a:close/>
                  <a:moveTo>
                    <a:pt x="846" y="3752"/>
                  </a:moveTo>
                  <a:lnTo>
                    <a:pt x="846" y="3753"/>
                  </a:lnTo>
                  <a:cubicBezTo>
                    <a:pt x="846" y="3835"/>
                    <a:pt x="779" y="3903"/>
                    <a:pt x="696" y="3903"/>
                  </a:cubicBezTo>
                  <a:cubicBezTo>
                    <a:pt x="614" y="3903"/>
                    <a:pt x="546" y="3835"/>
                    <a:pt x="546" y="3753"/>
                  </a:cubicBezTo>
                  <a:lnTo>
                    <a:pt x="546" y="3752"/>
                  </a:lnTo>
                  <a:cubicBezTo>
                    <a:pt x="546" y="3669"/>
                    <a:pt x="614" y="3602"/>
                    <a:pt x="696" y="3602"/>
                  </a:cubicBezTo>
                  <a:cubicBezTo>
                    <a:pt x="779" y="3602"/>
                    <a:pt x="846" y="3669"/>
                    <a:pt x="846" y="3752"/>
                  </a:cubicBezTo>
                  <a:close/>
                  <a:moveTo>
                    <a:pt x="846" y="4353"/>
                  </a:moveTo>
                  <a:lnTo>
                    <a:pt x="846" y="4353"/>
                  </a:lnTo>
                  <a:cubicBezTo>
                    <a:pt x="846" y="4436"/>
                    <a:pt x="779" y="4503"/>
                    <a:pt x="696" y="4503"/>
                  </a:cubicBezTo>
                  <a:cubicBezTo>
                    <a:pt x="614" y="4503"/>
                    <a:pt x="546" y="4436"/>
                    <a:pt x="546" y="4353"/>
                  </a:cubicBezTo>
                  <a:cubicBezTo>
                    <a:pt x="546" y="4270"/>
                    <a:pt x="614" y="4203"/>
                    <a:pt x="696" y="4203"/>
                  </a:cubicBezTo>
                  <a:cubicBezTo>
                    <a:pt x="779" y="4203"/>
                    <a:pt x="846" y="4270"/>
                    <a:pt x="846" y="4353"/>
                  </a:cubicBezTo>
                  <a:close/>
                  <a:moveTo>
                    <a:pt x="846" y="4953"/>
                  </a:moveTo>
                  <a:lnTo>
                    <a:pt x="846" y="4953"/>
                  </a:lnTo>
                  <a:cubicBezTo>
                    <a:pt x="846" y="5036"/>
                    <a:pt x="779" y="5103"/>
                    <a:pt x="696" y="5103"/>
                  </a:cubicBezTo>
                  <a:cubicBezTo>
                    <a:pt x="614" y="5103"/>
                    <a:pt x="546" y="5036"/>
                    <a:pt x="546" y="4953"/>
                  </a:cubicBezTo>
                  <a:cubicBezTo>
                    <a:pt x="546" y="4870"/>
                    <a:pt x="614" y="4803"/>
                    <a:pt x="696" y="4803"/>
                  </a:cubicBezTo>
                  <a:cubicBezTo>
                    <a:pt x="779" y="4803"/>
                    <a:pt x="846" y="4870"/>
                    <a:pt x="846" y="4953"/>
                  </a:cubicBezTo>
                  <a:close/>
                  <a:moveTo>
                    <a:pt x="846" y="5553"/>
                  </a:moveTo>
                  <a:lnTo>
                    <a:pt x="846" y="5553"/>
                  </a:lnTo>
                  <a:cubicBezTo>
                    <a:pt x="846" y="5636"/>
                    <a:pt x="779" y="5703"/>
                    <a:pt x="696" y="5703"/>
                  </a:cubicBezTo>
                  <a:cubicBezTo>
                    <a:pt x="614" y="5703"/>
                    <a:pt x="546" y="5636"/>
                    <a:pt x="546" y="5553"/>
                  </a:cubicBezTo>
                  <a:cubicBezTo>
                    <a:pt x="546" y="5470"/>
                    <a:pt x="614" y="5403"/>
                    <a:pt x="696" y="5403"/>
                  </a:cubicBezTo>
                  <a:cubicBezTo>
                    <a:pt x="779" y="5403"/>
                    <a:pt x="846" y="5470"/>
                    <a:pt x="846" y="5553"/>
                  </a:cubicBezTo>
                  <a:close/>
                  <a:moveTo>
                    <a:pt x="846" y="6153"/>
                  </a:moveTo>
                  <a:lnTo>
                    <a:pt x="846" y="6154"/>
                  </a:lnTo>
                  <a:cubicBezTo>
                    <a:pt x="846" y="6237"/>
                    <a:pt x="779" y="6304"/>
                    <a:pt x="696" y="6304"/>
                  </a:cubicBezTo>
                  <a:cubicBezTo>
                    <a:pt x="614" y="6304"/>
                    <a:pt x="546" y="6237"/>
                    <a:pt x="546" y="6154"/>
                  </a:cubicBezTo>
                  <a:lnTo>
                    <a:pt x="546" y="6153"/>
                  </a:lnTo>
                  <a:cubicBezTo>
                    <a:pt x="546" y="6071"/>
                    <a:pt x="614" y="6003"/>
                    <a:pt x="696" y="6003"/>
                  </a:cubicBezTo>
                  <a:cubicBezTo>
                    <a:pt x="779" y="6003"/>
                    <a:pt x="846" y="6071"/>
                    <a:pt x="846" y="6153"/>
                  </a:cubicBezTo>
                  <a:close/>
                  <a:moveTo>
                    <a:pt x="846" y="6754"/>
                  </a:moveTo>
                  <a:lnTo>
                    <a:pt x="846" y="6754"/>
                  </a:lnTo>
                  <a:cubicBezTo>
                    <a:pt x="846" y="6837"/>
                    <a:pt x="779" y="6904"/>
                    <a:pt x="696" y="6904"/>
                  </a:cubicBezTo>
                  <a:cubicBezTo>
                    <a:pt x="614" y="6904"/>
                    <a:pt x="546" y="6837"/>
                    <a:pt x="546" y="6754"/>
                  </a:cubicBezTo>
                  <a:cubicBezTo>
                    <a:pt x="546" y="6671"/>
                    <a:pt x="614" y="6604"/>
                    <a:pt x="696" y="6604"/>
                  </a:cubicBezTo>
                  <a:cubicBezTo>
                    <a:pt x="779" y="6604"/>
                    <a:pt x="846" y="6671"/>
                    <a:pt x="846" y="6754"/>
                  </a:cubicBezTo>
                  <a:close/>
                  <a:moveTo>
                    <a:pt x="846" y="7354"/>
                  </a:moveTo>
                  <a:lnTo>
                    <a:pt x="846" y="7354"/>
                  </a:lnTo>
                  <a:cubicBezTo>
                    <a:pt x="846" y="7437"/>
                    <a:pt x="779" y="7504"/>
                    <a:pt x="696" y="7504"/>
                  </a:cubicBezTo>
                  <a:cubicBezTo>
                    <a:pt x="614" y="7504"/>
                    <a:pt x="546" y="7437"/>
                    <a:pt x="546" y="7354"/>
                  </a:cubicBezTo>
                  <a:cubicBezTo>
                    <a:pt x="546" y="7271"/>
                    <a:pt x="614" y="7204"/>
                    <a:pt x="696" y="7204"/>
                  </a:cubicBezTo>
                  <a:cubicBezTo>
                    <a:pt x="779" y="7204"/>
                    <a:pt x="846" y="7271"/>
                    <a:pt x="846" y="7354"/>
                  </a:cubicBezTo>
                  <a:close/>
                  <a:moveTo>
                    <a:pt x="846" y="7954"/>
                  </a:moveTo>
                  <a:lnTo>
                    <a:pt x="846" y="7955"/>
                  </a:lnTo>
                  <a:cubicBezTo>
                    <a:pt x="846" y="8038"/>
                    <a:pt x="779" y="8105"/>
                    <a:pt x="696" y="8105"/>
                  </a:cubicBezTo>
                  <a:cubicBezTo>
                    <a:pt x="614" y="8105"/>
                    <a:pt x="546" y="8038"/>
                    <a:pt x="546" y="7955"/>
                  </a:cubicBezTo>
                  <a:lnTo>
                    <a:pt x="546" y="7954"/>
                  </a:lnTo>
                  <a:cubicBezTo>
                    <a:pt x="546" y="7872"/>
                    <a:pt x="614" y="7804"/>
                    <a:pt x="696" y="7804"/>
                  </a:cubicBezTo>
                  <a:cubicBezTo>
                    <a:pt x="779" y="7804"/>
                    <a:pt x="846" y="7872"/>
                    <a:pt x="846" y="7954"/>
                  </a:cubicBezTo>
                  <a:close/>
                  <a:moveTo>
                    <a:pt x="846" y="8555"/>
                  </a:moveTo>
                  <a:lnTo>
                    <a:pt x="846" y="8555"/>
                  </a:lnTo>
                  <a:cubicBezTo>
                    <a:pt x="846" y="8638"/>
                    <a:pt x="779" y="8705"/>
                    <a:pt x="696" y="8705"/>
                  </a:cubicBezTo>
                  <a:cubicBezTo>
                    <a:pt x="614" y="8705"/>
                    <a:pt x="546" y="8638"/>
                    <a:pt x="546" y="8555"/>
                  </a:cubicBezTo>
                  <a:cubicBezTo>
                    <a:pt x="546" y="8472"/>
                    <a:pt x="614" y="8405"/>
                    <a:pt x="696" y="8405"/>
                  </a:cubicBezTo>
                  <a:cubicBezTo>
                    <a:pt x="779" y="8405"/>
                    <a:pt x="846" y="8472"/>
                    <a:pt x="846" y="8555"/>
                  </a:cubicBezTo>
                  <a:close/>
                  <a:moveTo>
                    <a:pt x="846" y="9155"/>
                  </a:moveTo>
                  <a:lnTo>
                    <a:pt x="846" y="9155"/>
                  </a:lnTo>
                  <a:cubicBezTo>
                    <a:pt x="846" y="9238"/>
                    <a:pt x="779" y="9305"/>
                    <a:pt x="696" y="9305"/>
                  </a:cubicBezTo>
                  <a:cubicBezTo>
                    <a:pt x="614" y="9305"/>
                    <a:pt x="546" y="9238"/>
                    <a:pt x="546" y="9155"/>
                  </a:cubicBezTo>
                  <a:cubicBezTo>
                    <a:pt x="546" y="9072"/>
                    <a:pt x="614" y="9005"/>
                    <a:pt x="696" y="9005"/>
                  </a:cubicBezTo>
                  <a:cubicBezTo>
                    <a:pt x="779" y="9005"/>
                    <a:pt x="846" y="9072"/>
                    <a:pt x="846" y="9155"/>
                  </a:cubicBezTo>
                  <a:close/>
                  <a:moveTo>
                    <a:pt x="846" y="9755"/>
                  </a:moveTo>
                  <a:lnTo>
                    <a:pt x="846" y="9756"/>
                  </a:lnTo>
                  <a:cubicBezTo>
                    <a:pt x="846" y="9838"/>
                    <a:pt x="779" y="9906"/>
                    <a:pt x="696" y="9906"/>
                  </a:cubicBezTo>
                  <a:cubicBezTo>
                    <a:pt x="614" y="9906"/>
                    <a:pt x="546" y="9838"/>
                    <a:pt x="546" y="9756"/>
                  </a:cubicBezTo>
                  <a:lnTo>
                    <a:pt x="546" y="9755"/>
                  </a:lnTo>
                  <a:cubicBezTo>
                    <a:pt x="546" y="9672"/>
                    <a:pt x="614" y="9605"/>
                    <a:pt x="696" y="9605"/>
                  </a:cubicBezTo>
                  <a:cubicBezTo>
                    <a:pt x="779" y="9605"/>
                    <a:pt x="846" y="9672"/>
                    <a:pt x="846" y="9755"/>
                  </a:cubicBezTo>
                  <a:close/>
                  <a:moveTo>
                    <a:pt x="846" y="10356"/>
                  </a:moveTo>
                  <a:lnTo>
                    <a:pt x="846" y="10356"/>
                  </a:lnTo>
                  <a:cubicBezTo>
                    <a:pt x="846" y="10439"/>
                    <a:pt x="779" y="10506"/>
                    <a:pt x="696" y="10506"/>
                  </a:cubicBezTo>
                  <a:cubicBezTo>
                    <a:pt x="614" y="10506"/>
                    <a:pt x="546" y="10439"/>
                    <a:pt x="546" y="10356"/>
                  </a:cubicBezTo>
                  <a:cubicBezTo>
                    <a:pt x="546" y="10273"/>
                    <a:pt x="614" y="10206"/>
                    <a:pt x="696" y="10206"/>
                  </a:cubicBezTo>
                  <a:cubicBezTo>
                    <a:pt x="779" y="10206"/>
                    <a:pt x="846" y="10273"/>
                    <a:pt x="846" y="10356"/>
                  </a:cubicBezTo>
                  <a:close/>
                  <a:moveTo>
                    <a:pt x="846" y="10956"/>
                  </a:moveTo>
                  <a:lnTo>
                    <a:pt x="846" y="10956"/>
                  </a:lnTo>
                  <a:cubicBezTo>
                    <a:pt x="846" y="11039"/>
                    <a:pt x="779" y="11106"/>
                    <a:pt x="696" y="11106"/>
                  </a:cubicBezTo>
                  <a:cubicBezTo>
                    <a:pt x="614" y="11106"/>
                    <a:pt x="546" y="11039"/>
                    <a:pt x="546" y="10956"/>
                  </a:cubicBezTo>
                  <a:cubicBezTo>
                    <a:pt x="546" y="10873"/>
                    <a:pt x="614" y="10806"/>
                    <a:pt x="696" y="10806"/>
                  </a:cubicBezTo>
                  <a:cubicBezTo>
                    <a:pt x="779" y="10806"/>
                    <a:pt x="846" y="10873"/>
                    <a:pt x="846" y="10956"/>
                  </a:cubicBezTo>
                  <a:close/>
                  <a:moveTo>
                    <a:pt x="846" y="11556"/>
                  </a:moveTo>
                  <a:lnTo>
                    <a:pt x="846" y="11556"/>
                  </a:lnTo>
                  <a:cubicBezTo>
                    <a:pt x="846" y="11639"/>
                    <a:pt x="779" y="11706"/>
                    <a:pt x="696" y="11706"/>
                  </a:cubicBezTo>
                  <a:cubicBezTo>
                    <a:pt x="614" y="11706"/>
                    <a:pt x="546" y="11639"/>
                    <a:pt x="546" y="11556"/>
                  </a:cubicBezTo>
                  <a:cubicBezTo>
                    <a:pt x="546" y="11473"/>
                    <a:pt x="614" y="11406"/>
                    <a:pt x="696" y="11406"/>
                  </a:cubicBezTo>
                  <a:cubicBezTo>
                    <a:pt x="779" y="11406"/>
                    <a:pt x="846" y="11473"/>
                    <a:pt x="846" y="11556"/>
                  </a:cubicBezTo>
                  <a:close/>
                  <a:moveTo>
                    <a:pt x="1351" y="11118"/>
                  </a:moveTo>
                  <a:lnTo>
                    <a:pt x="696" y="12240"/>
                  </a:lnTo>
                  <a:lnTo>
                    <a:pt x="42" y="11118"/>
                  </a:lnTo>
                  <a:cubicBezTo>
                    <a:pt x="0" y="11046"/>
                    <a:pt x="24" y="10954"/>
                    <a:pt x="96" y="10913"/>
                  </a:cubicBezTo>
                  <a:cubicBezTo>
                    <a:pt x="167" y="10871"/>
                    <a:pt x="259" y="10895"/>
                    <a:pt x="301" y="10967"/>
                  </a:cubicBezTo>
                  <a:lnTo>
                    <a:pt x="826" y="11867"/>
                  </a:lnTo>
                  <a:lnTo>
                    <a:pt x="567" y="11867"/>
                  </a:lnTo>
                  <a:lnTo>
                    <a:pt x="1092" y="10967"/>
                  </a:lnTo>
                  <a:cubicBezTo>
                    <a:pt x="1134" y="10895"/>
                    <a:pt x="1225" y="10871"/>
                    <a:pt x="1297" y="10913"/>
                  </a:cubicBezTo>
                  <a:cubicBezTo>
                    <a:pt x="1369" y="10954"/>
                    <a:pt x="1393" y="11046"/>
                    <a:pt x="1351" y="11118"/>
                  </a:cubicBezTo>
                  <a:close/>
                </a:path>
              </a:pathLst>
            </a:custGeom>
            <a:grpFill/>
            <a:ln w="0">
              <a:solidFill>
                <a:srgbClr val="CCCC00"/>
              </a:solidFill>
              <a:bevel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Freeform 70"/>
            <p:cNvSpPr>
              <a:spLocks noEditPoints="1"/>
            </p:cNvSpPr>
            <p:nvPr/>
          </p:nvSpPr>
          <p:spPr bwMode="auto">
            <a:xfrm>
              <a:off x="640" y="1841"/>
              <a:ext cx="136" cy="1275"/>
            </a:xfrm>
            <a:custGeom>
              <a:avLst/>
              <a:gdLst>
                <a:gd name="T0" fmla="*/ 7 w 1393"/>
                <a:gd name="T1" fmla="*/ 3 h 12240"/>
                <a:gd name="T2" fmla="*/ 7 w 1393"/>
                <a:gd name="T3" fmla="*/ 0 h 12240"/>
                <a:gd name="T4" fmla="*/ 8 w 1393"/>
                <a:gd name="T5" fmla="*/ 8 h 12240"/>
                <a:gd name="T6" fmla="*/ 5 w 1393"/>
                <a:gd name="T7" fmla="*/ 8 h 12240"/>
                <a:gd name="T8" fmla="*/ 8 w 1393"/>
                <a:gd name="T9" fmla="*/ 15 h 12240"/>
                <a:gd name="T10" fmla="*/ 5 w 1393"/>
                <a:gd name="T11" fmla="*/ 15 h 12240"/>
                <a:gd name="T12" fmla="*/ 8 w 1393"/>
                <a:gd name="T13" fmla="*/ 15 h 12240"/>
                <a:gd name="T14" fmla="*/ 7 w 1393"/>
                <a:gd name="T15" fmla="*/ 23 h 12240"/>
                <a:gd name="T16" fmla="*/ 7 w 1393"/>
                <a:gd name="T17" fmla="*/ 20 h 12240"/>
                <a:gd name="T18" fmla="*/ 8 w 1393"/>
                <a:gd name="T19" fmla="*/ 28 h 12240"/>
                <a:gd name="T20" fmla="*/ 5 w 1393"/>
                <a:gd name="T21" fmla="*/ 28 h 12240"/>
                <a:gd name="T22" fmla="*/ 8 w 1393"/>
                <a:gd name="T23" fmla="*/ 34 h 12240"/>
                <a:gd name="T24" fmla="*/ 5 w 1393"/>
                <a:gd name="T25" fmla="*/ 34 h 12240"/>
                <a:gd name="T26" fmla="*/ 8 w 1393"/>
                <a:gd name="T27" fmla="*/ 34 h 12240"/>
                <a:gd name="T28" fmla="*/ 7 w 1393"/>
                <a:gd name="T29" fmla="*/ 42 h 12240"/>
                <a:gd name="T30" fmla="*/ 7 w 1393"/>
                <a:gd name="T31" fmla="*/ 39 h 12240"/>
                <a:gd name="T32" fmla="*/ 8 w 1393"/>
                <a:gd name="T33" fmla="*/ 47 h 12240"/>
                <a:gd name="T34" fmla="*/ 5 w 1393"/>
                <a:gd name="T35" fmla="*/ 47 h 12240"/>
                <a:gd name="T36" fmla="*/ 8 w 1393"/>
                <a:gd name="T37" fmla="*/ 54 h 12240"/>
                <a:gd name="T38" fmla="*/ 5 w 1393"/>
                <a:gd name="T39" fmla="*/ 54 h 12240"/>
                <a:gd name="T40" fmla="*/ 8 w 1393"/>
                <a:gd name="T41" fmla="*/ 54 h 12240"/>
                <a:gd name="T42" fmla="*/ 7 w 1393"/>
                <a:gd name="T43" fmla="*/ 62 h 12240"/>
                <a:gd name="T44" fmla="*/ 7 w 1393"/>
                <a:gd name="T45" fmla="*/ 59 h 12240"/>
                <a:gd name="T46" fmla="*/ 8 w 1393"/>
                <a:gd name="T47" fmla="*/ 67 h 12240"/>
                <a:gd name="T48" fmla="*/ 5 w 1393"/>
                <a:gd name="T49" fmla="*/ 67 h 12240"/>
                <a:gd name="T50" fmla="*/ 8 w 1393"/>
                <a:gd name="T51" fmla="*/ 73 h 12240"/>
                <a:gd name="T52" fmla="*/ 5 w 1393"/>
                <a:gd name="T53" fmla="*/ 73 h 12240"/>
                <a:gd name="T54" fmla="*/ 8 w 1393"/>
                <a:gd name="T55" fmla="*/ 73 h 12240"/>
                <a:gd name="T56" fmla="*/ 7 w 1393"/>
                <a:gd name="T57" fmla="*/ 81 h 12240"/>
                <a:gd name="T58" fmla="*/ 7 w 1393"/>
                <a:gd name="T59" fmla="*/ 78 h 12240"/>
                <a:gd name="T60" fmla="*/ 8 w 1393"/>
                <a:gd name="T61" fmla="*/ 86 h 12240"/>
                <a:gd name="T62" fmla="*/ 5 w 1393"/>
                <a:gd name="T63" fmla="*/ 86 h 12240"/>
                <a:gd name="T64" fmla="*/ 8 w 1393"/>
                <a:gd name="T65" fmla="*/ 93 h 12240"/>
                <a:gd name="T66" fmla="*/ 5 w 1393"/>
                <a:gd name="T67" fmla="*/ 93 h 12240"/>
                <a:gd name="T68" fmla="*/ 8 w 1393"/>
                <a:gd name="T69" fmla="*/ 93 h 12240"/>
                <a:gd name="T70" fmla="*/ 7 w 1393"/>
                <a:gd name="T71" fmla="*/ 101 h 12240"/>
                <a:gd name="T72" fmla="*/ 7 w 1393"/>
                <a:gd name="T73" fmla="*/ 98 h 12240"/>
                <a:gd name="T74" fmla="*/ 8 w 1393"/>
                <a:gd name="T75" fmla="*/ 106 h 12240"/>
                <a:gd name="T76" fmla="*/ 5 w 1393"/>
                <a:gd name="T77" fmla="*/ 106 h 12240"/>
                <a:gd name="T78" fmla="*/ 8 w 1393"/>
                <a:gd name="T79" fmla="*/ 112 h 12240"/>
                <a:gd name="T80" fmla="*/ 5 w 1393"/>
                <a:gd name="T81" fmla="*/ 112 h 12240"/>
                <a:gd name="T82" fmla="*/ 8 w 1393"/>
                <a:gd name="T83" fmla="*/ 112 h 12240"/>
                <a:gd name="T84" fmla="*/ 7 w 1393"/>
                <a:gd name="T85" fmla="*/ 121 h 12240"/>
                <a:gd name="T86" fmla="*/ 7 w 1393"/>
                <a:gd name="T87" fmla="*/ 117 h 12240"/>
                <a:gd name="T88" fmla="*/ 8 w 1393"/>
                <a:gd name="T89" fmla="*/ 125 h 12240"/>
                <a:gd name="T90" fmla="*/ 5 w 1393"/>
                <a:gd name="T91" fmla="*/ 125 h 12240"/>
                <a:gd name="T92" fmla="*/ 13 w 1393"/>
                <a:gd name="T93" fmla="*/ 121 h 12240"/>
                <a:gd name="T94" fmla="*/ 1 w 1393"/>
                <a:gd name="T95" fmla="*/ 118 h 12240"/>
                <a:gd name="T96" fmla="*/ 5 w 1393"/>
                <a:gd name="T97" fmla="*/ 129 h 12240"/>
                <a:gd name="T98" fmla="*/ 13 w 1393"/>
                <a:gd name="T99" fmla="*/ 121 h 12240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393"/>
                <a:gd name="T151" fmla="*/ 0 h 12240"/>
                <a:gd name="T152" fmla="*/ 1393 w 1393"/>
                <a:gd name="T153" fmla="*/ 12240 h 12240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393" h="12240">
                  <a:moveTo>
                    <a:pt x="846" y="150"/>
                  </a:moveTo>
                  <a:lnTo>
                    <a:pt x="846" y="151"/>
                  </a:lnTo>
                  <a:cubicBezTo>
                    <a:pt x="846" y="234"/>
                    <a:pt x="779" y="301"/>
                    <a:pt x="696" y="301"/>
                  </a:cubicBezTo>
                  <a:cubicBezTo>
                    <a:pt x="614" y="301"/>
                    <a:pt x="546" y="234"/>
                    <a:pt x="546" y="151"/>
                  </a:cubicBezTo>
                  <a:lnTo>
                    <a:pt x="546" y="150"/>
                  </a:lnTo>
                  <a:cubicBezTo>
                    <a:pt x="546" y="68"/>
                    <a:pt x="614" y="0"/>
                    <a:pt x="696" y="0"/>
                  </a:cubicBezTo>
                  <a:cubicBezTo>
                    <a:pt x="779" y="0"/>
                    <a:pt x="846" y="68"/>
                    <a:pt x="846" y="150"/>
                  </a:cubicBezTo>
                  <a:close/>
                  <a:moveTo>
                    <a:pt x="846" y="751"/>
                  </a:moveTo>
                  <a:lnTo>
                    <a:pt x="846" y="751"/>
                  </a:lnTo>
                  <a:cubicBezTo>
                    <a:pt x="846" y="834"/>
                    <a:pt x="779" y="901"/>
                    <a:pt x="696" y="901"/>
                  </a:cubicBezTo>
                  <a:cubicBezTo>
                    <a:pt x="614" y="901"/>
                    <a:pt x="546" y="834"/>
                    <a:pt x="546" y="751"/>
                  </a:cubicBezTo>
                  <a:cubicBezTo>
                    <a:pt x="546" y="668"/>
                    <a:pt x="614" y="601"/>
                    <a:pt x="696" y="601"/>
                  </a:cubicBezTo>
                  <a:cubicBezTo>
                    <a:pt x="779" y="601"/>
                    <a:pt x="846" y="668"/>
                    <a:pt x="846" y="751"/>
                  </a:cubicBezTo>
                  <a:close/>
                  <a:moveTo>
                    <a:pt x="846" y="1351"/>
                  </a:moveTo>
                  <a:lnTo>
                    <a:pt x="846" y="1351"/>
                  </a:lnTo>
                  <a:cubicBezTo>
                    <a:pt x="846" y="1434"/>
                    <a:pt x="779" y="1501"/>
                    <a:pt x="696" y="1501"/>
                  </a:cubicBezTo>
                  <a:cubicBezTo>
                    <a:pt x="614" y="1501"/>
                    <a:pt x="546" y="1434"/>
                    <a:pt x="546" y="1351"/>
                  </a:cubicBezTo>
                  <a:cubicBezTo>
                    <a:pt x="546" y="1268"/>
                    <a:pt x="614" y="1201"/>
                    <a:pt x="696" y="1201"/>
                  </a:cubicBezTo>
                  <a:cubicBezTo>
                    <a:pt x="779" y="1201"/>
                    <a:pt x="846" y="1268"/>
                    <a:pt x="846" y="1351"/>
                  </a:cubicBezTo>
                  <a:close/>
                  <a:moveTo>
                    <a:pt x="846" y="1951"/>
                  </a:moveTo>
                  <a:lnTo>
                    <a:pt x="846" y="1952"/>
                  </a:lnTo>
                  <a:cubicBezTo>
                    <a:pt x="846" y="2035"/>
                    <a:pt x="779" y="2102"/>
                    <a:pt x="696" y="2102"/>
                  </a:cubicBezTo>
                  <a:cubicBezTo>
                    <a:pt x="614" y="2102"/>
                    <a:pt x="546" y="2035"/>
                    <a:pt x="546" y="1952"/>
                  </a:cubicBezTo>
                  <a:lnTo>
                    <a:pt x="546" y="1951"/>
                  </a:lnTo>
                  <a:cubicBezTo>
                    <a:pt x="546" y="1869"/>
                    <a:pt x="614" y="1801"/>
                    <a:pt x="696" y="1801"/>
                  </a:cubicBezTo>
                  <a:cubicBezTo>
                    <a:pt x="779" y="1801"/>
                    <a:pt x="846" y="1869"/>
                    <a:pt x="846" y="1951"/>
                  </a:cubicBezTo>
                  <a:close/>
                  <a:moveTo>
                    <a:pt x="846" y="2552"/>
                  </a:moveTo>
                  <a:lnTo>
                    <a:pt x="846" y="2552"/>
                  </a:lnTo>
                  <a:cubicBezTo>
                    <a:pt x="846" y="2635"/>
                    <a:pt x="779" y="2702"/>
                    <a:pt x="696" y="2702"/>
                  </a:cubicBezTo>
                  <a:cubicBezTo>
                    <a:pt x="614" y="2702"/>
                    <a:pt x="546" y="2635"/>
                    <a:pt x="546" y="2552"/>
                  </a:cubicBezTo>
                  <a:cubicBezTo>
                    <a:pt x="546" y="2469"/>
                    <a:pt x="614" y="2402"/>
                    <a:pt x="696" y="2402"/>
                  </a:cubicBezTo>
                  <a:cubicBezTo>
                    <a:pt x="779" y="2402"/>
                    <a:pt x="846" y="2469"/>
                    <a:pt x="846" y="2552"/>
                  </a:cubicBezTo>
                  <a:close/>
                  <a:moveTo>
                    <a:pt x="846" y="3152"/>
                  </a:moveTo>
                  <a:lnTo>
                    <a:pt x="846" y="3152"/>
                  </a:lnTo>
                  <a:cubicBezTo>
                    <a:pt x="846" y="3235"/>
                    <a:pt x="779" y="3302"/>
                    <a:pt x="696" y="3302"/>
                  </a:cubicBezTo>
                  <a:cubicBezTo>
                    <a:pt x="614" y="3302"/>
                    <a:pt x="546" y="3235"/>
                    <a:pt x="546" y="3152"/>
                  </a:cubicBezTo>
                  <a:cubicBezTo>
                    <a:pt x="546" y="3069"/>
                    <a:pt x="614" y="3002"/>
                    <a:pt x="696" y="3002"/>
                  </a:cubicBezTo>
                  <a:cubicBezTo>
                    <a:pt x="779" y="3002"/>
                    <a:pt x="846" y="3069"/>
                    <a:pt x="846" y="3152"/>
                  </a:cubicBezTo>
                  <a:close/>
                  <a:moveTo>
                    <a:pt x="846" y="3752"/>
                  </a:moveTo>
                  <a:lnTo>
                    <a:pt x="846" y="3753"/>
                  </a:lnTo>
                  <a:cubicBezTo>
                    <a:pt x="846" y="3835"/>
                    <a:pt x="779" y="3903"/>
                    <a:pt x="696" y="3903"/>
                  </a:cubicBezTo>
                  <a:cubicBezTo>
                    <a:pt x="614" y="3903"/>
                    <a:pt x="546" y="3835"/>
                    <a:pt x="546" y="3753"/>
                  </a:cubicBezTo>
                  <a:lnTo>
                    <a:pt x="546" y="3752"/>
                  </a:lnTo>
                  <a:cubicBezTo>
                    <a:pt x="546" y="3669"/>
                    <a:pt x="614" y="3602"/>
                    <a:pt x="696" y="3602"/>
                  </a:cubicBezTo>
                  <a:cubicBezTo>
                    <a:pt x="779" y="3602"/>
                    <a:pt x="846" y="3669"/>
                    <a:pt x="846" y="3752"/>
                  </a:cubicBezTo>
                  <a:close/>
                  <a:moveTo>
                    <a:pt x="846" y="4353"/>
                  </a:moveTo>
                  <a:lnTo>
                    <a:pt x="846" y="4353"/>
                  </a:lnTo>
                  <a:cubicBezTo>
                    <a:pt x="846" y="4436"/>
                    <a:pt x="779" y="4503"/>
                    <a:pt x="696" y="4503"/>
                  </a:cubicBezTo>
                  <a:cubicBezTo>
                    <a:pt x="614" y="4503"/>
                    <a:pt x="546" y="4436"/>
                    <a:pt x="546" y="4353"/>
                  </a:cubicBezTo>
                  <a:cubicBezTo>
                    <a:pt x="546" y="4270"/>
                    <a:pt x="614" y="4203"/>
                    <a:pt x="696" y="4203"/>
                  </a:cubicBezTo>
                  <a:cubicBezTo>
                    <a:pt x="779" y="4203"/>
                    <a:pt x="846" y="4270"/>
                    <a:pt x="846" y="4353"/>
                  </a:cubicBezTo>
                  <a:close/>
                  <a:moveTo>
                    <a:pt x="846" y="4953"/>
                  </a:moveTo>
                  <a:lnTo>
                    <a:pt x="846" y="4953"/>
                  </a:lnTo>
                  <a:cubicBezTo>
                    <a:pt x="846" y="5036"/>
                    <a:pt x="779" y="5103"/>
                    <a:pt x="696" y="5103"/>
                  </a:cubicBezTo>
                  <a:cubicBezTo>
                    <a:pt x="614" y="5103"/>
                    <a:pt x="546" y="5036"/>
                    <a:pt x="546" y="4953"/>
                  </a:cubicBezTo>
                  <a:cubicBezTo>
                    <a:pt x="546" y="4870"/>
                    <a:pt x="614" y="4803"/>
                    <a:pt x="696" y="4803"/>
                  </a:cubicBezTo>
                  <a:cubicBezTo>
                    <a:pt x="779" y="4803"/>
                    <a:pt x="846" y="4870"/>
                    <a:pt x="846" y="4953"/>
                  </a:cubicBezTo>
                  <a:close/>
                  <a:moveTo>
                    <a:pt x="846" y="5553"/>
                  </a:moveTo>
                  <a:lnTo>
                    <a:pt x="846" y="5553"/>
                  </a:lnTo>
                  <a:cubicBezTo>
                    <a:pt x="846" y="5636"/>
                    <a:pt x="779" y="5703"/>
                    <a:pt x="696" y="5703"/>
                  </a:cubicBezTo>
                  <a:cubicBezTo>
                    <a:pt x="614" y="5703"/>
                    <a:pt x="546" y="5636"/>
                    <a:pt x="546" y="5553"/>
                  </a:cubicBezTo>
                  <a:cubicBezTo>
                    <a:pt x="546" y="5470"/>
                    <a:pt x="614" y="5403"/>
                    <a:pt x="696" y="5403"/>
                  </a:cubicBezTo>
                  <a:cubicBezTo>
                    <a:pt x="779" y="5403"/>
                    <a:pt x="846" y="5470"/>
                    <a:pt x="846" y="5553"/>
                  </a:cubicBezTo>
                  <a:close/>
                  <a:moveTo>
                    <a:pt x="846" y="6153"/>
                  </a:moveTo>
                  <a:lnTo>
                    <a:pt x="846" y="6154"/>
                  </a:lnTo>
                  <a:cubicBezTo>
                    <a:pt x="846" y="6237"/>
                    <a:pt x="779" y="6304"/>
                    <a:pt x="696" y="6304"/>
                  </a:cubicBezTo>
                  <a:cubicBezTo>
                    <a:pt x="614" y="6304"/>
                    <a:pt x="546" y="6237"/>
                    <a:pt x="546" y="6154"/>
                  </a:cubicBezTo>
                  <a:lnTo>
                    <a:pt x="546" y="6153"/>
                  </a:lnTo>
                  <a:cubicBezTo>
                    <a:pt x="546" y="6071"/>
                    <a:pt x="614" y="6003"/>
                    <a:pt x="696" y="6003"/>
                  </a:cubicBezTo>
                  <a:cubicBezTo>
                    <a:pt x="779" y="6003"/>
                    <a:pt x="846" y="6071"/>
                    <a:pt x="846" y="6153"/>
                  </a:cubicBezTo>
                  <a:close/>
                  <a:moveTo>
                    <a:pt x="846" y="6754"/>
                  </a:moveTo>
                  <a:lnTo>
                    <a:pt x="846" y="6754"/>
                  </a:lnTo>
                  <a:cubicBezTo>
                    <a:pt x="846" y="6837"/>
                    <a:pt x="779" y="6904"/>
                    <a:pt x="696" y="6904"/>
                  </a:cubicBezTo>
                  <a:cubicBezTo>
                    <a:pt x="614" y="6904"/>
                    <a:pt x="546" y="6837"/>
                    <a:pt x="546" y="6754"/>
                  </a:cubicBezTo>
                  <a:cubicBezTo>
                    <a:pt x="546" y="6671"/>
                    <a:pt x="614" y="6604"/>
                    <a:pt x="696" y="6604"/>
                  </a:cubicBezTo>
                  <a:cubicBezTo>
                    <a:pt x="779" y="6604"/>
                    <a:pt x="846" y="6671"/>
                    <a:pt x="846" y="6754"/>
                  </a:cubicBezTo>
                  <a:close/>
                  <a:moveTo>
                    <a:pt x="846" y="7354"/>
                  </a:moveTo>
                  <a:lnTo>
                    <a:pt x="846" y="7354"/>
                  </a:lnTo>
                  <a:cubicBezTo>
                    <a:pt x="846" y="7437"/>
                    <a:pt x="779" y="7504"/>
                    <a:pt x="696" y="7504"/>
                  </a:cubicBezTo>
                  <a:cubicBezTo>
                    <a:pt x="614" y="7504"/>
                    <a:pt x="546" y="7437"/>
                    <a:pt x="546" y="7354"/>
                  </a:cubicBezTo>
                  <a:cubicBezTo>
                    <a:pt x="546" y="7271"/>
                    <a:pt x="614" y="7204"/>
                    <a:pt x="696" y="7204"/>
                  </a:cubicBezTo>
                  <a:cubicBezTo>
                    <a:pt x="779" y="7204"/>
                    <a:pt x="846" y="7271"/>
                    <a:pt x="846" y="7354"/>
                  </a:cubicBezTo>
                  <a:close/>
                  <a:moveTo>
                    <a:pt x="846" y="7954"/>
                  </a:moveTo>
                  <a:lnTo>
                    <a:pt x="846" y="7955"/>
                  </a:lnTo>
                  <a:cubicBezTo>
                    <a:pt x="846" y="8038"/>
                    <a:pt x="779" y="8105"/>
                    <a:pt x="696" y="8105"/>
                  </a:cubicBezTo>
                  <a:cubicBezTo>
                    <a:pt x="614" y="8105"/>
                    <a:pt x="546" y="8038"/>
                    <a:pt x="546" y="7955"/>
                  </a:cubicBezTo>
                  <a:lnTo>
                    <a:pt x="546" y="7954"/>
                  </a:lnTo>
                  <a:cubicBezTo>
                    <a:pt x="546" y="7872"/>
                    <a:pt x="614" y="7804"/>
                    <a:pt x="696" y="7804"/>
                  </a:cubicBezTo>
                  <a:cubicBezTo>
                    <a:pt x="779" y="7804"/>
                    <a:pt x="846" y="7872"/>
                    <a:pt x="846" y="7954"/>
                  </a:cubicBezTo>
                  <a:close/>
                  <a:moveTo>
                    <a:pt x="846" y="8555"/>
                  </a:moveTo>
                  <a:lnTo>
                    <a:pt x="846" y="8555"/>
                  </a:lnTo>
                  <a:cubicBezTo>
                    <a:pt x="846" y="8638"/>
                    <a:pt x="779" y="8705"/>
                    <a:pt x="696" y="8705"/>
                  </a:cubicBezTo>
                  <a:cubicBezTo>
                    <a:pt x="614" y="8705"/>
                    <a:pt x="546" y="8638"/>
                    <a:pt x="546" y="8555"/>
                  </a:cubicBezTo>
                  <a:cubicBezTo>
                    <a:pt x="546" y="8472"/>
                    <a:pt x="614" y="8405"/>
                    <a:pt x="696" y="8405"/>
                  </a:cubicBezTo>
                  <a:cubicBezTo>
                    <a:pt x="779" y="8405"/>
                    <a:pt x="846" y="8472"/>
                    <a:pt x="846" y="8555"/>
                  </a:cubicBezTo>
                  <a:close/>
                  <a:moveTo>
                    <a:pt x="846" y="9155"/>
                  </a:moveTo>
                  <a:lnTo>
                    <a:pt x="846" y="9155"/>
                  </a:lnTo>
                  <a:cubicBezTo>
                    <a:pt x="846" y="9238"/>
                    <a:pt x="779" y="9305"/>
                    <a:pt x="696" y="9305"/>
                  </a:cubicBezTo>
                  <a:cubicBezTo>
                    <a:pt x="614" y="9305"/>
                    <a:pt x="546" y="9238"/>
                    <a:pt x="546" y="9155"/>
                  </a:cubicBezTo>
                  <a:cubicBezTo>
                    <a:pt x="546" y="9072"/>
                    <a:pt x="614" y="9005"/>
                    <a:pt x="696" y="9005"/>
                  </a:cubicBezTo>
                  <a:cubicBezTo>
                    <a:pt x="779" y="9005"/>
                    <a:pt x="846" y="9072"/>
                    <a:pt x="846" y="9155"/>
                  </a:cubicBezTo>
                  <a:close/>
                  <a:moveTo>
                    <a:pt x="846" y="9755"/>
                  </a:moveTo>
                  <a:lnTo>
                    <a:pt x="846" y="9756"/>
                  </a:lnTo>
                  <a:cubicBezTo>
                    <a:pt x="846" y="9838"/>
                    <a:pt x="779" y="9906"/>
                    <a:pt x="696" y="9906"/>
                  </a:cubicBezTo>
                  <a:cubicBezTo>
                    <a:pt x="614" y="9906"/>
                    <a:pt x="546" y="9838"/>
                    <a:pt x="546" y="9756"/>
                  </a:cubicBezTo>
                  <a:lnTo>
                    <a:pt x="546" y="9755"/>
                  </a:lnTo>
                  <a:cubicBezTo>
                    <a:pt x="546" y="9672"/>
                    <a:pt x="614" y="9605"/>
                    <a:pt x="696" y="9605"/>
                  </a:cubicBezTo>
                  <a:cubicBezTo>
                    <a:pt x="779" y="9605"/>
                    <a:pt x="846" y="9672"/>
                    <a:pt x="846" y="9755"/>
                  </a:cubicBezTo>
                  <a:close/>
                  <a:moveTo>
                    <a:pt x="846" y="10356"/>
                  </a:moveTo>
                  <a:lnTo>
                    <a:pt x="846" y="10356"/>
                  </a:lnTo>
                  <a:cubicBezTo>
                    <a:pt x="846" y="10439"/>
                    <a:pt x="779" y="10506"/>
                    <a:pt x="696" y="10506"/>
                  </a:cubicBezTo>
                  <a:cubicBezTo>
                    <a:pt x="614" y="10506"/>
                    <a:pt x="546" y="10439"/>
                    <a:pt x="546" y="10356"/>
                  </a:cubicBezTo>
                  <a:cubicBezTo>
                    <a:pt x="546" y="10273"/>
                    <a:pt x="614" y="10206"/>
                    <a:pt x="696" y="10206"/>
                  </a:cubicBezTo>
                  <a:cubicBezTo>
                    <a:pt x="779" y="10206"/>
                    <a:pt x="846" y="10273"/>
                    <a:pt x="846" y="10356"/>
                  </a:cubicBezTo>
                  <a:close/>
                  <a:moveTo>
                    <a:pt x="846" y="10956"/>
                  </a:moveTo>
                  <a:lnTo>
                    <a:pt x="846" y="10956"/>
                  </a:lnTo>
                  <a:cubicBezTo>
                    <a:pt x="846" y="11039"/>
                    <a:pt x="779" y="11106"/>
                    <a:pt x="696" y="11106"/>
                  </a:cubicBezTo>
                  <a:cubicBezTo>
                    <a:pt x="614" y="11106"/>
                    <a:pt x="546" y="11039"/>
                    <a:pt x="546" y="10956"/>
                  </a:cubicBezTo>
                  <a:cubicBezTo>
                    <a:pt x="546" y="10873"/>
                    <a:pt x="614" y="10806"/>
                    <a:pt x="696" y="10806"/>
                  </a:cubicBezTo>
                  <a:cubicBezTo>
                    <a:pt x="779" y="10806"/>
                    <a:pt x="846" y="10873"/>
                    <a:pt x="846" y="10956"/>
                  </a:cubicBezTo>
                  <a:close/>
                  <a:moveTo>
                    <a:pt x="846" y="11556"/>
                  </a:moveTo>
                  <a:lnTo>
                    <a:pt x="846" y="11556"/>
                  </a:lnTo>
                  <a:cubicBezTo>
                    <a:pt x="846" y="11639"/>
                    <a:pt x="779" y="11706"/>
                    <a:pt x="696" y="11706"/>
                  </a:cubicBezTo>
                  <a:cubicBezTo>
                    <a:pt x="614" y="11706"/>
                    <a:pt x="546" y="11639"/>
                    <a:pt x="546" y="11556"/>
                  </a:cubicBezTo>
                  <a:cubicBezTo>
                    <a:pt x="546" y="11473"/>
                    <a:pt x="614" y="11406"/>
                    <a:pt x="696" y="11406"/>
                  </a:cubicBezTo>
                  <a:cubicBezTo>
                    <a:pt x="779" y="11406"/>
                    <a:pt x="846" y="11473"/>
                    <a:pt x="846" y="11556"/>
                  </a:cubicBezTo>
                  <a:close/>
                  <a:moveTo>
                    <a:pt x="1351" y="11118"/>
                  </a:moveTo>
                  <a:lnTo>
                    <a:pt x="696" y="12240"/>
                  </a:lnTo>
                  <a:lnTo>
                    <a:pt x="42" y="11118"/>
                  </a:lnTo>
                  <a:cubicBezTo>
                    <a:pt x="0" y="11046"/>
                    <a:pt x="24" y="10954"/>
                    <a:pt x="96" y="10913"/>
                  </a:cubicBezTo>
                  <a:cubicBezTo>
                    <a:pt x="167" y="10871"/>
                    <a:pt x="259" y="10895"/>
                    <a:pt x="301" y="10967"/>
                  </a:cubicBezTo>
                  <a:lnTo>
                    <a:pt x="826" y="11867"/>
                  </a:lnTo>
                  <a:lnTo>
                    <a:pt x="567" y="11867"/>
                  </a:lnTo>
                  <a:lnTo>
                    <a:pt x="1092" y="10967"/>
                  </a:lnTo>
                  <a:cubicBezTo>
                    <a:pt x="1134" y="10895"/>
                    <a:pt x="1225" y="10871"/>
                    <a:pt x="1297" y="10913"/>
                  </a:cubicBezTo>
                  <a:cubicBezTo>
                    <a:pt x="1369" y="10954"/>
                    <a:pt x="1393" y="11046"/>
                    <a:pt x="1351" y="11118"/>
                  </a:cubicBezTo>
                  <a:close/>
                </a:path>
              </a:pathLst>
            </a:custGeom>
            <a:grpFill/>
            <a:ln w="0">
              <a:solidFill>
                <a:srgbClr val="CCCC00"/>
              </a:solidFill>
              <a:bevel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Freeform 71"/>
            <p:cNvSpPr>
              <a:spLocks noEditPoints="1"/>
            </p:cNvSpPr>
            <p:nvPr/>
          </p:nvSpPr>
          <p:spPr bwMode="auto">
            <a:xfrm>
              <a:off x="936" y="1841"/>
              <a:ext cx="136" cy="1275"/>
            </a:xfrm>
            <a:custGeom>
              <a:avLst/>
              <a:gdLst>
                <a:gd name="T0" fmla="*/ 7 w 1392"/>
                <a:gd name="T1" fmla="*/ 3 h 12240"/>
                <a:gd name="T2" fmla="*/ 7 w 1392"/>
                <a:gd name="T3" fmla="*/ 0 h 12240"/>
                <a:gd name="T4" fmla="*/ 8 w 1392"/>
                <a:gd name="T5" fmla="*/ 8 h 12240"/>
                <a:gd name="T6" fmla="*/ 5 w 1392"/>
                <a:gd name="T7" fmla="*/ 8 h 12240"/>
                <a:gd name="T8" fmla="*/ 8 w 1392"/>
                <a:gd name="T9" fmla="*/ 15 h 12240"/>
                <a:gd name="T10" fmla="*/ 5 w 1392"/>
                <a:gd name="T11" fmla="*/ 15 h 12240"/>
                <a:gd name="T12" fmla="*/ 8 w 1392"/>
                <a:gd name="T13" fmla="*/ 15 h 12240"/>
                <a:gd name="T14" fmla="*/ 7 w 1392"/>
                <a:gd name="T15" fmla="*/ 23 h 12240"/>
                <a:gd name="T16" fmla="*/ 7 w 1392"/>
                <a:gd name="T17" fmla="*/ 20 h 12240"/>
                <a:gd name="T18" fmla="*/ 8 w 1392"/>
                <a:gd name="T19" fmla="*/ 28 h 12240"/>
                <a:gd name="T20" fmla="*/ 5 w 1392"/>
                <a:gd name="T21" fmla="*/ 28 h 12240"/>
                <a:gd name="T22" fmla="*/ 8 w 1392"/>
                <a:gd name="T23" fmla="*/ 34 h 12240"/>
                <a:gd name="T24" fmla="*/ 5 w 1392"/>
                <a:gd name="T25" fmla="*/ 34 h 12240"/>
                <a:gd name="T26" fmla="*/ 8 w 1392"/>
                <a:gd name="T27" fmla="*/ 34 h 12240"/>
                <a:gd name="T28" fmla="*/ 7 w 1392"/>
                <a:gd name="T29" fmla="*/ 42 h 12240"/>
                <a:gd name="T30" fmla="*/ 7 w 1392"/>
                <a:gd name="T31" fmla="*/ 39 h 12240"/>
                <a:gd name="T32" fmla="*/ 8 w 1392"/>
                <a:gd name="T33" fmla="*/ 47 h 12240"/>
                <a:gd name="T34" fmla="*/ 5 w 1392"/>
                <a:gd name="T35" fmla="*/ 47 h 12240"/>
                <a:gd name="T36" fmla="*/ 8 w 1392"/>
                <a:gd name="T37" fmla="*/ 54 h 12240"/>
                <a:gd name="T38" fmla="*/ 5 w 1392"/>
                <a:gd name="T39" fmla="*/ 54 h 12240"/>
                <a:gd name="T40" fmla="*/ 8 w 1392"/>
                <a:gd name="T41" fmla="*/ 54 h 12240"/>
                <a:gd name="T42" fmla="*/ 7 w 1392"/>
                <a:gd name="T43" fmla="*/ 62 h 12240"/>
                <a:gd name="T44" fmla="*/ 7 w 1392"/>
                <a:gd name="T45" fmla="*/ 59 h 12240"/>
                <a:gd name="T46" fmla="*/ 8 w 1392"/>
                <a:gd name="T47" fmla="*/ 67 h 12240"/>
                <a:gd name="T48" fmla="*/ 5 w 1392"/>
                <a:gd name="T49" fmla="*/ 67 h 12240"/>
                <a:gd name="T50" fmla="*/ 8 w 1392"/>
                <a:gd name="T51" fmla="*/ 73 h 12240"/>
                <a:gd name="T52" fmla="*/ 5 w 1392"/>
                <a:gd name="T53" fmla="*/ 73 h 12240"/>
                <a:gd name="T54" fmla="*/ 8 w 1392"/>
                <a:gd name="T55" fmla="*/ 73 h 12240"/>
                <a:gd name="T56" fmla="*/ 7 w 1392"/>
                <a:gd name="T57" fmla="*/ 81 h 12240"/>
                <a:gd name="T58" fmla="*/ 7 w 1392"/>
                <a:gd name="T59" fmla="*/ 78 h 12240"/>
                <a:gd name="T60" fmla="*/ 8 w 1392"/>
                <a:gd name="T61" fmla="*/ 86 h 12240"/>
                <a:gd name="T62" fmla="*/ 5 w 1392"/>
                <a:gd name="T63" fmla="*/ 86 h 12240"/>
                <a:gd name="T64" fmla="*/ 8 w 1392"/>
                <a:gd name="T65" fmla="*/ 93 h 12240"/>
                <a:gd name="T66" fmla="*/ 5 w 1392"/>
                <a:gd name="T67" fmla="*/ 93 h 12240"/>
                <a:gd name="T68" fmla="*/ 8 w 1392"/>
                <a:gd name="T69" fmla="*/ 93 h 12240"/>
                <a:gd name="T70" fmla="*/ 7 w 1392"/>
                <a:gd name="T71" fmla="*/ 101 h 12240"/>
                <a:gd name="T72" fmla="*/ 7 w 1392"/>
                <a:gd name="T73" fmla="*/ 98 h 12240"/>
                <a:gd name="T74" fmla="*/ 8 w 1392"/>
                <a:gd name="T75" fmla="*/ 106 h 12240"/>
                <a:gd name="T76" fmla="*/ 5 w 1392"/>
                <a:gd name="T77" fmla="*/ 106 h 12240"/>
                <a:gd name="T78" fmla="*/ 8 w 1392"/>
                <a:gd name="T79" fmla="*/ 112 h 12240"/>
                <a:gd name="T80" fmla="*/ 5 w 1392"/>
                <a:gd name="T81" fmla="*/ 112 h 12240"/>
                <a:gd name="T82" fmla="*/ 8 w 1392"/>
                <a:gd name="T83" fmla="*/ 112 h 12240"/>
                <a:gd name="T84" fmla="*/ 7 w 1392"/>
                <a:gd name="T85" fmla="*/ 121 h 12240"/>
                <a:gd name="T86" fmla="*/ 7 w 1392"/>
                <a:gd name="T87" fmla="*/ 117 h 12240"/>
                <a:gd name="T88" fmla="*/ 8 w 1392"/>
                <a:gd name="T89" fmla="*/ 125 h 12240"/>
                <a:gd name="T90" fmla="*/ 5 w 1392"/>
                <a:gd name="T91" fmla="*/ 125 h 12240"/>
                <a:gd name="T92" fmla="*/ 13 w 1392"/>
                <a:gd name="T93" fmla="*/ 121 h 12240"/>
                <a:gd name="T94" fmla="*/ 1 w 1392"/>
                <a:gd name="T95" fmla="*/ 118 h 12240"/>
                <a:gd name="T96" fmla="*/ 5 w 1392"/>
                <a:gd name="T97" fmla="*/ 129 h 12240"/>
                <a:gd name="T98" fmla="*/ 13 w 1392"/>
                <a:gd name="T99" fmla="*/ 121 h 12240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392"/>
                <a:gd name="T151" fmla="*/ 0 h 12240"/>
                <a:gd name="T152" fmla="*/ 1392 w 1392"/>
                <a:gd name="T153" fmla="*/ 12240 h 12240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392" h="12240">
                  <a:moveTo>
                    <a:pt x="846" y="150"/>
                  </a:moveTo>
                  <a:lnTo>
                    <a:pt x="846" y="151"/>
                  </a:lnTo>
                  <a:cubicBezTo>
                    <a:pt x="846" y="234"/>
                    <a:pt x="779" y="301"/>
                    <a:pt x="696" y="301"/>
                  </a:cubicBezTo>
                  <a:cubicBezTo>
                    <a:pt x="613" y="301"/>
                    <a:pt x="546" y="234"/>
                    <a:pt x="546" y="151"/>
                  </a:cubicBezTo>
                  <a:lnTo>
                    <a:pt x="546" y="150"/>
                  </a:lnTo>
                  <a:cubicBezTo>
                    <a:pt x="546" y="68"/>
                    <a:pt x="613" y="0"/>
                    <a:pt x="696" y="0"/>
                  </a:cubicBezTo>
                  <a:cubicBezTo>
                    <a:pt x="779" y="0"/>
                    <a:pt x="846" y="68"/>
                    <a:pt x="846" y="150"/>
                  </a:cubicBezTo>
                  <a:close/>
                  <a:moveTo>
                    <a:pt x="846" y="751"/>
                  </a:moveTo>
                  <a:lnTo>
                    <a:pt x="846" y="751"/>
                  </a:lnTo>
                  <a:cubicBezTo>
                    <a:pt x="846" y="834"/>
                    <a:pt x="779" y="901"/>
                    <a:pt x="696" y="901"/>
                  </a:cubicBezTo>
                  <a:cubicBezTo>
                    <a:pt x="613" y="901"/>
                    <a:pt x="546" y="834"/>
                    <a:pt x="546" y="751"/>
                  </a:cubicBezTo>
                  <a:cubicBezTo>
                    <a:pt x="546" y="668"/>
                    <a:pt x="613" y="601"/>
                    <a:pt x="696" y="601"/>
                  </a:cubicBezTo>
                  <a:cubicBezTo>
                    <a:pt x="779" y="601"/>
                    <a:pt x="846" y="668"/>
                    <a:pt x="846" y="751"/>
                  </a:cubicBezTo>
                  <a:close/>
                  <a:moveTo>
                    <a:pt x="846" y="1351"/>
                  </a:moveTo>
                  <a:lnTo>
                    <a:pt x="846" y="1351"/>
                  </a:lnTo>
                  <a:cubicBezTo>
                    <a:pt x="846" y="1434"/>
                    <a:pt x="779" y="1501"/>
                    <a:pt x="696" y="1501"/>
                  </a:cubicBezTo>
                  <a:cubicBezTo>
                    <a:pt x="613" y="1501"/>
                    <a:pt x="546" y="1434"/>
                    <a:pt x="546" y="1351"/>
                  </a:cubicBezTo>
                  <a:cubicBezTo>
                    <a:pt x="546" y="1268"/>
                    <a:pt x="613" y="1201"/>
                    <a:pt x="696" y="1201"/>
                  </a:cubicBezTo>
                  <a:cubicBezTo>
                    <a:pt x="779" y="1201"/>
                    <a:pt x="846" y="1268"/>
                    <a:pt x="846" y="1351"/>
                  </a:cubicBezTo>
                  <a:close/>
                  <a:moveTo>
                    <a:pt x="846" y="1951"/>
                  </a:moveTo>
                  <a:lnTo>
                    <a:pt x="846" y="1952"/>
                  </a:lnTo>
                  <a:cubicBezTo>
                    <a:pt x="846" y="2035"/>
                    <a:pt x="779" y="2102"/>
                    <a:pt x="696" y="2102"/>
                  </a:cubicBezTo>
                  <a:cubicBezTo>
                    <a:pt x="613" y="2102"/>
                    <a:pt x="546" y="2035"/>
                    <a:pt x="546" y="1952"/>
                  </a:cubicBezTo>
                  <a:lnTo>
                    <a:pt x="546" y="1951"/>
                  </a:lnTo>
                  <a:cubicBezTo>
                    <a:pt x="546" y="1869"/>
                    <a:pt x="613" y="1801"/>
                    <a:pt x="696" y="1801"/>
                  </a:cubicBezTo>
                  <a:cubicBezTo>
                    <a:pt x="779" y="1801"/>
                    <a:pt x="846" y="1869"/>
                    <a:pt x="846" y="1951"/>
                  </a:cubicBezTo>
                  <a:close/>
                  <a:moveTo>
                    <a:pt x="846" y="2552"/>
                  </a:moveTo>
                  <a:lnTo>
                    <a:pt x="846" y="2552"/>
                  </a:lnTo>
                  <a:cubicBezTo>
                    <a:pt x="846" y="2635"/>
                    <a:pt x="779" y="2702"/>
                    <a:pt x="696" y="2702"/>
                  </a:cubicBezTo>
                  <a:cubicBezTo>
                    <a:pt x="613" y="2702"/>
                    <a:pt x="546" y="2635"/>
                    <a:pt x="546" y="2552"/>
                  </a:cubicBezTo>
                  <a:cubicBezTo>
                    <a:pt x="546" y="2469"/>
                    <a:pt x="613" y="2402"/>
                    <a:pt x="696" y="2402"/>
                  </a:cubicBezTo>
                  <a:cubicBezTo>
                    <a:pt x="779" y="2402"/>
                    <a:pt x="846" y="2469"/>
                    <a:pt x="846" y="2552"/>
                  </a:cubicBezTo>
                  <a:close/>
                  <a:moveTo>
                    <a:pt x="846" y="3152"/>
                  </a:moveTo>
                  <a:lnTo>
                    <a:pt x="846" y="3152"/>
                  </a:lnTo>
                  <a:cubicBezTo>
                    <a:pt x="846" y="3235"/>
                    <a:pt x="779" y="3302"/>
                    <a:pt x="696" y="3302"/>
                  </a:cubicBezTo>
                  <a:cubicBezTo>
                    <a:pt x="613" y="3302"/>
                    <a:pt x="546" y="3235"/>
                    <a:pt x="546" y="3152"/>
                  </a:cubicBezTo>
                  <a:cubicBezTo>
                    <a:pt x="546" y="3069"/>
                    <a:pt x="613" y="3002"/>
                    <a:pt x="696" y="3002"/>
                  </a:cubicBezTo>
                  <a:cubicBezTo>
                    <a:pt x="779" y="3002"/>
                    <a:pt x="846" y="3069"/>
                    <a:pt x="846" y="3152"/>
                  </a:cubicBezTo>
                  <a:close/>
                  <a:moveTo>
                    <a:pt x="846" y="3752"/>
                  </a:moveTo>
                  <a:lnTo>
                    <a:pt x="846" y="3753"/>
                  </a:lnTo>
                  <a:cubicBezTo>
                    <a:pt x="846" y="3835"/>
                    <a:pt x="779" y="3903"/>
                    <a:pt x="696" y="3903"/>
                  </a:cubicBezTo>
                  <a:cubicBezTo>
                    <a:pt x="613" y="3903"/>
                    <a:pt x="546" y="3835"/>
                    <a:pt x="546" y="3753"/>
                  </a:cubicBezTo>
                  <a:lnTo>
                    <a:pt x="546" y="3752"/>
                  </a:lnTo>
                  <a:cubicBezTo>
                    <a:pt x="546" y="3669"/>
                    <a:pt x="613" y="3602"/>
                    <a:pt x="696" y="3602"/>
                  </a:cubicBezTo>
                  <a:cubicBezTo>
                    <a:pt x="779" y="3602"/>
                    <a:pt x="846" y="3669"/>
                    <a:pt x="846" y="3752"/>
                  </a:cubicBezTo>
                  <a:close/>
                  <a:moveTo>
                    <a:pt x="846" y="4353"/>
                  </a:moveTo>
                  <a:lnTo>
                    <a:pt x="846" y="4353"/>
                  </a:lnTo>
                  <a:cubicBezTo>
                    <a:pt x="846" y="4436"/>
                    <a:pt x="779" y="4503"/>
                    <a:pt x="696" y="4503"/>
                  </a:cubicBezTo>
                  <a:cubicBezTo>
                    <a:pt x="613" y="4503"/>
                    <a:pt x="546" y="4436"/>
                    <a:pt x="546" y="4353"/>
                  </a:cubicBezTo>
                  <a:cubicBezTo>
                    <a:pt x="546" y="4270"/>
                    <a:pt x="613" y="4203"/>
                    <a:pt x="696" y="4203"/>
                  </a:cubicBezTo>
                  <a:cubicBezTo>
                    <a:pt x="779" y="4203"/>
                    <a:pt x="846" y="4270"/>
                    <a:pt x="846" y="4353"/>
                  </a:cubicBezTo>
                  <a:close/>
                  <a:moveTo>
                    <a:pt x="846" y="4953"/>
                  </a:moveTo>
                  <a:lnTo>
                    <a:pt x="846" y="4953"/>
                  </a:lnTo>
                  <a:cubicBezTo>
                    <a:pt x="846" y="5036"/>
                    <a:pt x="779" y="5103"/>
                    <a:pt x="696" y="5103"/>
                  </a:cubicBezTo>
                  <a:cubicBezTo>
                    <a:pt x="613" y="5103"/>
                    <a:pt x="546" y="5036"/>
                    <a:pt x="546" y="4953"/>
                  </a:cubicBezTo>
                  <a:cubicBezTo>
                    <a:pt x="546" y="4870"/>
                    <a:pt x="613" y="4803"/>
                    <a:pt x="696" y="4803"/>
                  </a:cubicBezTo>
                  <a:cubicBezTo>
                    <a:pt x="779" y="4803"/>
                    <a:pt x="846" y="4870"/>
                    <a:pt x="846" y="4953"/>
                  </a:cubicBezTo>
                  <a:close/>
                  <a:moveTo>
                    <a:pt x="846" y="5553"/>
                  </a:moveTo>
                  <a:lnTo>
                    <a:pt x="846" y="5553"/>
                  </a:lnTo>
                  <a:cubicBezTo>
                    <a:pt x="846" y="5636"/>
                    <a:pt x="779" y="5703"/>
                    <a:pt x="696" y="5703"/>
                  </a:cubicBezTo>
                  <a:cubicBezTo>
                    <a:pt x="613" y="5703"/>
                    <a:pt x="546" y="5636"/>
                    <a:pt x="546" y="5553"/>
                  </a:cubicBezTo>
                  <a:cubicBezTo>
                    <a:pt x="546" y="5470"/>
                    <a:pt x="613" y="5403"/>
                    <a:pt x="696" y="5403"/>
                  </a:cubicBezTo>
                  <a:cubicBezTo>
                    <a:pt x="779" y="5403"/>
                    <a:pt x="846" y="5470"/>
                    <a:pt x="846" y="5553"/>
                  </a:cubicBezTo>
                  <a:close/>
                  <a:moveTo>
                    <a:pt x="846" y="6153"/>
                  </a:moveTo>
                  <a:lnTo>
                    <a:pt x="846" y="6154"/>
                  </a:lnTo>
                  <a:cubicBezTo>
                    <a:pt x="846" y="6237"/>
                    <a:pt x="779" y="6304"/>
                    <a:pt x="696" y="6304"/>
                  </a:cubicBezTo>
                  <a:cubicBezTo>
                    <a:pt x="613" y="6304"/>
                    <a:pt x="546" y="6237"/>
                    <a:pt x="546" y="6154"/>
                  </a:cubicBezTo>
                  <a:lnTo>
                    <a:pt x="546" y="6153"/>
                  </a:lnTo>
                  <a:cubicBezTo>
                    <a:pt x="546" y="6071"/>
                    <a:pt x="613" y="6003"/>
                    <a:pt x="696" y="6003"/>
                  </a:cubicBezTo>
                  <a:cubicBezTo>
                    <a:pt x="779" y="6003"/>
                    <a:pt x="846" y="6071"/>
                    <a:pt x="846" y="6153"/>
                  </a:cubicBezTo>
                  <a:close/>
                  <a:moveTo>
                    <a:pt x="846" y="6754"/>
                  </a:moveTo>
                  <a:lnTo>
                    <a:pt x="846" y="6754"/>
                  </a:lnTo>
                  <a:cubicBezTo>
                    <a:pt x="846" y="6837"/>
                    <a:pt x="779" y="6904"/>
                    <a:pt x="696" y="6904"/>
                  </a:cubicBezTo>
                  <a:cubicBezTo>
                    <a:pt x="613" y="6904"/>
                    <a:pt x="546" y="6837"/>
                    <a:pt x="546" y="6754"/>
                  </a:cubicBezTo>
                  <a:cubicBezTo>
                    <a:pt x="546" y="6671"/>
                    <a:pt x="613" y="6604"/>
                    <a:pt x="696" y="6604"/>
                  </a:cubicBezTo>
                  <a:cubicBezTo>
                    <a:pt x="779" y="6604"/>
                    <a:pt x="846" y="6671"/>
                    <a:pt x="846" y="6754"/>
                  </a:cubicBezTo>
                  <a:close/>
                  <a:moveTo>
                    <a:pt x="846" y="7354"/>
                  </a:moveTo>
                  <a:lnTo>
                    <a:pt x="846" y="7354"/>
                  </a:lnTo>
                  <a:cubicBezTo>
                    <a:pt x="846" y="7437"/>
                    <a:pt x="779" y="7504"/>
                    <a:pt x="696" y="7504"/>
                  </a:cubicBezTo>
                  <a:cubicBezTo>
                    <a:pt x="613" y="7504"/>
                    <a:pt x="546" y="7437"/>
                    <a:pt x="546" y="7354"/>
                  </a:cubicBezTo>
                  <a:cubicBezTo>
                    <a:pt x="546" y="7271"/>
                    <a:pt x="613" y="7204"/>
                    <a:pt x="696" y="7204"/>
                  </a:cubicBezTo>
                  <a:cubicBezTo>
                    <a:pt x="779" y="7204"/>
                    <a:pt x="846" y="7271"/>
                    <a:pt x="846" y="7354"/>
                  </a:cubicBezTo>
                  <a:close/>
                  <a:moveTo>
                    <a:pt x="846" y="7954"/>
                  </a:moveTo>
                  <a:lnTo>
                    <a:pt x="846" y="7955"/>
                  </a:lnTo>
                  <a:cubicBezTo>
                    <a:pt x="846" y="8038"/>
                    <a:pt x="779" y="8105"/>
                    <a:pt x="696" y="8105"/>
                  </a:cubicBezTo>
                  <a:cubicBezTo>
                    <a:pt x="613" y="8105"/>
                    <a:pt x="546" y="8038"/>
                    <a:pt x="546" y="7955"/>
                  </a:cubicBezTo>
                  <a:lnTo>
                    <a:pt x="546" y="7954"/>
                  </a:lnTo>
                  <a:cubicBezTo>
                    <a:pt x="546" y="7872"/>
                    <a:pt x="613" y="7804"/>
                    <a:pt x="696" y="7804"/>
                  </a:cubicBezTo>
                  <a:cubicBezTo>
                    <a:pt x="779" y="7804"/>
                    <a:pt x="846" y="7872"/>
                    <a:pt x="846" y="7954"/>
                  </a:cubicBezTo>
                  <a:close/>
                  <a:moveTo>
                    <a:pt x="846" y="8555"/>
                  </a:moveTo>
                  <a:lnTo>
                    <a:pt x="846" y="8555"/>
                  </a:lnTo>
                  <a:cubicBezTo>
                    <a:pt x="846" y="8638"/>
                    <a:pt x="779" y="8705"/>
                    <a:pt x="696" y="8705"/>
                  </a:cubicBezTo>
                  <a:cubicBezTo>
                    <a:pt x="613" y="8705"/>
                    <a:pt x="546" y="8638"/>
                    <a:pt x="546" y="8555"/>
                  </a:cubicBezTo>
                  <a:cubicBezTo>
                    <a:pt x="546" y="8472"/>
                    <a:pt x="613" y="8405"/>
                    <a:pt x="696" y="8405"/>
                  </a:cubicBezTo>
                  <a:cubicBezTo>
                    <a:pt x="779" y="8405"/>
                    <a:pt x="846" y="8472"/>
                    <a:pt x="846" y="8555"/>
                  </a:cubicBezTo>
                  <a:close/>
                  <a:moveTo>
                    <a:pt x="846" y="9155"/>
                  </a:moveTo>
                  <a:lnTo>
                    <a:pt x="846" y="9155"/>
                  </a:lnTo>
                  <a:cubicBezTo>
                    <a:pt x="846" y="9238"/>
                    <a:pt x="779" y="9305"/>
                    <a:pt x="696" y="9305"/>
                  </a:cubicBezTo>
                  <a:cubicBezTo>
                    <a:pt x="613" y="9305"/>
                    <a:pt x="546" y="9238"/>
                    <a:pt x="546" y="9155"/>
                  </a:cubicBezTo>
                  <a:cubicBezTo>
                    <a:pt x="546" y="9072"/>
                    <a:pt x="613" y="9005"/>
                    <a:pt x="696" y="9005"/>
                  </a:cubicBezTo>
                  <a:cubicBezTo>
                    <a:pt x="779" y="9005"/>
                    <a:pt x="846" y="9072"/>
                    <a:pt x="846" y="9155"/>
                  </a:cubicBezTo>
                  <a:close/>
                  <a:moveTo>
                    <a:pt x="846" y="9755"/>
                  </a:moveTo>
                  <a:lnTo>
                    <a:pt x="846" y="9756"/>
                  </a:lnTo>
                  <a:cubicBezTo>
                    <a:pt x="846" y="9838"/>
                    <a:pt x="779" y="9906"/>
                    <a:pt x="696" y="9906"/>
                  </a:cubicBezTo>
                  <a:cubicBezTo>
                    <a:pt x="613" y="9906"/>
                    <a:pt x="546" y="9838"/>
                    <a:pt x="546" y="9756"/>
                  </a:cubicBezTo>
                  <a:lnTo>
                    <a:pt x="546" y="9755"/>
                  </a:lnTo>
                  <a:cubicBezTo>
                    <a:pt x="546" y="9672"/>
                    <a:pt x="613" y="9605"/>
                    <a:pt x="696" y="9605"/>
                  </a:cubicBezTo>
                  <a:cubicBezTo>
                    <a:pt x="779" y="9605"/>
                    <a:pt x="846" y="9672"/>
                    <a:pt x="846" y="9755"/>
                  </a:cubicBezTo>
                  <a:close/>
                  <a:moveTo>
                    <a:pt x="846" y="10356"/>
                  </a:moveTo>
                  <a:lnTo>
                    <a:pt x="846" y="10356"/>
                  </a:lnTo>
                  <a:cubicBezTo>
                    <a:pt x="846" y="10439"/>
                    <a:pt x="779" y="10506"/>
                    <a:pt x="696" y="10506"/>
                  </a:cubicBezTo>
                  <a:cubicBezTo>
                    <a:pt x="613" y="10506"/>
                    <a:pt x="546" y="10439"/>
                    <a:pt x="546" y="10356"/>
                  </a:cubicBezTo>
                  <a:cubicBezTo>
                    <a:pt x="546" y="10273"/>
                    <a:pt x="613" y="10206"/>
                    <a:pt x="696" y="10206"/>
                  </a:cubicBezTo>
                  <a:cubicBezTo>
                    <a:pt x="779" y="10206"/>
                    <a:pt x="846" y="10273"/>
                    <a:pt x="846" y="10356"/>
                  </a:cubicBezTo>
                  <a:close/>
                  <a:moveTo>
                    <a:pt x="846" y="10956"/>
                  </a:moveTo>
                  <a:lnTo>
                    <a:pt x="846" y="10956"/>
                  </a:lnTo>
                  <a:cubicBezTo>
                    <a:pt x="846" y="11039"/>
                    <a:pt x="779" y="11106"/>
                    <a:pt x="696" y="11106"/>
                  </a:cubicBezTo>
                  <a:cubicBezTo>
                    <a:pt x="613" y="11106"/>
                    <a:pt x="546" y="11039"/>
                    <a:pt x="546" y="10956"/>
                  </a:cubicBezTo>
                  <a:cubicBezTo>
                    <a:pt x="546" y="10873"/>
                    <a:pt x="613" y="10806"/>
                    <a:pt x="696" y="10806"/>
                  </a:cubicBezTo>
                  <a:cubicBezTo>
                    <a:pt x="779" y="10806"/>
                    <a:pt x="846" y="10873"/>
                    <a:pt x="846" y="10956"/>
                  </a:cubicBezTo>
                  <a:close/>
                  <a:moveTo>
                    <a:pt x="846" y="11556"/>
                  </a:moveTo>
                  <a:lnTo>
                    <a:pt x="846" y="11556"/>
                  </a:lnTo>
                  <a:cubicBezTo>
                    <a:pt x="846" y="11639"/>
                    <a:pt x="779" y="11706"/>
                    <a:pt x="696" y="11706"/>
                  </a:cubicBezTo>
                  <a:cubicBezTo>
                    <a:pt x="613" y="11706"/>
                    <a:pt x="546" y="11639"/>
                    <a:pt x="546" y="11556"/>
                  </a:cubicBezTo>
                  <a:cubicBezTo>
                    <a:pt x="546" y="11473"/>
                    <a:pt x="613" y="11406"/>
                    <a:pt x="696" y="11406"/>
                  </a:cubicBezTo>
                  <a:cubicBezTo>
                    <a:pt x="779" y="11406"/>
                    <a:pt x="846" y="11473"/>
                    <a:pt x="846" y="11556"/>
                  </a:cubicBezTo>
                  <a:close/>
                  <a:moveTo>
                    <a:pt x="1351" y="11118"/>
                  </a:moveTo>
                  <a:lnTo>
                    <a:pt x="696" y="12240"/>
                  </a:lnTo>
                  <a:lnTo>
                    <a:pt x="42" y="11118"/>
                  </a:lnTo>
                  <a:cubicBezTo>
                    <a:pt x="0" y="11046"/>
                    <a:pt x="24" y="10954"/>
                    <a:pt x="96" y="10913"/>
                  </a:cubicBezTo>
                  <a:cubicBezTo>
                    <a:pt x="167" y="10871"/>
                    <a:pt x="259" y="10895"/>
                    <a:pt x="301" y="10967"/>
                  </a:cubicBezTo>
                  <a:lnTo>
                    <a:pt x="826" y="11867"/>
                  </a:lnTo>
                  <a:lnTo>
                    <a:pt x="567" y="11867"/>
                  </a:lnTo>
                  <a:lnTo>
                    <a:pt x="1092" y="10967"/>
                  </a:lnTo>
                  <a:cubicBezTo>
                    <a:pt x="1133" y="10895"/>
                    <a:pt x="1225" y="10871"/>
                    <a:pt x="1297" y="10913"/>
                  </a:cubicBezTo>
                  <a:cubicBezTo>
                    <a:pt x="1368" y="10954"/>
                    <a:pt x="1392" y="11046"/>
                    <a:pt x="1351" y="11118"/>
                  </a:cubicBezTo>
                  <a:close/>
                </a:path>
              </a:pathLst>
            </a:custGeom>
            <a:grpFill/>
            <a:ln w="0">
              <a:solidFill>
                <a:srgbClr val="CCCC00"/>
              </a:solidFill>
              <a:bevel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Freeform 72"/>
            <p:cNvSpPr>
              <a:spLocks noEditPoints="1"/>
            </p:cNvSpPr>
            <p:nvPr/>
          </p:nvSpPr>
          <p:spPr bwMode="auto">
            <a:xfrm>
              <a:off x="1232" y="1880"/>
              <a:ext cx="136" cy="1275"/>
            </a:xfrm>
            <a:custGeom>
              <a:avLst/>
              <a:gdLst>
                <a:gd name="T0" fmla="*/ 7 w 1392"/>
                <a:gd name="T1" fmla="*/ 3 h 12240"/>
                <a:gd name="T2" fmla="*/ 7 w 1392"/>
                <a:gd name="T3" fmla="*/ 0 h 12240"/>
                <a:gd name="T4" fmla="*/ 8 w 1392"/>
                <a:gd name="T5" fmla="*/ 8 h 12240"/>
                <a:gd name="T6" fmla="*/ 5 w 1392"/>
                <a:gd name="T7" fmla="*/ 8 h 12240"/>
                <a:gd name="T8" fmla="*/ 8 w 1392"/>
                <a:gd name="T9" fmla="*/ 15 h 12240"/>
                <a:gd name="T10" fmla="*/ 5 w 1392"/>
                <a:gd name="T11" fmla="*/ 15 h 12240"/>
                <a:gd name="T12" fmla="*/ 8 w 1392"/>
                <a:gd name="T13" fmla="*/ 15 h 12240"/>
                <a:gd name="T14" fmla="*/ 7 w 1392"/>
                <a:gd name="T15" fmla="*/ 23 h 12240"/>
                <a:gd name="T16" fmla="*/ 7 w 1392"/>
                <a:gd name="T17" fmla="*/ 20 h 12240"/>
                <a:gd name="T18" fmla="*/ 8 w 1392"/>
                <a:gd name="T19" fmla="*/ 28 h 12240"/>
                <a:gd name="T20" fmla="*/ 5 w 1392"/>
                <a:gd name="T21" fmla="*/ 28 h 12240"/>
                <a:gd name="T22" fmla="*/ 8 w 1392"/>
                <a:gd name="T23" fmla="*/ 34 h 12240"/>
                <a:gd name="T24" fmla="*/ 5 w 1392"/>
                <a:gd name="T25" fmla="*/ 34 h 12240"/>
                <a:gd name="T26" fmla="*/ 8 w 1392"/>
                <a:gd name="T27" fmla="*/ 34 h 12240"/>
                <a:gd name="T28" fmla="*/ 7 w 1392"/>
                <a:gd name="T29" fmla="*/ 42 h 12240"/>
                <a:gd name="T30" fmla="*/ 7 w 1392"/>
                <a:gd name="T31" fmla="*/ 39 h 12240"/>
                <a:gd name="T32" fmla="*/ 8 w 1392"/>
                <a:gd name="T33" fmla="*/ 47 h 12240"/>
                <a:gd name="T34" fmla="*/ 5 w 1392"/>
                <a:gd name="T35" fmla="*/ 47 h 12240"/>
                <a:gd name="T36" fmla="*/ 8 w 1392"/>
                <a:gd name="T37" fmla="*/ 54 h 12240"/>
                <a:gd name="T38" fmla="*/ 5 w 1392"/>
                <a:gd name="T39" fmla="*/ 54 h 12240"/>
                <a:gd name="T40" fmla="*/ 8 w 1392"/>
                <a:gd name="T41" fmla="*/ 54 h 12240"/>
                <a:gd name="T42" fmla="*/ 7 w 1392"/>
                <a:gd name="T43" fmla="*/ 62 h 12240"/>
                <a:gd name="T44" fmla="*/ 7 w 1392"/>
                <a:gd name="T45" fmla="*/ 59 h 12240"/>
                <a:gd name="T46" fmla="*/ 8 w 1392"/>
                <a:gd name="T47" fmla="*/ 67 h 12240"/>
                <a:gd name="T48" fmla="*/ 5 w 1392"/>
                <a:gd name="T49" fmla="*/ 67 h 12240"/>
                <a:gd name="T50" fmla="*/ 8 w 1392"/>
                <a:gd name="T51" fmla="*/ 73 h 12240"/>
                <a:gd name="T52" fmla="*/ 5 w 1392"/>
                <a:gd name="T53" fmla="*/ 73 h 12240"/>
                <a:gd name="T54" fmla="*/ 8 w 1392"/>
                <a:gd name="T55" fmla="*/ 73 h 12240"/>
                <a:gd name="T56" fmla="*/ 7 w 1392"/>
                <a:gd name="T57" fmla="*/ 81 h 12240"/>
                <a:gd name="T58" fmla="*/ 7 w 1392"/>
                <a:gd name="T59" fmla="*/ 78 h 12240"/>
                <a:gd name="T60" fmla="*/ 8 w 1392"/>
                <a:gd name="T61" fmla="*/ 86 h 12240"/>
                <a:gd name="T62" fmla="*/ 5 w 1392"/>
                <a:gd name="T63" fmla="*/ 86 h 12240"/>
                <a:gd name="T64" fmla="*/ 8 w 1392"/>
                <a:gd name="T65" fmla="*/ 93 h 12240"/>
                <a:gd name="T66" fmla="*/ 5 w 1392"/>
                <a:gd name="T67" fmla="*/ 93 h 12240"/>
                <a:gd name="T68" fmla="*/ 8 w 1392"/>
                <a:gd name="T69" fmla="*/ 93 h 12240"/>
                <a:gd name="T70" fmla="*/ 7 w 1392"/>
                <a:gd name="T71" fmla="*/ 101 h 12240"/>
                <a:gd name="T72" fmla="*/ 7 w 1392"/>
                <a:gd name="T73" fmla="*/ 98 h 12240"/>
                <a:gd name="T74" fmla="*/ 8 w 1392"/>
                <a:gd name="T75" fmla="*/ 106 h 12240"/>
                <a:gd name="T76" fmla="*/ 5 w 1392"/>
                <a:gd name="T77" fmla="*/ 106 h 12240"/>
                <a:gd name="T78" fmla="*/ 8 w 1392"/>
                <a:gd name="T79" fmla="*/ 112 h 12240"/>
                <a:gd name="T80" fmla="*/ 5 w 1392"/>
                <a:gd name="T81" fmla="*/ 112 h 12240"/>
                <a:gd name="T82" fmla="*/ 8 w 1392"/>
                <a:gd name="T83" fmla="*/ 112 h 12240"/>
                <a:gd name="T84" fmla="*/ 7 w 1392"/>
                <a:gd name="T85" fmla="*/ 121 h 12240"/>
                <a:gd name="T86" fmla="*/ 7 w 1392"/>
                <a:gd name="T87" fmla="*/ 117 h 12240"/>
                <a:gd name="T88" fmla="*/ 8 w 1392"/>
                <a:gd name="T89" fmla="*/ 125 h 12240"/>
                <a:gd name="T90" fmla="*/ 5 w 1392"/>
                <a:gd name="T91" fmla="*/ 125 h 12240"/>
                <a:gd name="T92" fmla="*/ 13 w 1392"/>
                <a:gd name="T93" fmla="*/ 121 h 12240"/>
                <a:gd name="T94" fmla="*/ 1 w 1392"/>
                <a:gd name="T95" fmla="*/ 118 h 12240"/>
                <a:gd name="T96" fmla="*/ 5 w 1392"/>
                <a:gd name="T97" fmla="*/ 129 h 12240"/>
                <a:gd name="T98" fmla="*/ 13 w 1392"/>
                <a:gd name="T99" fmla="*/ 121 h 12240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392"/>
                <a:gd name="T151" fmla="*/ 0 h 12240"/>
                <a:gd name="T152" fmla="*/ 1392 w 1392"/>
                <a:gd name="T153" fmla="*/ 12240 h 12240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392" h="12240">
                  <a:moveTo>
                    <a:pt x="846" y="150"/>
                  </a:moveTo>
                  <a:lnTo>
                    <a:pt x="846" y="151"/>
                  </a:lnTo>
                  <a:cubicBezTo>
                    <a:pt x="846" y="234"/>
                    <a:pt x="779" y="301"/>
                    <a:pt x="696" y="301"/>
                  </a:cubicBezTo>
                  <a:cubicBezTo>
                    <a:pt x="613" y="301"/>
                    <a:pt x="546" y="234"/>
                    <a:pt x="546" y="151"/>
                  </a:cubicBezTo>
                  <a:lnTo>
                    <a:pt x="546" y="150"/>
                  </a:lnTo>
                  <a:cubicBezTo>
                    <a:pt x="546" y="68"/>
                    <a:pt x="613" y="0"/>
                    <a:pt x="696" y="0"/>
                  </a:cubicBezTo>
                  <a:cubicBezTo>
                    <a:pt x="779" y="0"/>
                    <a:pt x="846" y="68"/>
                    <a:pt x="846" y="150"/>
                  </a:cubicBezTo>
                  <a:close/>
                  <a:moveTo>
                    <a:pt x="846" y="751"/>
                  </a:moveTo>
                  <a:lnTo>
                    <a:pt x="846" y="751"/>
                  </a:lnTo>
                  <a:cubicBezTo>
                    <a:pt x="846" y="834"/>
                    <a:pt x="779" y="901"/>
                    <a:pt x="696" y="901"/>
                  </a:cubicBezTo>
                  <a:cubicBezTo>
                    <a:pt x="613" y="901"/>
                    <a:pt x="546" y="834"/>
                    <a:pt x="546" y="751"/>
                  </a:cubicBezTo>
                  <a:cubicBezTo>
                    <a:pt x="546" y="668"/>
                    <a:pt x="613" y="601"/>
                    <a:pt x="696" y="601"/>
                  </a:cubicBezTo>
                  <a:cubicBezTo>
                    <a:pt x="779" y="601"/>
                    <a:pt x="846" y="668"/>
                    <a:pt x="846" y="751"/>
                  </a:cubicBezTo>
                  <a:close/>
                  <a:moveTo>
                    <a:pt x="846" y="1351"/>
                  </a:moveTo>
                  <a:lnTo>
                    <a:pt x="846" y="1351"/>
                  </a:lnTo>
                  <a:cubicBezTo>
                    <a:pt x="846" y="1434"/>
                    <a:pt x="779" y="1501"/>
                    <a:pt x="696" y="1501"/>
                  </a:cubicBezTo>
                  <a:cubicBezTo>
                    <a:pt x="613" y="1501"/>
                    <a:pt x="546" y="1434"/>
                    <a:pt x="546" y="1351"/>
                  </a:cubicBezTo>
                  <a:cubicBezTo>
                    <a:pt x="546" y="1268"/>
                    <a:pt x="613" y="1201"/>
                    <a:pt x="696" y="1201"/>
                  </a:cubicBezTo>
                  <a:cubicBezTo>
                    <a:pt x="779" y="1201"/>
                    <a:pt x="846" y="1268"/>
                    <a:pt x="846" y="1351"/>
                  </a:cubicBezTo>
                  <a:close/>
                  <a:moveTo>
                    <a:pt x="846" y="1951"/>
                  </a:moveTo>
                  <a:lnTo>
                    <a:pt x="846" y="1952"/>
                  </a:lnTo>
                  <a:cubicBezTo>
                    <a:pt x="846" y="2035"/>
                    <a:pt x="779" y="2102"/>
                    <a:pt x="696" y="2102"/>
                  </a:cubicBezTo>
                  <a:cubicBezTo>
                    <a:pt x="613" y="2102"/>
                    <a:pt x="546" y="2035"/>
                    <a:pt x="546" y="1952"/>
                  </a:cubicBezTo>
                  <a:lnTo>
                    <a:pt x="546" y="1951"/>
                  </a:lnTo>
                  <a:cubicBezTo>
                    <a:pt x="546" y="1869"/>
                    <a:pt x="613" y="1801"/>
                    <a:pt x="696" y="1801"/>
                  </a:cubicBezTo>
                  <a:cubicBezTo>
                    <a:pt x="779" y="1801"/>
                    <a:pt x="846" y="1869"/>
                    <a:pt x="846" y="1951"/>
                  </a:cubicBezTo>
                  <a:close/>
                  <a:moveTo>
                    <a:pt x="846" y="2552"/>
                  </a:moveTo>
                  <a:lnTo>
                    <a:pt x="846" y="2552"/>
                  </a:lnTo>
                  <a:cubicBezTo>
                    <a:pt x="846" y="2635"/>
                    <a:pt x="779" y="2702"/>
                    <a:pt x="696" y="2702"/>
                  </a:cubicBezTo>
                  <a:cubicBezTo>
                    <a:pt x="613" y="2702"/>
                    <a:pt x="546" y="2635"/>
                    <a:pt x="546" y="2552"/>
                  </a:cubicBezTo>
                  <a:cubicBezTo>
                    <a:pt x="546" y="2469"/>
                    <a:pt x="613" y="2402"/>
                    <a:pt x="696" y="2402"/>
                  </a:cubicBezTo>
                  <a:cubicBezTo>
                    <a:pt x="779" y="2402"/>
                    <a:pt x="846" y="2469"/>
                    <a:pt x="846" y="2552"/>
                  </a:cubicBezTo>
                  <a:close/>
                  <a:moveTo>
                    <a:pt x="846" y="3152"/>
                  </a:moveTo>
                  <a:lnTo>
                    <a:pt x="846" y="3152"/>
                  </a:lnTo>
                  <a:cubicBezTo>
                    <a:pt x="846" y="3235"/>
                    <a:pt x="779" y="3302"/>
                    <a:pt x="696" y="3302"/>
                  </a:cubicBezTo>
                  <a:cubicBezTo>
                    <a:pt x="613" y="3302"/>
                    <a:pt x="546" y="3235"/>
                    <a:pt x="546" y="3152"/>
                  </a:cubicBezTo>
                  <a:cubicBezTo>
                    <a:pt x="546" y="3069"/>
                    <a:pt x="613" y="3002"/>
                    <a:pt x="696" y="3002"/>
                  </a:cubicBezTo>
                  <a:cubicBezTo>
                    <a:pt x="779" y="3002"/>
                    <a:pt x="846" y="3069"/>
                    <a:pt x="846" y="3152"/>
                  </a:cubicBezTo>
                  <a:close/>
                  <a:moveTo>
                    <a:pt x="846" y="3752"/>
                  </a:moveTo>
                  <a:lnTo>
                    <a:pt x="846" y="3753"/>
                  </a:lnTo>
                  <a:cubicBezTo>
                    <a:pt x="846" y="3835"/>
                    <a:pt x="779" y="3903"/>
                    <a:pt x="696" y="3903"/>
                  </a:cubicBezTo>
                  <a:cubicBezTo>
                    <a:pt x="613" y="3903"/>
                    <a:pt x="546" y="3835"/>
                    <a:pt x="546" y="3753"/>
                  </a:cubicBezTo>
                  <a:lnTo>
                    <a:pt x="546" y="3752"/>
                  </a:lnTo>
                  <a:cubicBezTo>
                    <a:pt x="546" y="3669"/>
                    <a:pt x="613" y="3602"/>
                    <a:pt x="696" y="3602"/>
                  </a:cubicBezTo>
                  <a:cubicBezTo>
                    <a:pt x="779" y="3602"/>
                    <a:pt x="846" y="3669"/>
                    <a:pt x="846" y="3752"/>
                  </a:cubicBezTo>
                  <a:close/>
                  <a:moveTo>
                    <a:pt x="846" y="4353"/>
                  </a:moveTo>
                  <a:lnTo>
                    <a:pt x="846" y="4353"/>
                  </a:lnTo>
                  <a:cubicBezTo>
                    <a:pt x="846" y="4436"/>
                    <a:pt x="779" y="4503"/>
                    <a:pt x="696" y="4503"/>
                  </a:cubicBezTo>
                  <a:cubicBezTo>
                    <a:pt x="613" y="4503"/>
                    <a:pt x="546" y="4436"/>
                    <a:pt x="546" y="4353"/>
                  </a:cubicBezTo>
                  <a:cubicBezTo>
                    <a:pt x="546" y="4270"/>
                    <a:pt x="613" y="4203"/>
                    <a:pt x="696" y="4203"/>
                  </a:cubicBezTo>
                  <a:cubicBezTo>
                    <a:pt x="779" y="4203"/>
                    <a:pt x="846" y="4270"/>
                    <a:pt x="846" y="4353"/>
                  </a:cubicBezTo>
                  <a:close/>
                  <a:moveTo>
                    <a:pt x="846" y="4953"/>
                  </a:moveTo>
                  <a:lnTo>
                    <a:pt x="846" y="4953"/>
                  </a:lnTo>
                  <a:cubicBezTo>
                    <a:pt x="846" y="5036"/>
                    <a:pt x="779" y="5103"/>
                    <a:pt x="696" y="5103"/>
                  </a:cubicBezTo>
                  <a:cubicBezTo>
                    <a:pt x="613" y="5103"/>
                    <a:pt x="546" y="5036"/>
                    <a:pt x="546" y="4953"/>
                  </a:cubicBezTo>
                  <a:cubicBezTo>
                    <a:pt x="546" y="4870"/>
                    <a:pt x="613" y="4803"/>
                    <a:pt x="696" y="4803"/>
                  </a:cubicBezTo>
                  <a:cubicBezTo>
                    <a:pt x="779" y="4803"/>
                    <a:pt x="846" y="4870"/>
                    <a:pt x="846" y="4953"/>
                  </a:cubicBezTo>
                  <a:close/>
                  <a:moveTo>
                    <a:pt x="846" y="5553"/>
                  </a:moveTo>
                  <a:lnTo>
                    <a:pt x="846" y="5553"/>
                  </a:lnTo>
                  <a:cubicBezTo>
                    <a:pt x="846" y="5636"/>
                    <a:pt x="779" y="5703"/>
                    <a:pt x="696" y="5703"/>
                  </a:cubicBezTo>
                  <a:cubicBezTo>
                    <a:pt x="613" y="5703"/>
                    <a:pt x="546" y="5636"/>
                    <a:pt x="546" y="5553"/>
                  </a:cubicBezTo>
                  <a:cubicBezTo>
                    <a:pt x="546" y="5470"/>
                    <a:pt x="613" y="5403"/>
                    <a:pt x="696" y="5403"/>
                  </a:cubicBezTo>
                  <a:cubicBezTo>
                    <a:pt x="779" y="5403"/>
                    <a:pt x="846" y="5470"/>
                    <a:pt x="846" y="5553"/>
                  </a:cubicBezTo>
                  <a:close/>
                  <a:moveTo>
                    <a:pt x="846" y="6153"/>
                  </a:moveTo>
                  <a:lnTo>
                    <a:pt x="846" y="6154"/>
                  </a:lnTo>
                  <a:cubicBezTo>
                    <a:pt x="846" y="6237"/>
                    <a:pt x="779" y="6304"/>
                    <a:pt x="696" y="6304"/>
                  </a:cubicBezTo>
                  <a:cubicBezTo>
                    <a:pt x="613" y="6304"/>
                    <a:pt x="546" y="6237"/>
                    <a:pt x="546" y="6154"/>
                  </a:cubicBezTo>
                  <a:lnTo>
                    <a:pt x="546" y="6153"/>
                  </a:lnTo>
                  <a:cubicBezTo>
                    <a:pt x="546" y="6071"/>
                    <a:pt x="613" y="6003"/>
                    <a:pt x="696" y="6003"/>
                  </a:cubicBezTo>
                  <a:cubicBezTo>
                    <a:pt x="779" y="6003"/>
                    <a:pt x="846" y="6071"/>
                    <a:pt x="846" y="6153"/>
                  </a:cubicBezTo>
                  <a:close/>
                  <a:moveTo>
                    <a:pt x="846" y="6754"/>
                  </a:moveTo>
                  <a:lnTo>
                    <a:pt x="846" y="6754"/>
                  </a:lnTo>
                  <a:cubicBezTo>
                    <a:pt x="846" y="6837"/>
                    <a:pt x="779" y="6904"/>
                    <a:pt x="696" y="6904"/>
                  </a:cubicBezTo>
                  <a:cubicBezTo>
                    <a:pt x="613" y="6904"/>
                    <a:pt x="546" y="6837"/>
                    <a:pt x="546" y="6754"/>
                  </a:cubicBezTo>
                  <a:cubicBezTo>
                    <a:pt x="546" y="6671"/>
                    <a:pt x="613" y="6604"/>
                    <a:pt x="696" y="6604"/>
                  </a:cubicBezTo>
                  <a:cubicBezTo>
                    <a:pt x="779" y="6604"/>
                    <a:pt x="846" y="6671"/>
                    <a:pt x="846" y="6754"/>
                  </a:cubicBezTo>
                  <a:close/>
                  <a:moveTo>
                    <a:pt x="846" y="7354"/>
                  </a:moveTo>
                  <a:lnTo>
                    <a:pt x="846" y="7354"/>
                  </a:lnTo>
                  <a:cubicBezTo>
                    <a:pt x="846" y="7437"/>
                    <a:pt x="779" y="7504"/>
                    <a:pt x="696" y="7504"/>
                  </a:cubicBezTo>
                  <a:cubicBezTo>
                    <a:pt x="613" y="7504"/>
                    <a:pt x="546" y="7437"/>
                    <a:pt x="546" y="7354"/>
                  </a:cubicBezTo>
                  <a:cubicBezTo>
                    <a:pt x="546" y="7271"/>
                    <a:pt x="613" y="7204"/>
                    <a:pt x="696" y="7204"/>
                  </a:cubicBezTo>
                  <a:cubicBezTo>
                    <a:pt x="779" y="7204"/>
                    <a:pt x="846" y="7271"/>
                    <a:pt x="846" y="7354"/>
                  </a:cubicBezTo>
                  <a:close/>
                  <a:moveTo>
                    <a:pt x="846" y="7954"/>
                  </a:moveTo>
                  <a:lnTo>
                    <a:pt x="846" y="7955"/>
                  </a:lnTo>
                  <a:cubicBezTo>
                    <a:pt x="846" y="8038"/>
                    <a:pt x="779" y="8105"/>
                    <a:pt x="696" y="8105"/>
                  </a:cubicBezTo>
                  <a:cubicBezTo>
                    <a:pt x="613" y="8105"/>
                    <a:pt x="546" y="8038"/>
                    <a:pt x="546" y="7955"/>
                  </a:cubicBezTo>
                  <a:lnTo>
                    <a:pt x="546" y="7954"/>
                  </a:lnTo>
                  <a:cubicBezTo>
                    <a:pt x="546" y="7872"/>
                    <a:pt x="613" y="7804"/>
                    <a:pt x="696" y="7804"/>
                  </a:cubicBezTo>
                  <a:cubicBezTo>
                    <a:pt x="779" y="7804"/>
                    <a:pt x="846" y="7872"/>
                    <a:pt x="846" y="7954"/>
                  </a:cubicBezTo>
                  <a:close/>
                  <a:moveTo>
                    <a:pt x="846" y="8555"/>
                  </a:moveTo>
                  <a:lnTo>
                    <a:pt x="846" y="8555"/>
                  </a:lnTo>
                  <a:cubicBezTo>
                    <a:pt x="846" y="8638"/>
                    <a:pt x="779" y="8705"/>
                    <a:pt x="696" y="8705"/>
                  </a:cubicBezTo>
                  <a:cubicBezTo>
                    <a:pt x="613" y="8705"/>
                    <a:pt x="546" y="8638"/>
                    <a:pt x="546" y="8555"/>
                  </a:cubicBezTo>
                  <a:cubicBezTo>
                    <a:pt x="546" y="8472"/>
                    <a:pt x="613" y="8405"/>
                    <a:pt x="696" y="8405"/>
                  </a:cubicBezTo>
                  <a:cubicBezTo>
                    <a:pt x="779" y="8405"/>
                    <a:pt x="846" y="8472"/>
                    <a:pt x="846" y="8555"/>
                  </a:cubicBezTo>
                  <a:close/>
                  <a:moveTo>
                    <a:pt x="846" y="9155"/>
                  </a:moveTo>
                  <a:lnTo>
                    <a:pt x="846" y="9155"/>
                  </a:lnTo>
                  <a:cubicBezTo>
                    <a:pt x="846" y="9238"/>
                    <a:pt x="779" y="9305"/>
                    <a:pt x="696" y="9305"/>
                  </a:cubicBezTo>
                  <a:cubicBezTo>
                    <a:pt x="613" y="9305"/>
                    <a:pt x="546" y="9238"/>
                    <a:pt x="546" y="9155"/>
                  </a:cubicBezTo>
                  <a:cubicBezTo>
                    <a:pt x="546" y="9072"/>
                    <a:pt x="613" y="9005"/>
                    <a:pt x="696" y="9005"/>
                  </a:cubicBezTo>
                  <a:cubicBezTo>
                    <a:pt x="779" y="9005"/>
                    <a:pt x="846" y="9072"/>
                    <a:pt x="846" y="9155"/>
                  </a:cubicBezTo>
                  <a:close/>
                  <a:moveTo>
                    <a:pt x="846" y="9755"/>
                  </a:moveTo>
                  <a:lnTo>
                    <a:pt x="846" y="9756"/>
                  </a:lnTo>
                  <a:cubicBezTo>
                    <a:pt x="846" y="9838"/>
                    <a:pt x="779" y="9906"/>
                    <a:pt x="696" y="9906"/>
                  </a:cubicBezTo>
                  <a:cubicBezTo>
                    <a:pt x="613" y="9906"/>
                    <a:pt x="546" y="9838"/>
                    <a:pt x="546" y="9756"/>
                  </a:cubicBezTo>
                  <a:lnTo>
                    <a:pt x="546" y="9755"/>
                  </a:lnTo>
                  <a:cubicBezTo>
                    <a:pt x="546" y="9672"/>
                    <a:pt x="613" y="9605"/>
                    <a:pt x="696" y="9605"/>
                  </a:cubicBezTo>
                  <a:cubicBezTo>
                    <a:pt x="779" y="9605"/>
                    <a:pt x="846" y="9672"/>
                    <a:pt x="846" y="9755"/>
                  </a:cubicBezTo>
                  <a:close/>
                  <a:moveTo>
                    <a:pt x="846" y="10356"/>
                  </a:moveTo>
                  <a:lnTo>
                    <a:pt x="846" y="10356"/>
                  </a:lnTo>
                  <a:cubicBezTo>
                    <a:pt x="846" y="10439"/>
                    <a:pt x="779" y="10506"/>
                    <a:pt x="696" y="10506"/>
                  </a:cubicBezTo>
                  <a:cubicBezTo>
                    <a:pt x="613" y="10506"/>
                    <a:pt x="546" y="10439"/>
                    <a:pt x="546" y="10356"/>
                  </a:cubicBezTo>
                  <a:cubicBezTo>
                    <a:pt x="546" y="10273"/>
                    <a:pt x="613" y="10206"/>
                    <a:pt x="696" y="10206"/>
                  </a:cubicBezTo>
                  <a:cubicBezTo>
                    <a:pt x="779" y="10206"/>
                    <a:pt x="846" y="10273"/>
                    <a:pt x="846" y="10356"/>
                  </a:cubicBezTo>
                  <a:close/>
                  <a:moveTo>
                    <a:pt x="846" y="10956"/>
                  </a:moveTo>
                  <a:lnTo>
                    <a:pt x="846" y="10956"/>
                  </a:lnTo>
                  <a:cubicBezTo>
                    <a:pt x="846" y="11039"/>
                    <a:pt x="779" y="11106"/>
                    <a:pt x="696" y="11106"/>
                  </a:cubicBezTo>
                  <a:cubicBezTo>
                    <a:pt x="613" y="11106"/>
                    <a:pt x="546" y="11039"/>
                    <a:pt x="546" y="10956"/>
                  </a:cubicBezTo>
                  <a:cubicBezTo>
                    <a:pt x="546" y="10873"/>
                    <a:pt x="613" y="10806"/>
                    <a:pt x="696" y="10806"/>
                  </a:cubicBezTo>
                  <a:cubicBezTo>
                    <a:pt x="779" y="10806"/>
                    <a:pt x="846" y="10873"/>
                    <a:pt x="846" y="10956"/>
                  </a:cubicBezTo>
                  <a:close/>
                  <a:moveTo>
                    <a:pt x="846" y="11556"/>
                  </a:moveTo>
                  <a:lnTo>
                    <a:pt x="846" y="11556"/>
                  </a:lnTo>
                  <a:cubicBezTo>
                    <a:pt x="846" y="11639"/>
                    <a:pt x="779" y="11706"/>
                    <a:pt x="696" y="11706"/>
                  </a:cubicBezTo>
                  <a:cubicBezTo>
                    <a:pt x="613" y="11706"/>
                    <a:pt x="546" y="11639"/>
                    <a:pt x="546" y="11556"/>
                  </a:cubicBezTo>
                  <a:cubicBezTo>
                    <a:pt x="546" y="11473"/>
                    <a:pt x="613" y="11406"/>
                    <a:pt x="696" y="11406"/>
                  </a:cubicBezTo>
                  <a:cubicBezTo>
                    <a:pt x="779" y="11406"/>
                    <a:pt x="846" y="11473"/>
                    <a:pt x="846" y="11556"/>
                  </a:cubicBezTo>
                  <a:close/>
                  <a:moveTo>
                    <a:pt x="1351" y="11118"/>
                  </a:moveTo>
                  <a:lnTo>
                    <a:pt x="696" y="12240"/>
                  </a:lnTo>
                  <a:lnTo>
                    <a:pt x="42" y="11118"/>
                  </a:lnTo>
                  <a:cubicBezTo>
                    <a:pt x="0" y="11046"/>
                    <a:pt x="24" y="10954"/>
                    <a:pt x="96" y="10913"/>
                  </a:cubicBezTo>
                  <a:cubicBezTo>
                    <a:pt x="167" y="10871"/>
                    <a:pt x="259" y="10895"/>
                    <a:pt x="301" y="10967"/>
                  </a:cubicBezTo>
                  <a:lnTo>
                    <a:pt x="826" y="11867"/>
                  </a:lnTo>
                  <a:lnTo>
                    <a:pt x="567" y="11867"/>
                  </a:lnTo>
                  <a:lnTo>
                    <a:pt x="1092" y="10967"/>
                  </a:lnTo>
                  <a:cubicBezTo>
                    <a:pt x="1133" y="10895"/>
                    <a:pt x="1225" y="10871"/>
                    <a:pt x="1297" y="10913"/>
                  </a:cubicBezTo>
                  <a:cubicBezTo>
                    <a:pt x="1368" y="10954"/>
                    <a:pt x="1392" y="11046"/>
                    <a:pt x="1351" y="11118"/>
                  </a:cubicBezTo>
                  <a:close/>
                </a:path>
              </a:pathLst>
            </a:custGeom>
            <a:grpFill/>
            <a:ln w="0">
              <a:solidFill>
                <a:srgbClr val="CCCC00"/>
              </a:solidFill>
              <a:bevel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" name="Freeform 73"/>
            <p:cNvSpPr>
              <a:spLocks noEditPoints="1"/>
            </p:cNvSpPr>
            <p:nvPr/>
          </p:nvSpPr>
          <p:spPr bwMode="auto">
            <a:xfrm>
              <a:off x="1566" y="1841"/>
              <a:ext cx="136" cy="1275"/>
            </a:xfrm>
            <a:custGeom>
              <a:avLst/>
              <a:gdLst>
                <a:gd name="T0" fmla="*/ 7 w 1393"/>
                <a:gd name="T1" fmla="*/ 3 h 12240"/>
                <a:gd name="T2" fmla="*/ 7 w 1393"/>
                <a:gd name="T3" fmla="*/ 0 h 12240"/>
                <a:gd name="T4" fmla="*/ 8 w 1393"/>
                <a:gd name="T5" fmla="*/ 8 h 12240"/>
                <a:gd name="T6" fmla="*/ 5 w 1393"/>
                <a:gd name="T7" fmla="*/ 8 h 12240"/>
                <a:gd name="T8" fmla="*/ 8 w 1393"/>
                <a:gd name="T9" fmla="*/ 15 h 12240"/>
                <a:gd name="T10" fmla="*/ 5 w 1393"/>
                <a:gd name="T11" fmla="*/ 15 h 12240"/>
                <a:gd name="T12" fmla="*/ 8 w 1393"/>
                <a:gd name="T13" fmla="*/ 15 h 12240"/>
                <a:gd name="T14" fmla="*/ 7 w 1393"/>
                <a:gd name="T15" fmla="*/ 23 h 12240"/>
                <a:gd name="T16" fmla="*/ 7 w 1393"/>
                <a:gd name="T17" fmla="*/ 20 h 12240"/>
                <a:gd name="T18" fmla="*/ 8 w 1393"/>
                <a:gd name="T19" fmla="*/ 28 h 12240"/>
                <a:gd name="T20" fmla="*/ 5 w 1393"/>
                <a:gd name="T21" fmla="*/ 28 h 12240"/>
                <a:gd name="T22" fmla="*/ 8 w 1393"/>
                <a:gd name="T23" fmla="*/ 34 h 12240"/>
                <a:gd name="T24" fmla="*/ 5 w 1393"/>
                <a:gd name="T25" fmla="*/ 34 h 12240"/>
                <a:gd name="T26" fmla="*/ 8 w 1393"/>
                <a:gd name="T27" fmla="*/ 34 h 12240"/>
                <a:gd name="T28" fmla="*/ 7 w 1393"/>
                <a:gd name="T29" fmla="*/ 42 h 12240"/>
                <a:gd name="T30" fmla="*/ 7 w 1393"/>
                <a:gd name="T31" fmla="*/ 39 h 12240"/>
                <a:gd name="T32" fmla="*/ 8 w 1393"/>
                <a:gd name="T33" fmla="*/ 47 h 12240"/>
                <a:gd name="T34" fmla="*/ 5 w 1393"/>
                <a:gd name="T35" fmla="*/ 47 h 12240"/>
                <a:gd name="T36" fmla="*/ 8 w 1393"/>
                <a:gd name="T37" fmla="*/ 54 h 12240"/>
                <a:gd name="T38" fmla="*/ 5 w 1393"/>
                <a:gd name="T39" fmla="*/ 54 h 12240"/>
                <a:gd name="T40" fmla="*/ 8 w 1393"/>
                <a:gd name="T41" fmla="*/ 54 h 12240"/>
                <a:gd name="T42" fmla="*/ 7 w 1393"/>
                <a:gd name="T43" fmla="*/ 62 h 12240"/>
                <a:gd name="T44" fmla="*/ 7 w 1393"/>
                <a:gd name="T45" fmla="*/ 59 h 12240"/>
                <a:gd name="T46" fmla="*/ 8 w 1393"/>
                <a:gd name="T47" fmla="*/ 67 h 12240"/>
                <a:gd name="T48" fmla="*/ 5 w 1393"/>
                <a:gd name="T49" fmla="*/ 67 h 12240"/>
                <a:gd name="T50" fmla="*/ 8 w 1393"/>
                <a:gd name="T51" fmla="*/ 73 h 12240"/>
                <a:gd name="T52" fmla="*/ 5 w 1393"/>
                <a:gd name="T53" fmla="*/ 73 h 12240"/>
                <a:gd name="T54" fmla="*/ 8 w 1393"/>
                <a:gd name="T55" fmla="*/ 73 h 12240"/>
                <a:gd name="T56" fmla="*/ 7 w 1393"/>
                <a:gd name="T57" fmla="*/ 81 h 12240"/>
                <a:gd name="T58" fmla="*/ 7 w 1393"/>
                <a:gd name="T59" fmla="*/ 78 h 12240"/>
                <a:gd name="T60" fmla="*/ 8 w 1393"/>
                <a:gd name="T61" fmla="*/ 86 h 12240"/>
                <a:gd name="T62" fmla="*/ 5 w 1393"/>
                <a:gd name="T63" fmla="*/ 86 h 12240"/>
                <a:gd name="T64" fmla="*/ 8 w 1393"/>
                <a:gd name="T65" fmla="*/ 93 h 12240"/>
                <a:gd name="T66" fmla="*/ 5 w 1393"/>
                <a:gd name="T67" fmla="*/ 93 h 12240"/>
                <a:gd name="T68" fmla="*/ 8 w 1393"/>
                <a:gd name="T69" fmla="*/ 93 h 12240"/>
                <a:gd name="T70" fmla="*/ 7 w 1393"/>
                <a:gd name="T71" fmla="*/ 101 h 12240"/>
                <a:gd name="T72" fmla="*/ 7 w 1393"/>
                <a:gd name="T73" fmla="*/ 98 h 12240"/>
                <a:gd name="T74" fmla="*/ 8 w 1393"/>
                <a:gd name="T75" fmla="*/ 106 h 12240"/>
                <a:gd name="T76" fmla="*/ 5 w 1393"/>
                <a:gd name="T77" fmla="*/ 106 h 12240"/>
                <a:gd name="T78" fmla="*/ 8 w 1393"/>
                <a:gd name="T79" fmla="*/ 112 h 12240"/>
                <a:gd name="T80" fmla="*/ 5 w 1393"/>
                <a:gd name="T81" fmla="*/ 112 h 12240"/>
                <a:gd name="T82" fmla="*/ 8 w 1393"/>
                <a:gd name="T83" fmla="*/ 112 h 12240"/>
                <a:gd name="T84" fmla="*/ 7 w 1393"/>
                <a:gd name="T85" fmla="*/ 121 h 12240"/>
                <a:gd name="T86" fmla="*/ 7 w 1393"/>
                <a:gd name="T87" fmla="*/ 117 h 12240"/>
                <a:gd name="T88" fmla="*/ 8 w 1393"/>
                <a:gd name="T89" fmla="*/ 125 h 12240"/>
                <a:gd name="T90" fmla="*/ 5 w 1393"/>
                <a:gd name="T91" fmla="*/ 125 h 12240"/>
                <a:gd name="T92" fmla="*/ 13 w 1393"/>
                <a:gd name="T93" fmla="*/ 121 h 12240"/>
                <a:gd name="T94" fmla="*/ 1 w 1393"/>
                <a:gd name="T95" fmla="*/ 118 h 12240"/>
                <a:gd name="T96" fmla="*/ 5 w 1393"/>
                <a:gd name="T97" fmla="*/ 129 h 12240"/>
                <a:gd name="T98" fmla="*/ 13 w 1393"/>
                <a:gd name="T99" fmla="*/ 121 h 12240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393"/>
                <a:gd name="T151" fmla="*/ 0 h 12240"/>
                <a:gd name="T152" fmla="*/ 1393 w 1393"/>
                <a:gd name="T153" fmla="*/ 12240 h 12240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393" h="12240">
                  <a:moveTo>
                    <a:pt x="846" y="150"/>
                  </a:moveTo>
                  <a:lnTo>
                    <a:pt x="846" y="151"/>
                  </a:lnTo>
                  <a:cubicBezTo>
                    <a:pt x="846" y="234"/>
                    <a:pt x="779" y="301"/>
                    <a:pt x="696" y="301"/>
                  </a:cubicBezTo>
                  <a:cubicBezTo>
                    <a:pt x="614" y="301"/>
                    <a:pt x="546" y="234"/>
                    <a:pt x="546" y="151"/>
                  </a:cubicBezTo>
                  <a:lnTo>
                    <a:pt x="546" y="150"/>
                  </a:lnTo>
                  <a:cubicBezTo>
                    <a:pt x="546" y="68"/>
                    <a:pt x="614" y="0"/>
                    <a:pt x="696" y="0"/>
                  </a:cubicBezTo>
                  <a:cubicBezTo>
                    <a:pt x="779" y="0"/>
                    <a:pt x="846" y="68"/>
                    <a:pt x="846" y="150"/>
                  </a:cubicBezTo>
                  <a:close/>
                  <a:moveTo>
                    <a:pt x="846" y="751"/>
                  </a:moveTo>
                  <a:lnTo>
                    <a:pt x="846" y="751"/>
                  </a:lnTo>
                  <a:cubicBezTo>
                    <a:pt x="846" y="834"/>
                    <a:pt x="779" y="901"/>
                    <a:pt x="696" y="901"/>
                  </a:cubicBezTo>
                  <a:cubicBezTo>
                    <a:pt x="614" y="901"/>
                    <a:pt x="546" y="834"/>
                    <a:pt x="546" y="751"/>
                  </a:cubicBezTo>
                  <a:cubicBezTo>
                    <a:pt x="546" y="668"/>
                    <a:pt x="614" y="601"/>
                    <a:pt x="696" y="601"/>
                  </a:cubicBezTo>
                  <a:cubicBezTo>
                    <a:pt x="779" y="601"/>
                    <a:pt x="846" y="668"/>
                    <a:pt x="846" y="751"/>
                  </a:cubicBezTo>
                  <a:close/>
                  <a:moveTo>
                    <a:pt x="846" y="1351"/>
                  </a:moveTo>
                  <a:lnTo>
                    <a:pt x="846" y="1351"/>
                  </a:lnTo>
                  <a:cubicBezTo>
                    <a:pt x="846" y="1434"/>
                    <a:pt x="779" y="1501"/>
                    <a:pt x="696" y="1501"/>
                  </a:cubicBezTo>
                  <a:cubicBezTo>
                    <a:pt x="614" y="1501"/>
                    <a:pt x="546" y="1434"/>
                    <a:pt x="546" y="1351"/>
                  </a:cubicBezTo>
                  <a:cubicBezTo>
                    <a:pt x="546" y="1268"/>
                    <a:pt x="614" y="1201"/>
                    <a:pt x="696" y="1201"/>
                  </a:cubicBezTo>
                  <a:cubicBezTo>
                    <a:pt x="779" y="1201"/>
                    <a:pt x="846" y="1268"/>
                    <a:pt x="846" y="1351"/>
                  </a:cubicBezTo>
                  <a:close/>
                  <a:moveTo>
                    <a:pt x="846" y="1951"/>
                  </a:moveTo>
                  <a:lnTo>
                    <a:pt x="846" y="1952"/>
                  </a:lnTo>
                  <a:cubicBezTo>
                    <a:pt x="846" y="2035"/>
                    <a:pt x="779" y="2102"/>
                    <a:pt x="696" y="2102"/>
                  </a:cubicBezTo>
                  <a:cubicBezTo>
                    <a:pt x="614" y="2102"/>
                    <a:pt x="546" y="2035"/>
                    <a:pt x="546" y="1952"/>
                  </a:cubicBezTo>
                  <a:lnTo>
                    <a:pt x="546" y="1951"/>
                  </a:lnTo>
                  <a:cubicBezTo>
                    <a:pt x="546" y="1869"/>
                    <a:pt x="614" y="1801"/>
                    <a:pt x="696" y="1801"/>
                  </a:cubicBezTo>
                  <a:cubicBezTo>
                    <a:pt x="779" y="1801"/>
                    <a:pt x="846" y="1869"/>
                    <a:pt x="846" y="1951"/>
                  </a:cubicBezTo>
                  <a:close/>
                  <a:moveTo>
                    <a:pt x="846" y="2552"/>
                  </a:moveTo>
                  <a:lnTo>
                    <a:pt x="846" y="2552"/>
                  </a:lnTo>
                  <a:cubicBezTo>
                    <a:pt x="846" y="2635"/>
                    <a:pt x="779" y="2702"/>
                    <a:pt x="696" y="2702"/>
                  </a:cubicBezTo>
                  <a:cubicBezTo>
                    <a:pt x="614" y="2702"/>
                    <a:pt x="546" y="2635"/>
                    <a:pt x="546" y="2552"/>
                  </a:cubicBezTo>
                  <a:cubicBezTo>
                    <a:pt x="546" y="2469"/>
                    <a:pt x="614" y="2402"/>
                    <a:pt x="696" y="2402"/>
                  </a:cubicBezTo>
                  <a:cubicBezTo>
                    <a:pt x="779" y="2402"/>
                    <a:pt x="846" y="2469"/>
                    <a:pt x="846" y="2552"/>
                  </a:cubicBezTo>
                  <a:close/>
                  <a:moveTo>
                    <a:pt x="846" y="3152"/>
                  </a:moveTo>
                  <a:lnTo>
                    <a:pt x="846" y="3152"/>
                  </a:lnTo>
                  <a:cubicBezTo>
                    <a:pt x="846" y="3235"/>
                    <a:pt x="779" y="3302"/>
                    <a:pt x="696" y="3302"/>
                  </a:cubicBezTo>
                  <a:cubicBezTo>
                    <a:pt x="614" y="3302"/>
                    <a:pt x="546" y="3235"/>
                    <a:pt x="546" y="3152"/>
                  </a:cubicBezTo>
                  <a:cubicBezTo>
                    <a:pt x="546" y="3069"/>
                    <a:pt x="614" y="3002"/>
                    <a:pt x="696" y="3002"/>
                  </a:cubicBezTo>
                  <a:cubicBezTo>
                    <a:pt x="779" y="3002"/>
                    <a:pt x="846" y="3069"/>
                    <a:pt x="846" y="3152"/>
                  </a:cubicBezTo>
                  <a:close/>
                  <a:moveTo>
                    <a:pt x="846" y="3752"/>
                  </a:moveTo>
                  <a:lnTo>
                    <a:pt x="846" y="3753"/>
                  </a:lnTo>
                  <a:cubicBezTo>
                    <a:pt x="846" y="3835"/>
                    <a:pt x="779" y="3903"/>
                    <a:pt x="696" y="3903"/>
                  </a:cubicBezTo>
                  <a:cubicBezTo>
                    <a:pt x="614" y="3903"/>
                    <a:pt x="546" y="3835"/>
                    <a:pt x="546" y="3753"/>
                  </a:cubicBezTo>
                  <a:lnTo>
                    <a:pt x="546" y="3752"/>
                  </a:lnTo>
                  <a:cubicBezTo>
                    <a:pt x="546" y="3669"/>
                    <a:pt x="614" y="3602"/>
                    <a:pt x="696" y="3602"/>
                  </a:cubicBezTo>
                  <a:cubicBezTo>
                    <a:pt x="779" y="3602"/>
                    <a:pt x="846" y="3669"/>
                    <a:pt x="846" y="3752"/>
                  </a:cubicBezTo>
                  <a:close/>
                  <a:moveTo>
                    <a:pt x="846" y="4353"/>
                  </a:moveTo>
                  <a:lnTo>
                    <a:pt x="846" y="4353"/>
                  </a:lnTo>
                  <a:cubicBezTo>
                    <a:pt x="846" y="4436"/>
                    <a:pt x="779" y="4503"/>
                    <a:pt x="696" y="4503"/>
                  </a:cubicBezTo>
                  <a:cubicBezTo>
                    <a:pt x="614" y="4503"/>
                    <a:pt x="546" y="4436"/>
                    <a:pt x="546" y="4353"/>
                  </a:cubicBezTo>
                  <a:cubicBezTo>
                    <a:pt x="546" y="4270"/>
                    <a:pt x="614" y="4203"/>
                    <a:pt x="696" y="4203"/>
                  </a:cubicBezTo>
                  <a:cubicBezTo>
                    <a:pt x="779" y="4203"/>
                    <a:pt x="846" y="4270"/>
                    <a:pt x="846" y="4353"/>
                  </a:cubicBezTo>
                  <a:close/>
                  <a:moveTo>
                    <a:pt x="846" y="4953"/>
                  </a:moveTo>
                  <a:lnTo>
                    <a:pt x="846" y="4953"/>
                  </a:lnTo>
                  <a:cubicBezTo>
                    <a:pt x="846" y="5036"/>
                    <a:pt x="779" y="5103"/>
                    <a:pt x="696" y="5103"/>
                  </a:cubicBezTo>
                  <a:cubicBezTo>
                    <a:pt x="614" y="5103"/>
                    <a:pt x="546" y="5036"/>
                    <a:pt x="546" y="4953"/>
                  </a:cubicBezTo>
                  <a:cubicBezTo>
                    <a:pt x="546" y="4870"/>
                    <a:pt x="614" y="4803"/>
                    <a:pt x="696" y="4803"/>
                  </a:cubicBezTo>
                  <a:cubicBezTo>
                    <a:pt x="779" y="4803"/>
                    <a:pt x="846" y="4870"/>
                    <a:pt x="846" y="4953"/>
                  </a:cubicBezTo>
                  <a:close/>
                  <a:moveTo>
                    <a:pt x="846" y="5553"/>
                  </a:moveTo>
                  <a:lnTo>
                    <a:pt x="846" y="5553"/>
                  </a:lnTo>
                  <a:cubicBezTo>
                    <a:pt x="846" y="5636"/>
                    <a:pt x="779" y="5703"/>
                    <a:pt x="696" y="5703"/>
                  </a:cubicBezTo>
                  <a:cubicBezTo>
                    <a:pt x="614" y="5703"/>
                    <a:pt x="546" y="5636"/>
                    <a:pt x="546" y="5553"/>
                  </a:cubicBezTo>
                  <a:cubicBezTo>
                    <a:pt x="546" y="5470"/>
                    <a:pt x="614" y="5403"/>
                    <a:pt x="696" y="5403"/>
                  </a:cubicBezTo>
                  <a:cubicBezTo>
                    <a:pt x="779" y="5403"/>
                    <a:pt x="846" y="5470"/>
                    <a:pt x="846" y="5553"/>
                  </a:cubicBezTo>
                  <a:close/>
                  <a:moveTo>
                    <a:pt x="846" y="6153"/>
                  </a:moveTo>
                  <a:lnTo>
                    <a:pt x="846" y="6154"/>
                  </a:lnTo>
                  <a:cubicBezTo>
                    <a:pt x="846" y="6237"/>
                    <a:pt x="779" y="6304"/>
                    <a:pt x="696" y="6304"/>
                  </a:cubicBezTo>
                  <a:cubicBezTo>
                    <a:pt x="614" y="6304"/>
                    <a:pt x="546" y="6237"/>
                    <a:pt x="546" y="6154"/>
                  </a:cubicBezTo>
                  <a:lnTo>
                    <a:pt x="546" y="6153"/>
                  </a:lnTo>
                  <a:cubicBezTo>
                    <a:pt x="546" y="6071"/>
                    <a:pt x="614" y="6003"/>
                    <a:pt x="696" y="6003"/>
                  </a:cubicBezTo>
                  <a:cubicBezTo>
                    <a:pt x="779" y="6003"/>
                    <a:pt x="846" y="6071"/>
                    <a:pt x="846" y="6153"/>
                  </a:cubicBezTo>
                  <a:close/>
                  <a:moveTo>
                    <a:pt x="846" y="6754"/>
                  </a:moveTo>
                  <a:lnTo>
                    <a:pt x="846" y="6754"/>
                  </a:lnTo>
                  <a:cubicBezTo>
                    <a:pt x="846" y="6837"/>
                    <a:pt x="779" y="6904"/>
                    <a:pt x="696" y="6904"/>
                  </a:cubicBezTo>
                  <a:cubicBezTo>
                    <a:pt x="614" y="6904"/>
                    <a:pt x="546" y="6837"/>
                    <a:pt x="546" y="6754"/>
                  </a:cubicBezTo>
                  <a:cubicBezTo>
                    <a:pt x="546" y="6671"/>
                    <a:pt x="614" y="6604"/>
                    <a:pt x="696" y="6604"/>
                  </a:cubicBezTo>
                  <a:cubicBezTo>
                    <a:pt x="779" y="6604"/>
                    <a:pt x="846" y="6671"/>
                    <a:pt x="846" y="6754"/>
                  </a:cubicBezTo>
                  <a:close/>
                  <a:moveTo>
                    <a:pt x="846" y="7354"/>
                  </a:moveTo>
                  <a:lnTo>
                    <a:pt x="846" y="7354"/>
                  </a:lnTo>
                  <a:cubicBezTo>
                    <a:pt x="846" y="7437"/>
                    <a:pt x="779" y="7504"/>
                    <a:pt x="696" y="7504"/>
                  </a:cubicBezTo>
                  <a:cubicBezTo>
                    <a:pt x="614" y="7504"/>
                    <a:pt x="546" y="7437"/>
                    <a:pt x="546" y="7354"/>
                  </a:cubicBezTo>
                  <a:cubicBezTo>
                    <a:pt x="546" y="7271"/>
                    <a:pt x="614" y="7204"/>
                    <a:pt x="696" y="7204"/>
                  </a:cubicBezTo>
                  <a:cubicBezTo>
                    <a:pt x="779" y="7204"/>
                    <a:pt x="846" y="7271"/>
                    <a:pt x="846" y="7354"/>
                  </a:cubicBezTo>
                  <a:close/>
                  <a:moveTo>
                    <a:pt x="846" y="7954"/>
                  </a:moveTo>
                  <a:lnTo>
                    <a:pt x="846" y="7955"/>
                  </a:lnTo>
                  <a:cubicBezTo>
                    <a:pt x="846" y="8038"/>
                    <a:pt x="779" y="8105"/>
                    <a:pt x="696" y="8105"/>
                  </a:cubicBezTo>
                  <a:cubicBezTo>
                    <a:pt x="614" y="8105"/>
                    <a:pt x="546" y="8038"/>
                    <a:pt x="546" y="7955"/>
                  </a:cubicBezTo>
                  <a:lnTo>
                    <a:pt x="546" y="7954"/>
                  </a:lnTo>
                  <a:cubicBezTo>
                    <a:pt x="546" y="7872"/>
                    <a:pt x="614" y="7804"/>
                    <a:pt x="696" y="7804"/>
                  </a:cubicBezTo>
                  <a:cubicBezTo>
                    <a:pt x="779" y="7804"/>
                    <a:pt x="846" y="7872"/>
                    <a:pt x="846" y="7954"/>
                  </a:cubicBezTo>
                  <a:close/>
                  <a:moveTo>
                    <a:pt x="846" y="8555"/>
                  </a:moveTo>
                  <a:lnTo>
                    <a:pt x="846" y="8555"/>
                  </a:lnTo>
                  <a:cubicBezTo>
                    <a:pt x="846" y="8638"/>
                    <a:pt x="779" y="8705"/>
                    <a:pt x="696" y="8705"/>
                  </a:cubicBezTo>
                  <a:cubicBezTo>
                    <a:pt x="614" y="8705"/>
                    <a:pt x="546" y="8638"/>
                    <a:pt x="546" y="8555"/>
                  </a:cubicBezTo>
                  <a:cubicBezTo>
                    <a:pt x="546" y="8472"/>
                    <a:pt x="614" y="8405"/>
                    <a:pt x="696" y="8405"/>
                  </a:cubicBezTo>
                  <a:cubicBezTo>
                    <a:pt x="779" y="8405"/>
                    <a:pt x="846" y="8472"/>
                    <a:pt x="846" y="8555"/>
                  </a:cubicBezTo>
                  <a:close/>
                  <a:moveTo>
                    <a:pt x="846" y="9155"/>
                  </a:moveTo>
                  <a:lnTo>
                    <a:pt x="846" y="9155"/>
                  </a:lnTo>
                  <a:cubicBezTo>
                    <a:pt x="846" y="9238"/>
                    <a:pt x="779" y="9305"/>
                    <a:pt x="696" y="9305"/>
                  </a:cubicBezTo>
                  <a:cubicBezTo>
                    <a:pt x="614" y="9305"/>
                    <a:pt x="546" y="9238"/>
                    <a:pt x="546" y="9155"/>
                  </a:cubicBezTo>
                  <a:cubicBezTo>
                    <a:pt x="546" y="9072"/>
                    <a:pt x="614" y="9005"/>
                    <a:pt x="696" y="9005"/>
                  </a:cubicBezTo>
                  <a:cubicBezTo>
                    <a:pt x="779" y="9005"/>
                    <a:pt x="846" y="9072"/>
                    <a:pt x="846" y="9155"/>
                  </a:cubicBezTo>
                  <a:close/>
                  <a:moveTo>
                    <a:pt x="846" y="9755"/>
                  </a:moveTo>
                  <a:lnTo>
                    <a:pt x="846" y="9756"/>
                  </a:lnTo>
                  <a:cubicBezTo>
                    <a:pt x="846" y="9838"/>
                    <a:pt x="779" y="9906"/>
                    <a:pt x="696" y="9906"/>
                  </a:cubicBezTo>
                  <a:cubicBezTo>
                    <a:pt x="614" y="9906"/>
                    <a:pt x="546" y="9838"/>
                    <a:pt x="546" y="9756"/>
                  </a:cubicBezTo>
                  <a:lnTo>
                    <a:pt x="546" y="9755"/>
                  </a:lnTo>
                  <a:cubicBezTo>
                    <a:pt x="546" y="9672"/>
                    <a:pt x="614" y="9605"/>
                    <a:pt x="696" y="9605"/>
                  </a:cubicBezTo>
                  <a:cubicBezTo>
                    <a:pt x="779" y="9605"/>
                    <a:pt x="846" y="9672"/>
                    <a:pt x="846" y="9755"/>
                  </a:cubicBezTo>
                  <a:close/>
                  <a:moveTo>
                    <a:pt x="846" y="10356"/>
                  </a:moveTo>
                  <a:lnTo>
                    <a:pt x="846" y="10356"/>
                  </a:lnTo>
                  <a:cubicBezTo>
                    <a:pt x="846" y="10439"/>
                    <a:pt x="779" y="10506"/>
                    <a:pt x="696" y="10506"/>
                  </a:cubicBezTo>
                  <a:cubicBezTo>
                    <a:pt x="614" y="10506"/>
                    <a:pt x="546" y="10439"/>
                    <a:pt x="546" y="10356"/>
                  </a:cubicBezTo>
                  <a:cubicBezTo>
                    <a:pt x="546" y="10273"/>
                    <a:pt x="614" y="10206"/>
                    <a:pt x="696" y="10206"/>
                  </a:cubicBezTo>
                  <a:cubicBezTo>
                    <a:pt x="779" y="10206"/>
                    <a:pt x="846" y="10273"/>
                    <a:pt x="846" y="10356"/>
                  </a:cubicBezTo>
                  <a:close/>
                  <a:moveTo>
                    <a:pt x="846" y="10956"/>
                  </a:moveTo>
                  <a:lnTo>
                    <a:pt x="846" y="10956"/>
                  </a:lnTo>
                  <a:cubicBezTo>
                    <a:pt x="846" y="11039"/>
                    <a:pt x="779" y="11106"/>
                    <a:pt x="696" y="11106"/>
                  </a:cubicBezTo>
                  <a:cubicBezTo>
                    <a:pt x="614" y="11106"/>
                    <a:pt x="546" y="11039"/>
                    <a:pt x="546" y="10956"/>
                  </a:cubicBezTo>
                  <a:cubicBezTo>
                    <a:pt x="546" y="10873"/>
                    <a:pt x="614" y="10806"/>
                    <a:pt x="696" y="10806"/>
                  </a:cubicBezTo>
                  <a:cubicBezTo>
                    <a:pt x="779" y="10806"/>
                    <a:pt x="846" y="10873"/>
                    <a:pt x="846" y="10956"/>
                  </a:cubicBezTo>
                  <a:close/>
                  <a:moveTo>
                    <a:pt x="846" y="11556"/>
                  </a:moveTo>
                  <a:lnTo>
                    <a:pt x="846" y="11556"/>
                  </a:lnTo>
                  <a:cubicBezTo>
                    <a:pt x="846" y="11639"/>
                    <a:pt x="779" y="11706"/>
                    <a:pt x="696" y="11706"/>
                  </a:cubicBezTo>
                  <a:cubicBezTo>
                    <a:pt x="614" y="11706"/>
                    <a:pt x="546" y="11639"/>
                    <a:pt x="546" y="11556"/>
                  </a:cubicBezTo>
                  <a:cubicBezTo>
                    <a:pt x="546" y="11473"/>
                    <a:pt x="614" y="11406"/>
                    <a:pt x="696" y="11406"/>
                  </a:cubicBezTo>
                  <a:cubicBezTo>
                    <a:pt x="779" y="11406"/>
                    <a:pt x="846" y="11473"/>
                    <a:pt x="846" y="11556"/>
                  </a:cubicBezTo>
                  <a:close/>
                  <a:moveTo>
                    <a:pt x="1351" y="11118"/>
                  </a:moveTo>
                  <a:lnTo>
                    <a:pt x="696" y="12240"/>
                  </a:lnTo>
                  <a:lnTo>
                    <a:pt x="42" y="11118"/>
                  </a:lnTo>
                  <a:cubicBezTo>
                    <a:pt x="0" y="11046"/>
                    <a:pt x="24" y="10954"/>
                    <a:pt x="96" y="10913"/>
                  </a:cubicBezTo>
                  <a:cubicBezTo>
                    <a:pt x="167" y="10871"/>
                    <a:pt x="259" y="10895"/>
                    <a:pt x="301" y="10967"/>
                  </a:cubicBezTo>
                  <a:lnTo>
                    <a:pt x="826" y="11867"/>
                  </a:lnTo>
                  <a:lnTo>
                    <a:pt x="567" y="11867"/>
                  </a:lnTo>
                  <a:lnTo>
                    <a:pt x="1092" y="10967"/>
                  </a:lnTo>
                  <a:cubicBezTo>
                    <a:pt x="1134" y="10895"/>
                    <a:pt x="1225" y="10871"/>
                    <a:pt x="1297" y="10913"/>
                  </a:cubicBezTo>
                  <a:cubicBezTo>
                    <a:pt x="1369" y="10954"/>
                    <a:pt x="1393" y="11046"/>
                    <a:pt x="1351" y="11118"/>
                  </a:cubicBezTo>
                  <a:close/>
                </a:path>
              </a:pathLst>
            </a:custGeom>
            <a:grpFill/>
            <a:ln w="0">
              <a:solidFill>
                <a:srgbClr val="CCCC00"/>
              </a:solidFill>
              <a:bevel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Freeform 74"/>
            <p:cNvSpPr>
              <a:spLocks noEditPoints="1"/>
            </p:cNvSpPr>
            <p:nvPr/>
          </p:nvSpPr>
          <p:spPr bwMode="auto">
            <a:xfrm>
              <a:off x="528" y="2038"/>
              <a:ext cx="136" cy="1275"/>
            </a:xfrm>
            <a:custGeom>
              <a:avLst/>
              <a:gdLst>
                <a:gd name="T0" fmla="*/ 7 w 1393"/>
                <a:gd name="T1" fmla="*/ 3 h 12239"/>
                <a:gd name="T2" fmla="*/ 7 w 1393"/>
                <a:gd name="T3" fmla="*/ 0 h 12239"/>
                <a:gd name="T4" fmla="*/ 8 w 1393"/>
                <a:gd name="T5" fmla="*/ 8 h 12239"/>
                <a:gd name="T6" fmla="*/ 5 w 1393"/>
                <a:gd name="T7" fmla="*/ 8 h 12239"/>
                <a:gd name="T8" fmla="*/ 8 w 1393"/>
                <a:gd name="T9" fmla="*/ 15 h 12239"/>
                <a:gd name="T10" fmla="*/ 5 w 1393"/>
                <a:gd name="T11" fmla="*/ 15 h 12239"/>
                <a:gd name="T12" fmla="*/ 8 w 1393"/>
                <a:gd name="T13" fmla="*/ 15 h 12239"/>
                <a:gd name="T14" fmla="*/ 7 w 1393"/>
                <a:gd name="T15" fmla="*/ 23 h 12239"/>
                <a:gd name="T16" fmla="*/ 7 w 1393"/>
                <a:gd name="T17" fmla="*/ 20 h 12239"/>
                <a:gd name="T18" fmla="*/ 8 w 1393"/>
                <a:gd name="T19" fmla="*/ 28 h 12239"/>
                <a:gd name="T20" fmla="*/ 5 w 1393"/>
                <a:gd name="T21" fmla="*/ 28 h 12239"/>
                <a:gd name="T22" fmla="*/ 8 w 1393"/>
                <a:gd name="T23" fmla="*/ 34 h 12239"/>
                <a:gd name="T24" fmla="*/ 5 w 1393"/>
                <a:gd name="T25" fmla="*/ 34 h 12239"/>
                <a:gd name="T26" fmla="*/ 8 w 1393"/>
                <a:gd name="T27" fmla="*/ 34 h 12239"/>
                <a:gd name="T28" fmla="*/ 7 w 1393"/>
                <a:gd name="T29" fmla="*/ 42 h 12239"/>
                <a:gd name="T30" fmla="*/ 7 w 1393"/>
                <a:gd name="T31" fmla="*/ 39 h 12239"/>
                <a:gd name="T32" fmla="*/ 8 w 1393"/>
                <a:gd name="T33" fmla="*/ 47 h 12239"/>
                <a:gd name="T34" fmla="*/ 5 w 1393"/>
                <a:gd name="T35" fmla="*/ 47 h 12239"/>
                <a:gd name="T36" fmla="*/ 8 w 1393"/>
                <a:gd name="T37" fmla="*/ 54 h 12239"/>
                <a:gd name="T38" fmla="*/ 5 w 1393"/>
                <a:gd name="T39" fmla="*/ 54 h 12239"/>
                <a:gd name="T40" fmla="*/ 8 w 1393"/>
                <a:gd name="T41" fmla="*/ 54 h 12239"/>
                <a:gd name="T42" fmla="*/ 7 w 1393"/>
                <a:gd name="T43" fmla="*/ 62 h 12239"/>
                <a:gd name="T44" fmla="*/ 7 w 1393"/>
                <a:gd name="T45" fmla="*/ 59 h 12239"/>
                <a:gd name="T46" fmla="*/ 8 w 1393"/>
                <a:gd name="T47" fmla="*/ 67 h 12239"/>
                <a:gd name="T48" fmla="*/ 5 w 1393"/>
                <a:gd name="T49" fmla="*/ 67 h 12239"/>
                <a:gd name="T50" fmla="*/ 8 w 1393"/>
                <a:gd name="T51" fmla="*/ 73 h 12239"/>
                <a:gd name="T52" fmla="*/ 5 w 1393"/>
                <a:gd name="T53" fmla="*/ 73 h 12239"/>
                <a:gd name="T54" fmla="*/ 8 w 1393"/>
                <a:gd name="T55" fmla="*/ 73 h 12239"/>
                <a:gd name="T56" fmla="*/ 7 w 1393"/>
                <a:gd name="T57" fmla="*/ 81 h 12239"/>
                <a:gd name="T58" fmla="*/ 7 w 1393"/>
                <a:gd name="T59" fmla="*/ 78 h 12239"/>
                <a:gd name="T60" fmla="*/ 8 w 1393"/>
                <a:gd name="T61" fmla="*/ 86 h 12239"/>
                <a:gd name="T62" fmla="*/ 5 w 1393"/>
                <a:gd name="T63" fmla="*/ 86 h 12239"/>
                <a:gd name="T64" fmla="*/ 8 w 1393"/>
                <a:gd name="T65" fmla="*/ 93 h 12239"/>
                <a:gd name="T66" fmla="*/ 5 w 1393"/>
                <a:gd name="T67" fmla="*/ 93 h 12239"/>
                <a:gd name="T68" fmla="*/ 8 w 1393"/>
                <a:gd name="T69" fmla="*/ 93 h 12239"/>
                <a:gd name="T70" fmla="*/ 7 w 1393"/>
                <a:gd name="T71" fmla="*/ 101 h 12239"/>
                <a:gd name="T72" fmla="*/ 7 w 1393"/>
                <a:gd name="T73" fmla="*/ 98 h 12239"/>
                <a:gd name="T74" fmla="*/ 8 w 1393"/>
                <a:gd name="T75" fmla="*/ 106 h 12239"/>
                <a:gd name="T76" fmla="*/ 5 w 1393"/>
                <a:gd name="T77" fmla="*/ 106 h 12239"/>
                <a:gd name="T78" fmla="*/ 8 w 1393"/>
                <a:gd name="T79" fmla="*/ 112 h 12239"/>
                <a:gd name="T80" fmla="*/ 5 w 1393"/>
                <a:gd name="T81" fmla="*/ 112 h 12239"/>
                <a:gd name="T82" fmla="*/ 8 w 1393"/>
                <a:gd name="T83" fmla="*/ 112 h 12239"/>
                <a:gd name="T84" fmla="*/ 7 w 1393"/>
                <a:gd name="T85" fmla="*/ 121 h 12239"/>
                <a:gd name="T86" fmla="*/ 7 w 1393"/>
                <a:gd name="T87" fmla="*/ 117 h 12239"/>
                <a:gd name="T88" fmla="*/ 8 w 1393"/>
                <a:gd name="T89" fmla="*/ 125 h 12239"/>
                <a:gd name="T90" fmla="*/ 5 w 1393"/>
                <a:gd name="T91" fmla="*/ 125 h 12239"/>
                <a:gd name="T92" fmla="*/ 13 w 1393"/>
                <a:gd name="T93" fmla="*/ 121 h 12239"/>
                <a:gd name="T94" fmla="*/ 1 w 1393"/>
                <a:gd name="T95" fmla="*/ 118 h 12239"/>
                <a:gd name="T96" fmla="*/ 5 w 1393"/>
                <a:gd name="T97" fmla="*/ 129 h 12239"/>
                <a:gd name="T98" fmla="*/ 13 w 1393"/>
                <a:gd name="T99" fmla="*/ 121 h 1223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393"/>
                <a:gd name="T151" fmla="*/ 0 h 12239"/>
                <a:gd name="T152" fmla="*/ 1393 w 1393"/>
                <a:gd name="T153" fmla="*/ 12239 h 12239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393" h="12239">
                  <a:moveTo>
                    <a:pt x="847" y="150"/>
                  </a:moveTo>
                  <a:lnTo>
                    <a:pt x="847" y="150"/>
                  </a:lnTo>
                  <a:cubicBezTo>
                    <a:pt x="847" y="233"/>
                    <a:pt x="780" y="300"/>
                    <a:pt x="697" y="300"/>
                  </a:cubicBezTo>
                  <a:cubicBezTo>
                    <a:pt x="614" y="300"/>
                    <a:pt x="547" y="233"/>
                    <a:pt x="547" y="150"/>
                  </a:cubicBezTo>
                  <a:cubicBezTo>
                    <a:pt x="547" y="67"/>
                    <a:pt x="614" y="0"/>
                    <a:pt x="697" y="0"/>
                  </a:cubicBezTo>
                  <a:cubicBezTo>
                    <a:pt x="780" y="0"/>
                    <a:pt x="847" y="67"/>
                    <a:pt x="847" y="150"/>
                  </a:cubicBezTo>
                  <a:close/>
                  <a:moveTo>
                    <a:pt x="847" y="750"/>
                  </a:moveTo>
                  <a:lnTo>
                    <a:pt x="847" y="751"/>
                  </a:lnTo>
                  <a:cubicBezTo>
                    <a:pt x="847" y="834"/>
                    <a:pt x="780" y="901"/>
                    <a:pt x="697" y="901"/>
                  </a:cubicBezTo>
                  <a:cubicBezTo>
                    <a:pt x="614" y="901"/>
                    <a:pt x="547" y="834"/>
                    <a:pt x="547" y="751"/>
                  </a:cubicBezTo>
                  <a:lnTo>
                    <a:pt x="547" y="750"/>
                  </a:lnTo>
                  <a:cubicBezTo>
                    <a:pt x="547" y="668"/>
                    <a:pt x="614" y="600"/>
                    <a:pt x="697" y="600"/>
                  </a:cubicBezTo>
                  <a:cubicBezTo>
                    <a:pt x="780" y="600"/>
                    <a:pt x="847" y="668"/>
                    <a:pt x="847" y="750"/>
                  </a:cubicBezTo>
                  <a:close/>
                  <a:moveTo>
                    <a:pt x="847" y="1351"/>
                  </a:moveTo>
                  <a:lnTo>
                    <a:pt x="847" y="1351"/>
                  </a:lnTo>
                  <a:cubicBezTo>
                    <a:pt x="847" y="1434"/>
                    <a:pt x="780" y="1501"/>
                    <a:pt x="697" y="1501"/>
                  </a:cubicBezTo>
                  <a:cubicBezTo>
                    <a:pt x="614" y="1501"/>
                    <a:pt x="547" y="1434"/>
                    <a:pt x="547" y="1351"/>
                  </a:cubicBezTo>
                  <a:cubicBezTo>
                    <a:pt x="547" y="1268"/>
                    <a:pt x="614" y="1201"/>
                    <a:pt x="697" y="1201"/>
                  </a:cubicBezTo>
                  <a:cubicBezTo>
                    <a:pt x="780" y="1201"/>
                    <a:pt x="847" y="1268"/>
                    <a:pt x="847" y="1351"/>
                  </a:cubicBezTo>
                  <a:close/>
                  <a:moveTo>
                    <a:pt x="847" y="1951"/>
                  </a:moveTo>
                  <a:lnTo>
                    <a:pt x="847" y="1951"/>
                  </a:lnTo>
                  <a:cubicBezTo>
                    <a:pt x="847" y="2034"/>
                    <a:pt x="780" y="2101"/>
                    <a:pt x="697" y="2101"/>
                  </a:cubicBezTo>
                  <a:cubicBezTo>
                    <a:pt x="614" y="2101"/>
                    <a:pt x="547" y="2034"/>
                    <a:pt x="547" y="1951"/>
                  </a:cubicBezTo>
                  <a:cubicBezTo>
                    <a:pt x="547" y="1868"/>
                    <a:pt x="614" y="1801"/>
                    <a:pt x="697" y="1801"/>
                  </a:cubicBezTo>
                  <a:cubicBezTo>
                    <a:pt x="780" y="1801"/>
                    <a:pt x="847" y="1868"/>
                    <a:pt x="847" y="1951"/>
                  </a:cubicBezTo>
                  <a:close/>
                  <a:moveTo>
                    <a:pt x="847" y="2551"/>
                  </a:moveTo>
                  <a:lnTo>
                    <a:pt x="847" y="2552"/>
                  </a:lnTo>
                  <a:cubicBezTo>
                    <a:pt x="847" y="2634"/>
                    <a:pt x="780" y="2702"/>
                    <a:pt x="697" y="2702"/>
                  </a:cubicBezTo>
                  <a:cubicBezTo>
                    <a:pt x="614" y="2702"/>
                    <a:pt x="547" y="2634"/>
                    <a:pt x="547" y="2552"/>
                  </a:cubicBezTo>
                  <a:lnTo>
                    <a:pt x="547" y="2551"/>
                  </a:lnTo>
                  <a:cubicBezTo>
                    <a:pt x="547" y="2468"/>
                    <a:pt x="614" y="2401"/>
                    <a:pt x="697" y="2401"/>
                  </a:cubicBezTo>
                  <a:cubicBezTo>
                    <a:pt x="780" y="2401"/>
                    <a:pt x="847" y="2468"/>
                    <a:pt x="847" y="2551"/>
                  </a:cubicBezTo>
                  <a:close/>
                  <a:moveTo>
                    <a:pt x="847" y="3152"/>
                  </a:moveTo>
                  <a:lnTo>
                    <a:pt x="847" y="3152"/>
                  </a:lnTo>
                  <a:cubicBezTo>
                    <a:pt x="847" y="3235"/>
                    <a:pt x="780" y="3302"/>
                    <a:pt x="697" y="3302"/>
                  </a:cubicBezTo>
                  <a:cubicBezTo>
                    <a:pt x="614" y="3302"/>
                    <a:pt x="547" y="3235"/>
                    <a:pt x="547" y="3152"/>
                  </a:cubicBezTo>
                  <a:cubicBezTo>
                    <a:pt x="547" y="3069"/>
                    <a:pt x="614" y="3002"/>
                    <a:pt x="697" y="3002"/>
                  </a:cubicBezTo>
                  <a:cubicBezTo>
                    <a:pt x="780" y="3002"/>
                    <a:pt x="847" y="3069"/>
                    <a:pt x="847" y="3152"/>
                  </a:cubicBezTo>
                  <a:close/>
                  <a:moveTo>
                    <a:pt x="847" y="3752"/>
                  </a:moveTo>
                  <a:lnTo>
                    <a:pt x="847" y="3752"/>
                  </a:lnTo>
                  <a:cubicBezTo>
                    <a:pt x="847" y="3835"/>
                    <a:pt x="780" y="3902"/>
                    <a:pt x="697" y="3902"/>
                  </a:cubicBezTo>
                  <a:cubicBezTo>
                    <a:pt x="614" y="3902"/>
                    <a:pt x="547" y="3835"/>
                    <a:pt x="547" y="3752"/>
                  </a:cubicBezTo>
                  <a:cubicBezTo>
                    <a:pt x="547" y="3669"/>
                    <a:pt x="614" y="3602"/>
                    <a:pt x="697" y="3602"/>
                  </a:cubicBezTo>
                  <a:cubicBezTo>
                    <a:pt x="780" y="3602"/>
                    <a:pt x="847" y="3669"/>
                    <a:pt x="847" y="3752"/>
                  </a:cubicBezTo>
                  <a:close/>
                  <a:moveTo>
                    <a:pt x="847" y="4352"/>
                  </a:moveTo>
                  <a:lnTo>
                    <a:pt x="847" y="4353"/>
                  </a:lnTo>
                  <a:cubicBezTo>
                    <a:pt x="847" y="4435"/>
                    <a:pt x="780" y="4503"/>
                    <a:pt x="697" y="4503"/>
                  </a:cubicBezTo>
                  <a:cubicBezTo>
                    <a:pt x="614" y="4503"/>
                    <a:pt x="547" y="4435"/>
                    <a:pt x="547" y="4353"/>
                  </a:cubicBezTo>
                  <a:lnTo>
                    <a:pt x="547" y="4352"/>
                  </a:lnTo>
                  <a:cubicBezTo>
                    <a:pt x="547" y="4269"/>
                    <a:pt x="614" y="4202"/>
                    <a:pt x="697" y="4202"/>
                  </a:cubicBezTo>
                  <a:cubicBezTo>
                    <a:pt x="780" y="4202"/>
                    <a:pt x="847" y="4269"/>
                    <a:pt x="847" y="4352"/>
                  </a:cubicBezTo>
                  <a:close/>
                  <a:moveTo>
                    <a:pt x="847" y="4953"/>
                  </a:moveTo>
                  <a:lnTo>
                    <a:pt x="847" y="4953"/>
                  </a:lnTo>
                  <a:cubicBezTo>
                    <a:pt x="847" y="5036"/>
                    <a:pt x="780" y="5103"/>
                    <a:pt x="697" y="5103"/>
                  </a:cubicBezTo>
                  <a:cubicBezTo>
                    <a:pt x="614" y="5103"/>
                    <a:pt x="547" y="5036"/>
                    <a:pt x="547" y="4953"/>
                  </a:cubicBezTo>
                  <a:cubicBezTo>
                    <a:pt x="547" y="4870"/>
                    <a:pt x="614" y="4803"/>
                    <a:pt x="697" y="4803"/>
                  </a:cubicBezTo>
                  <a:cubicBezTo>
                    <a:pt x="780" y="4803"/>
                    <a:pt x="847" y="4870"/>
                    <a:pt x="847" y="4953"/>
                  </a:cubicBezTo>
                  <a:close/>
                  <a:moveTo>
                    <a:pt x="847" y="5553"/>
                  </a:moveTo>
                  <a:lnTo>
                    <a:pt x="847" y="5553"/>
                  </a:lnTo>
                  <a:cubicBezTo>
                    <a:pt x="847" y="5636"/>
                    <a:pt x="780" y="5703"/>
                    <a:pt x="697" y="5703"/>
                  </a:cubicBezTo>
                  <a:cubicBezTo>
                    <a:pt x="614" y="5703"/>
                    <a:pt x="547" y="5636"/>
                    <a:pt x="547" y="5553"/>
                  </a:cubicBezTo>
                  <a:cubicBezTo>
                    <a:pt x="547" y="5470"/>
                    <a:pt x="614" y="5403"/>
                    <a:pt x="697" y="5403"/>
                  </a:cubicBezTo>
                  <a:cubicBezTo>
                    <a:pt x="780" y="5403"/>
                    <a:pt x="847" y="5470"/>
                    <a:pt x="847" y="5553"/>
                  </a:cubicBezTo>
                  <a:close/>
                  <a:moveTo>
                    <a:pt x="847" y="6153"/>
                  </a:moveTo>
                  <a:lnTo>
                    <a:pt x="847" y="6153"/>
                  </a:lnTo>
                  <a:cubicBezTo>
                    <a:pt x="847" y="6236"/>
                    <a:pt x="780" y="6303"/>
                    <a:pt x="697" y="6303"/>
                  </a:cubicBezTo>
                  <a:cubicBezTo>
                    <a:pt x="614" y="6303"/>
                    <a:pt x="547" y="6236"/>
                    <a:pt x="547" y="6153"/>
                  </a:cubicBezTo>
                  <a:cubicBezTo>
                    <a:pt x="547" y="6070"/>
                    <a:pt x="614" y="6003"/>
                    <a:pt x="697" y="6003"/>
                  </a:cubicBezTo>
                  <a:cubicBezTo>
                    <a:pt x="780" y="6003"/>
                    <a:pt x="847" y="6070"/>
                    <a:pt x="847" y="6153"/>
                  </a:cubicBezTo>
                  <a:close/>
                  <a:moveTo>
                    <a:pt x="847" y="6753"/>
                  </a:moveTo>
                  <a:lnTo>
                    <a:pt x="847" y="6754"/>
                  </a:lnTo>
                  <a:cubicBezTo>
                    <a:pt x="847" y="6837"/>
                    <a:pt x="780" y="6904"/>
                    <a:pt x="697" y="6904"/>
                  </a:cubicBezTo>
                  <a:cubicBezTo>
                    <a:pt x="614" y="6904"/>
                    <a:pt x="547" y="6837"/>
                    <a:pt x="547" y="6754"/>
                  </a:cubicBezTo>
                  <a:lnTo>
                    <a:pt x="547" y="6753"/>
                  </a:lnTo>
                  <a:cubicBezTo>
                    <a:pt x="547" y="6671"/>
                    <a:pt x="614" y="6603"/>
                    <a:pt x="697" y="6603"/>
                  </a:cubicBezTo>
                  <a:cubicBezTo>
                    <a:pt x="780" y="6603"/>
                    <a:pt x="847" y="6671"/>
                    <a:pt x="847" y="6753"/>
                  </a:cubicBezTo>
                  <a:close/>
                  <a:moveTo>
                    <a:pt x="847" y="7354"/>
                  </a:moveTo>
                  <a:lnTo>
                    <a:pt x="847" y="7354"/>
                  </a:lnTo>
                  <a:cubicBezTo>
                    <a:pt x="847" y="7437"/>
                    <a:pt x="780" y="7504"/>
                    <a:pt x="697" y="7504"/>
                  </a:cubicBezTo>
                  <a:cubicBezTo>
                    <a:pt x="614" y="7504"/>
                    <a:pt x="547" y="7437"/>
                    <a:pt x="547" y="7354"/>
                  </a:cubicBezTo>
                  <a:cubicBezTo>
                    <a:pt x="547" y="7271"/>
                    <a:pt x="614" y="7204"/>
                    <a:pt x="697" y="7204"/>
                  </a:cubicBezTo>
                  <a:cubicBezTo>
                    <a:pt x="780" y="7204"/>
                    <a:pt x="847" y="7271"/>
                    <a:pt x="847" y="7354"/>
                  </a:cubicBezTo>
                  <a:close/>
                  <a:moveTo>
                    <a:pt x="847" y="7954"/>
                  </a:moveTo>
                  <a:lnTo>
                    <a:pt x="847" y="7954"/>
                  </a:lnTo>
                  <a:cubicBezTo>
                    <a:pt x="847" y="8037"/>
                    <a:pt x="780" y="8104"/>
                    <a:pt x="697" y="8104"/>
                  </a:cubicBezTo>
                  <a:cubicBezTo>
                    <a:pt x="614" y="8104"/>
                    <a:pt x="547" y="8037"/>
                    <a:pt x="547" y="7954"/>
                  </a:cubicBezTo>
                  <a:cubicBezTo>
                    <a:pt x="547" y="7871"/>
                    <a:pt x="614" y="7804"/>
                    <a:pt x="697" y="7804"/>
                  </a:cubicBezTo>
                  <a:cubicBezTo>
                    <a:pt x="780" y="7804"/>
                    <a:pt x="847" y="7871"/>
                    <a:pt x="847" y="7954"/>
                  </a:cubicBezTo>
                  <a:close/>
                  <a:moveTo>
                    <a:pt x="847" y="8554"/>
                  </a:moveTo>
                  <a:lnTo>
                    <a:pt x="847" y="8555"/>
                  </a:lnTo>
                  <a:cubicBezTo>
                    <a:pt x="847" y="8637"/>
                    <a:pt x="780" y="8705"/>
                    <a:pt x="697" y="8705"/>
                  </a:cubicBezTo>
                  <a:cubicBezTo>
                    <a:pt x="614" y="8705"/>
                    <a:pt x="547" y="8637"/>
                    <a:pt x="547" y="8555"/>
                  </a:cubicBezTo>
                  <a:lnTo>
                    <a:pt x="547" y="8554"/>
                  </a:lnTo>
                  <a:cubicBezTo>
                    <a:pt x="547" y="8471"/>
                    <a:pt x="614" y="8404"/>
                    <a:pt x="697" y="8404"/>
                  </a:cubicBezTo>
                  <a:cubicBezTo>
                    <a:pt x="780" y="8404"/>
                    <a:pt x="847" y="8471"/>
                    <a:pt x="847" y="8554"/>
                  </a:cubicBezTo>
                  <a:close/>
                  <a:moveTo>
                    <a:pt x="847" y="9155"/>
                  </a:moveTo>
                  <a:lnTo>
                    <a:pt x="847" y="9155"/>
                  </a:lnTo>
                  <a:cubicBezTo>
                    <a:pt x="847" y="9238"/>
                    <a:pt x="780" y="9305"/>
                    <a:pt x="697" y="9305"/>
                  </a:cubicBezTo>
                  <a:cubicBezTo>
                    <a:pt x="614" y="9305"/>
                    <a:pt x="547" y="9238"/>
                    <a:pt x="547" y="9155"/>
                  </a:cubicBezTo>
                  <a:cubicBezTo>
                    <a:pt x="547" y="9072"/>
                    <a:pt x="614" y="9005"/>
                    <a:pt x="697" y="9005"/>
                  </a:cubicBezTo>
                  <a:cubicBezTo>
                    <a:pt x="780" y="9005"/>
                    <a:pt x="847" y="9072"/>
                    <a:pt x="847" y="9155"/>
                  </a:cubicBezTo>
                  <a:close/>
                  <a:moveTo>
                    <a:pt x="847" y="9755"/>
                  </a:moveTo>
                  <a:lnTo>
                    <a:pt x="847" y="9755"/>
                  </a:lnTo>
                  <a:cubicBezTo>
                    <a:pt x="847" y="9838"/>
                    <a:pt x="780" y="9905"/>
                    <a:pt x="697" y="9905"/>
                  </a:cubicBezTo>
                  <a:cubicBezTo>
                    <a:pt x="614" y="9905"/>
                    <a:pt x="547" y="9838"/>
                    <a:pt x="547" y="9755"/>
                  </a:cubicBezTo>
                  <a:cubicBezTo>
                    <a:pt x="547" y="9672"/>
                    <a:pt x="614" y="9605"/>
                    <a:pt x="697" y="9605"/>
                  </a:cubicBezTo>
                  <a:cubicBezTo>
                    <a:pt x="780" y="9605"/>
                    <a:pt x="847" y="9672"/>
                    <a:pt x="847" y="9755"/>
                  </a:cubicBezTo>
                  <a:close/>
                  <a:moveTo>
                    <a:pt x="847" y="10355"/>
                  </a:moveTo>
                  <a:lnTo>
                    <a:pt x="847" y="10356"/>
                  </a:lnTo>
                  <a:cubicBezTo>
                    <a:pt x="847" y="10438"/>
                    <a:pt x="780" y="10506"/>
                    <a:pt x="697" y="10506"/>
                  </a:cubicBezTo>
                  <a:cubicBezTo>
                    <a:pt x="614" y="10506"/>
                    <a:pt x="547" y="10438"/>
                    <a:pt x="547" y="10356"/>
                  </a:cubicBezTo>
                  <a:lnTo>
                    <a:pt x="547" y="10355"/>
                  </a:lnTo>
                  <a:cubicBezTo>
                    <a:pt x="547" y="10272"/>
                    <a:pt x="614" y="10205"/>
                    <a:pt x="697" y="10205"/>
                  </a:cubicBezTo>
                  <a:cubicBezTo>
                    <a:pt x="780" y="10205"/>
                    <a:pt x="847" y="10272"/>
                    <a:pt x="847" y="10355"/>
                  </a:cubicBezTo>
                  <a:close/>
                  <a:moveTo>
                    <a:pt x="847" y="10956"/>
                  </a:moveTo>
                  <a:lnTo>
                    <a:pt x="847" y="10956"/>
                  </a:lnTo>
                  <a:cubicBezTo>
                    <a:pt x="847" y="11039"/>
                    <a:pt x="780" y="11106"/>
                    <a:pt x="697" y="11106"/>
                  </a:cubicBezTo>
                  <a:cubicBezTo>
                    <a:pt x="614" y="11106"/>
                    <a:pt x="547" y="11039"/>
                    <a:pt x="547" y="10956"/>
                  </a:cubicBezTo>
                  <a:cubicBezTo>
                    <a:pt x="547" y="10873"/>
                    <a:pt x="614" y="10806"/>
                    <a:pt x="697" y="10806"/>
                  </a:cubicBezTo>
                  <a:cubicBezTo>
                    <a:pt x="780" y="10806"/>
                    <a:pt x="847" y="10873"/>
                    <a:pt x="847" y="10956"/>
                  </a:cubicBezTo>
                  <a:close/>
                  <a:moveTo>
                    <a:pt x="847" y="11556"/>
                  </a:moveTo>
                  <a:lnTo>
                    <a:pt x="847" y="11556"/>
                  </a:lnTo>
                  <a:cubicBezTo>
                    <a:pt x="847" y="11639"/>
                    <a:pt x="780" y="11706"/>
                    <a:pt x="697" y="11706"/>
                  </a:cubicBezTo>
                  <a:cubicBezTo>
                    <a:pt x="614" y="11706"/>
                    <a:pt x="547" y="11639"/>
                    <a:pt x="547" y="11556"/>
                  </a:cubicBezTo>
                  <a:cubicBezTo>
                    <a:pt x="547" y="11473"/>
                    <a:pt x="614" y="11406"/>
                    <a:pt x="697" y="11406"/>
                  </a:cubicBezTo>
                  <a:cubicBezTo>
                    <a:pt x="780" y="11406"/>
                    <a:pt x="847" y="11473"/>
                    <a:pt x="847" y="11556"/>
                  </a:cubicBezTo>
                  <a:close/>
                  <a:moveTo>
                    <a:pt x="1351" y="11117"/>
                  </a:moveTo>
                  <a:lnTo>
                    <a:pt x="697" y="12239"/>
                  </a:lnTo>
                  <a:lnTo>
                    <a:pt x="42" y="11117"/>
                  </a:lnTo>
                  <a:cubicBezTo>
                    <a:pt x="0" y="11046"/>
                    <a:pt x="25" y="10954"/>
                    <a:pt x="96" y="10912"/>
                  </a:cubicBezTo>
                  <a:cubicBezTo>
                    <a:pt x="168" y="10870"/>
                    <a:pt x="260" y="10895"/>
                    <a:pt x="301" y="10966"/>
                  </a:cubicBezTo>
                  <a:lnTo>
                    <a:pt x="826" y="11866"/>
                  </a:lnTo>
                  <a:lnTo>
                    <a:pt x="567" y="11866"/>
                  </a:lnTo>
                  <a:lnTo>
                    <a:pt x="1092" y="10966"/>
                  </a:lnTo>
                  <a:cubicBezTo>
                    <a:pt x="1134" y="10895"/>
                    <a:pt x="1226" y="10870"/>
                    <a:pt x="1297" y="10912"/>
                  </a:cubicBezTo>
                  <a:cubicBezTo>
                    <a:pt x="1369" y="10954"/>
                    <a:pt x="1393" y="11046"/>
                    <a:pt x="1351" y="11117"/>
                  </a:cubicBezTo>
                  <a:close/>
                </a:path>
              </a:pathLst>
            </a:custGeom>
            <a:grpFill/>
            <a:ln w="0">
              <a:solidFill>
                <a:srgbClr val="CCCC00"/>
              </a:solidFill>
              <a:bevel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Freeform 75"/>
            <p:cNvSpPr>
              <a:spLocks noEditPoints="1"/>
            </p:cNvSpPr>
            <p:nvPr/>
          </p:nvSpPr>
          <p:spPr bwMode="auto">
            <a:xfrm>
              <a:off x="824" y="2077"/>
              <a:ext cx="137" cy="1275"/>
            </a:xfrm>
            <a:custGeom>
              <a:avLst/>
              <a:gdLst>
                <a:gd name="T0" fmla="*/ 7 w 1393"/>
                <a:gd name="T1" fmla="*/ 3 h 12239"/>
                <a:gd name="T2" fmla="*/ 7 w 1393"/>
                <a:gd name="T3" fmla="*/ 0 h 12239"/>
                <a:gd name="T4" fmla="*/ 8 w 1393"/>
                <a:gd name="T5" fmla="*/ 8 h 12239"/>
                <a:gd name="T6" fmla="*/ 5 w 1393"/>
                <a:gd name="T7" fmla="*/ 8 h 12239"/>
                <a:gd name="T8" fmla="*/ 8 w 1393"/>
                <a:gd name="T9" fmla="*/ 15 h 12239"/>
                <a:gd name="T10" fmla="*/ 5 w 1393"/>
                <a:gd name="T11" fmla="*/ 15 h 12239"/>
                <a:gd name="T12" fmla="*/ 8 w 1393"/>
                <a:gd name="T13" fmla="*/ 15 h 12239"/>
                <a:gd name="T14" fmla="*/ 7 w 1393"/>
                <a:gd name="T15" fmla="*/ 23 h 12239"/>
                <a:gd name="T16" fmla="*/ 7 w 1393"/>
                <a:gd name="T17" fmla="*/ 20 h 12239"/>
                <a:gd name="T18" fmla="*/ 8 w 1393"/>
                <a:gd name="T19" fmla="*/ 28 h 12239"/>
                <a:gd name="T20" fmla="*/ 5 w 1393"/>
                <a:gd name="T21" fmla="*/ 28 h 12239"/>
                <a:gd name="T22" fmla="*/ 8 w 1393"/>
                <a:gd name="T23" fmla="*/ 34 h 12239"/>
                <a:gd name="T24" fmla="*/ 5 w 1393"/>
                <a:gd name="T25" fmla="*/ 34 h 12239"/>
                <a:gd name="T26" fmla="*/ 8 w 1393"/>
                <a:gd name="T27" fmla="*/ 34 h 12239"/>
                <a:gd name="T28" fmla="*/ 7 w 1393"/>
                <a:gd name="T29" fmla="*/ 42 h 12239"/>
                <a:gd name="T30" fmla="*/ 7 w 1393"/>
                <a:gd name="T31" fmla="*/ 39 h 12239"/>
                <a:gd name="T32" fmla="*/ 8 w 1393"/>
                <a:gd name="T33" fmla="*/ 47 h 12239"/>
                <a:gd name="T34" fmla="*/ 5 w 1393"/>
                <a:gd name="T35" fmla="*/ 47 h 12239"/>
                <a:gd name="T36" fmla="*/ 8 w 1393"/>
                <a:gd name="T37" fmla="*/ 54 h 12239"/>
                <a:gd name="T38" fmla="*/ 5 w 1393"/>
                <a:gd name="T39" fmla="*/ 54 h 12239"/>
                <a:gd name="T40" fmla="*/ 8 w 1393"/>
                <a:gd name="T41" fmla="*/ 54 h 12239"/>
                <a:gd name="T42" fmla="*/ 7 w 1393"/>
                <a:gd name="T43" fmla="*/ 62 h 12239"/>
                <a:gd name="T44" fmla="*/ 7 w 1393"/>
                <a:gd name="T45" fmla="*/ 59 h 12239"/>
                <a:gd name="T46" fmla="*/ 8 w 1393"/>
                <a:gd name="T47" fmla="*/ 67 h 12239"/>
                <a:gd name="T48" fmla="*/ 5 w 1393"/>
                <a:gd name="T49" fmla="*/ 67 h 12239"/>
                <a:gd name="T50" fmla="*/ 8 w 1393"/>
                <a:gd name="T51" fmla="*/ 73 h 12239"/>
                <a:gd name="T52" fmla="*/ 5 w 1393"/>
                <a:gd name="T53" fmla="*/ 73 h 12239"/>
                <a:gd name="T54" fmla="*/ 8 w 1393"/>
                <a:gd name="T55" fmla="*/ 73 h 12239"/>
                <a:gd name="T56" fmla="*/ 7 w 1393"/>
                <a:gd name="T57" fmla="*/ 81 h 12239"/>
                <a:gd name="T58" fmla="*/ 7 w 1393"/>
                <a:gd name="T59" fmla="*/ 78 h 12239"/>
                <a:gd name="T60" fmla="*/ 8 w 1393"/>
                <a:gd name="T61" fmla="*/ 86 h 12239"/>
                <a:gd name="T62" fmla="*/ 5 w 1393"/>
                <a:gd name="T63" fmla="*/ 86 h 12239"/>
                <a:gd name="T64" fmla="*/ 8 w 1393"/>
                <a:gd name="T65" fmla="*/ 93 h 12239"/>
                <a:gd name="T66" fmla="*/ 5 w 1393"/>
                <a:gd name="T67" fmla="*/ 93 h 12239"/>
                <a:gd name="T68" fmla="*/ 8 w 1393"/>
                <a:gd name="T69" fmla="*/ 93 h 12239"/>
                <a:gd name="T70" fmla="*/ 7 w 1393"/>
                <a:gd name="T71" fmla="*/ 101 h 12239"/>
                <a:gd name="T72" fmla="*/ 7 w 1393"/>
                <a:gd name="T73" fmla="*/ 98 h 12239"/>
                <a:gd name="T74" fmla="*/ 8 w 1393"/>
                <a:gd name="T75" fmla="*/ 106 h 12239"/>
                <a:gd name="T76" fmla="*/ 5 w 1393"/>
                <a:gd name="T77" fmla="*/ 106 h 12239"/>
                <a:gd name="T78" fmla="*/ 8 w 1393"/>
                <a:gd name="T79" fmla="*/ 112 h 12239"/>
                <a:gd name="T80" fmla="*/ 5 w 1393"/>
                <a:gd name="T81" fmla="*/ 112 h 12239"/>
                <a:gd name="T82" fmla="*/ 8 w 1393"/>
                <a:gd name="T83" fmla="*/ 112 h 12239"/>
                <a:gd name="T84" fmla="*/ 7 w 1393"/>
                <a:gd name="T85" fmla="*/ 121 h 12239"/>
                <a:gd name="T86" fmla="*/ 7 w 1393"/>
                <a:gd name="T87" fmla="*/ 117 h 12239"/>
                <a:gd name="T88" fmla="*/ 8 w 1393"/>
                <a:gd name="T89" fmla="*/ 125 h 12239"/>
                <a:gd name="T90" fmla="*/ 5 w 1393"/>
                <a:gd name="T91" fmla="*/ 125 h 12239"/>
                <a:gd name="T92" fmla="*/ 13 w 1393"/>
                <a:gd name="T93" fmla="*/ 121 h 12239"/>
                <a:gd name="T94" fmla="*/ 1 w 1393"/>
                <a:gd name="T95" fmla="*/ 118 h 12239"/>
                <a:gd name="T96" fmla="*/ 6 w 1393"/>
                <a:gd name="T97" fmla="*/ 129 h 12239"/>
                <a:gd name="T98" fmla="*/ 13 w 1393"/>
                <a:gd name="T99" fmla="*/ 121 h 1223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393"/>
                <a:gd name="T151" fmla="*/ 0 h 12239"/>
                <a:gd name="T152" fmla="*/ 1393 w 1393"/>
                <a:gd name="T153" fmla="*/ 12239 h 12239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393" h="12239">
                  <a:moveTo>
                    <a:pt x="847" y="150"/>
                  </a:moveTo>
                  <a:lnTo>
                    <a:pt x="847" y="150"/>
                  </a:lnTo>
                  <a:cubicBezTo>
                    <a:pt x="847" y="233"/>
                    <a:pt x="780" y="300"/>
                    <a:pt x="697" y="300"/>
                  </a:cubicBezTo>
                  <a:cubicBezTo>
                    <a:pt x="614" y="300"/>
                    <a:pt x="547" y="233"/>
                    <a:pt x="547" y="150"/>
                  </a:cubicBezTo>
                  <a:cubicBezTo>
                    <a:pt x="547" y="67"/>
                    <a:pt x="614" y="0"/>
                    <a:pt x="697" y="0"/>
                  </a:cubicBezTo>
                  <a:cubicBezTo>
                    <a:pt x="780" y="0"/>
                    <a:pt x="847" y="67"/>
                    <a:pt x="847" y="150"/>
                  </a:cubicBezTo>
                  <a:close/>
                  <a:moveTo>
                    <a:pt x="847" y="750"/>
                  </a:moveTo>
                  <a:lnTo>
                    <a:pt x="847" y="751"/>
                  </a:lnTo>
                  <a:cubicBezTo>
                    <a:pt x="847" y="834"/>
                    <a:pt x="780" y="901"/>
                    <a:pt x="697" y="901"/>
                  </a:cubicBezTo>
                  <a:cubicBezTo>
                    <a:pt x="614" y="901"/>
                    <a:pt x="547" y="834"/>
                    <a:pt x="547" y="751"/>
                  </a:cubicBezTo>
                  <a:lnTo>
                    <a:pt x="547" y="750"/>
                  </a:lnTo>
                  <a:cubicBezTo>
                    <a:pt x="547" y="668"/>
                    <a:pt x="614" y="600"/>
                    <a:pt x="697" y="600"/>
                  </a:cubicBezTo>
                  <a:cubicBezTo>
                    <a:pt x="780" y="600"/>
                    <a:pt x="847" y="668"/>
                    <a:pt x="847" y="750"/>
                  </a:cubicBezTo>
                  <a:close/>
                  <a:moveTo>
                    <a:pt x="847" y="1351"/>
                  </a:moveTo>
                  <a:lnTo>
                    <a:pt x="847" y="1351"/>
                  </a:lnTo>
                  <a:cubicBezTo>
                    <a:pt x="847" y="1434"/>
                    <a:pt x="780" y="1501"/>
                    <a:pt x="697" y="1501"/>
                  </a:cubicBezTo>
                  <a:cubicBezTo>
                    <a:pt x="614" y="1501"/>
                    <a:pt x="547" y="1434"/>
                    <a:pt x="547" y="1351"/>
                  </a:cubicBezTo>
                  <a:cubicBezTo>
                    <a:pt x="547" y="1268"/>
                    <a:pt x="614" y="1201"/>
                    <a:pt x="697" y="1201"/>
                  </a:cubicBezTo>
                  <a:cubicBezTo>
                    <a:pt x="780" y="1201"/>
                    <a:pt x="847" y="1268"/>
                    <a:pt x="847" y="1351"/>
                  </a:cubicBezTo>
                  <a:close/>
                  <a:moveTo>
                    <a:pt x="847" y="1951"/>
                  </a:moveTo>
                  <a:lnTo>
                    <a:pt x="847" y="1951"/>
                  </a:lnTo>
                  <a:cubicBezTo>
                    <a:pt x="847" y="2034"/>
                    <a:pt x="780" y="2101"/>
                    <a:pt x="697" y="2101"/>
                  </a:cubicBezTo>
                  <a:cubicBezTo>
                    <a:pt x="614" y="2101"/>
                    <a:pt x="547" y="2034"/>
                    <a:pt x="547" y="1951"/>
                  </a:cubicBezTo>
                  <a:cubicBezTo>
                    <a:pt x="547" y="1868"/>
                    <a:pt x="614" y="1801"/>
                    <a:pt x="697" y="1801"/>
                  </a:cubicBezTo>
                  <a:cubicBezTo>
                    <a:pt x="780" y="1801"/>
                    <a:pt x="847" y="1868"/>
                    <a:pt x="847" y="1951"/>
                  </a:cubicBezTo>
                  <a:close/>
                  <a:moveTo>
                    <a:pt x="847" y="2551"/>
                  </a:moveTo>
                  <a:lnTo>
                    <a:pt x="847" y="2552"/>
                  </a:lnTo>
                  <a:cubicBezTo>
                    <a:pt x="847" y="2634"/>
                    <a:pt x="780" y="2702"/>
                    <a:pt x="697" y="2702"/>
                  </a:cubicBezTo>
                  <a:cubicBezTo>
                    <a:pt x="614" y="2702"/>
                    <a:pt x="547" y="2634"/>
                    <a:pt x="547" y="2552"/>
                  </a:cubicBezTo>
                  <a:lnTo>
                    <a:pt x="547" y="2551"/>
                  </a:lnTo>
                  <a:cubicBezTo>
                    <a:pt x="547" y="2468"/>
                    <a:pt x="614" y="2401"/>
                    <a:pt x="697" y="2401"/>
                  </a:cubicBezTo>
                  <a:cubicBezTo>
                    <a:pt x="780" y="2401"/>
                    <a:pt x="847" y="2468"/>
                    <a:pt x="847" y="2551"/>
                  </a:cubicBezTo>
                  <a:close/>
                  <a:moveTo>
                    <a:pt x="847" y="3152"/>
                  </a:moveTo>
                  <a:lnTo>
                    <a:pt x="847" y="3152"/>
                  </a:lnTo>
                  <a:cubicBezTo>
                    <a:pt x="847" y="3235"/>
                    <a:pt x="780" y="3302"/>
                    <a:pt x="697" y="3302"/>
                  </a:cubicBezTo>
                  <a:cubicBezTo>
                    <a:pt x="614" y="3302"/>
                    <a:pt x="547" y="3235"/>
                    <a:pt x="547" y="3152"/>
                  </a:cubicBezTo>
                  <a:cubicBezTo>
                    <a:pt x="547" y="3069"/>
                    <a:pt x="614" y="3002"/>
                    <a:pt x="697" y="3002"/>
                  </a:cubicBezTo>
                  <a:cubicBezTo>
                    <a:pt x="780" y="3002"/>
                    <a:pt x="847" y="3069"/>
                    <a:pt x="847" y="3152"/>
                  </a:cubicBezTo>
                  <a:close/>
                  <a:moveTo>
                    <a:pt x="847" y="3752"/>
                  </a:moveTo>
                  <a:lnTo>
                    <a:pt x="847" y="3752"/>
                  </a:lnTo>
                  <a:cubicBezTo>
                    <a:pt x="847" y="3835"/>
                    <a:pt x="780" y="3902"/>
                    <a:pt x="697" y="3902"/>
                  </a:cubicBezTo>
                  <a:cubicBezTo>
                    <a:pt x="614" y="3902"/>
                    <a:pt x="547" y="3835"/>
                    <a:pt x="547" y="3752"/>
                  </a:cubicBezTo>
                  <a:cubicBezTo>
                    <a:pt x="547" y="3669"/>
                    <a:pt x="614" y="3602"/>
                    <a:pt x="697" y="3602"/>
                  </a:cubicBezTo>
                  <a:cubicBezTo>
                    <a:pt x="780" y="3602"/>
                    <a:pt x="847" y="3669"/>
                    <a:pt x="847" y="3752"/>
                  </a:cubicBezTo>
                  <a:close/>
                  <a:moveTo>
                    <a:pt x="847" y="4352"/>
                  </a:moveTo>
                  <a:lnTo>
                    <a:pt x="847" y="4353"/>
                  </a:lnTo>
                  <a:cubicBezTo>
                    <a:pt x="847" y="4435"/>
                    <a:pt x="780" y="4503"/>
                    <a:pt x="697" y="4503"/>
                  </a:cubicBezTo>
                  <a:cubicBezTo>
                    <a:pt x="614" y="4503"/>
                    <a:pt x="547" y="4435"/>
                    <a:pt x="547" y="4353"/>
                  </a:cubicBezTo>
                  <a:lnTo>
                    <a:pt x="547" y="4352"/>
                  </a:lnTo>
                  <a:cubicBezTo>
                    <a:pt x="547" y="4269"/>
                    <a:pt x="614" y="4202"/>
                    <a:pt x="697" y="4202"/>
                  </a:cubicBezTo>
                  <a:cubicBezTo>
                    <a:pt x="780" y="4202"/>
                    <a:pt x="847" y="4269"/>
                    <a:pt x="847" y="4352"/>
                  </a:cubicBezTo>
                  <a:close/>
                  <a:moveTo>
                    <a:pt x="847" y="4953"/>
                  </a:moveTo>
                  <a:lnTo>
                    <a:pt x="847" y="4953"/>
                  </a:lnTo>
                  <a:cubicBezTo>
                    <a:pt x="847" y="5036"/>
                    <a:pt x="780" y="5103"/>
                    <a:pt x="697" y="5103"/>
                  </a:cubicBezTo>
                  <a:cubicBezTo>
                    <a:pt x="614" y="5103"/>
                    <a:pt x="547" y="5036"/>
                    <a:pt x="547" y="4953"/>
                  </a:cubicBezTo>
                  <a:cubicBezTo>
                    <a:pt x="547" y="4870"/>
                    <a:pt x="614" y="4803"/>
                    <a:pt x="697" y="4803"/>
                  </a:cubicBezTo>
                  <a:cubicBezTo>
                    <a:pt x="780" y="4803"/>
                    <a:pt x="847" y="4870"/>
                    <a:pt x="847" y="4953"/>
                  </a:cubicBezTo>
                  <a:close/>
                  <a:moveTo>
                    <a:pt x="847" y="5553"/>
                  </a:moveTo>
                  <a:lnTo>
                    <a:pt x="847" y="5553"/>
                  </a:lnTo>
                  <a:cubicBezTo>
                    <a:pt x="847" y="5636"/>
                    <a:pt x="780" y="5703"/>
                    <a:pt x="697" y="5703"/>
                  </a:cubicBezTo>
                  <a:cubicBezTo>
                    <a:pt x="614" y="5703"/>
                    <a:pt x="547" y="5636"/>
                    <a:pt x="547" y="5553"/>
                  </a:cubicBezTo>
                  <a:cubicBezTo>
                    <a:pt x="547" y="5470"/>
                    <a:pt x="614" y="5403"/>
                    <a:pt x="697" y="5403"/>
                  </a:cubicBezTo>
                  <a:cubicBezTo>
                    <a:pt x="780" y="5403"/>
                    <a:pt x="847" y="5470"/>
                    <a:pt x="847" y="5553"/>
                  </a:cubicBezTo>
                  <a:close/>
                  <a:moveTo>
                    <a:pt x="847" y="6153"/>
                  </a:moveTo>
                  <a:lnTo>
                    <a:pt x="847" y="6153"/>
                  </a:lnTo>
                  <a:cubicBezTo>
                    <a:pt x="847" y="6236"/>
                    <a:pt x="780" y="6303"/>
                    <a:pt x="697" y="6303"/>
                  </a:cubicBezTo>
                  <a:cubicBezTo>
                    <a:pt x="614" y="6303"/>
                    <a:pt x="547" y="6236"/>
                    <a:pt x="547" y="6153"/>
                  </a:cubicBezTo>
                  <a:cubicBezTo>
                    <a:pt x="547" y="6070"/>
                    <a:pt x="614" y="6003"/>
                    <a:pt x="697" y="6003"/>
                  </a:cubicBezTo>
                  <a:cubicBezTo>
                    <a:pt x="780" y="6003"/>
                    <a:pt x="847" y="6070"/>
                    <a:pt x="847" y="6153"/>
                  </a:cubicBezTo>
                  <a:close/>
                  <a:moveTo>
                    <a:pt x="847" y="6753"/>
                  </a:moveTo>
                  <a:lnTo>
                    <a:pt x="847" y="6754"/>
                  </a:lnTo>
                  <a:cubicBezTo>
                    <a:pt x="847" y="6837"/>
                    <a:pt x="780" y="6904"/>
                    <a:pt x="697" y="6904"/>
                  </a:cubicBezTo>
                  <a:cubicBezTo>
                    <a:pt x="614" y="6904"/>
                    <a:pt x="547" y="6837"/>
                    <a:pt x="547" y="6754"/>
                  </a:cubicBezTo>
                  <a:lnTo>
                    <a:pt x="547" y="6753"/>
                  </a:lnTo>
                  <a:cubicBezTo>
                    <a:pt x="547" y="6671"/>
                    <a:pt x="614" y="6603"/>
                    <a:pt x="697" y="6603"/>
                  </a:cubicBezTo>
                  <a:cubicBezTo>
                    <a:pt x="780" y="6603"/>
                    <a:pt x="847" y="6671"/>
                    <a:pt x="847" y="6753"/>
                  </a:cubicBezTo>
                  <a:close/>
                  <a:moveTo>
                    <a:pt x="847" y="7354"/>
                  </a:moveTo>
                  <a:lnTo>
                    <a:pt x="847" y="7354"/>
                  </a:lnTo>
                  <a:cubicBezTo>
                    <a:pt x="847" y="7437"/>
                    <a:pt x="780" y="7504"/>
                    <a:pt x="697" y="7504"/>
                  </a:cubicBezTo>
                  <a:cubicBezTo>
                    <a:pt x="614" y="7504"/>
                    <a:pt x="547" y="7437"/>
                    <a:pt x="547" y="7354"/>
                  </a:cubicBezTo>
                  <a:cubicBezTo>
                    <a:pt x="547" y="7271"/>
                    <a:pt x="614" y="7204"/>
                    <a:pt x="697" y="7204"/>
                  </a:cubicBezTo>
                  <a:cubicBezTo>
                    <a:pt x="780" y="7204"/>
                    <a:pt x="847" y="7271"/>
                    <a:pt x="847" y="7354"/>
                  </a:cubicBezTo>
                  <a:close/>
                  <a:moveTo>
                    <a:pt x="847" y="7954"/>
                  </a:moveTo>
                  <a:lnTo>
                    <a:pt x="847" y="7954"/>
                  </a:lnTo>
                  <a:cubicBezTo>
                    <a:pt x="847" y="8037"/>
                    <a:pt x="780" y="8104"/>
                    <a:pt x="697" y="8104"/>
                  </a:cubicBezTo>
                  <a:cubicBezTo>
                    <a:pt x="614" y="8104"/>
                    <a:pt x="547" y="8037"/>
                    <a:pt x="547" y="7954"/>
                  </a:cubicBezTo>
                  <a:cubicBezTo>
                    <a:pt x="547" y="7871"/>
                    <a:pt x="614" y="7804"/>
                    <a:pt x="697" y="7804"/>
                  </a:cubicBezTo>
                  <a:cubicBezTo>
                    <a:pt x="780" y="7804"/>
                    <a:pt x="847" y="7871"/>
                    <a:pt x="847" y="7954"/>
                  </a:cubicBezTo>
                  <a:close/>
                  <a:moveTo>
                    <a:pt x="847" y="8554"/>
                  </a:moveTo>
                  <a:lnTo>
                    <a:pt x="847" y="8555"/>
                  </a:lnTo>
                  <a:cubicBezTo>
                    <a:pt x="847" y="8637"/>
                    <a:pt x="780" y="8705"/>
                    <a:pt x="697" y="8705"/>
                  </a:cubicBezTo>
                  <a:cubicBezTo>
                    <a:pt x="614" y="8705"/>
                    <a:pt x="547" y="8637"/>
                    <a:pt x="547" y="8555"/>
                  </a:cubicBezTo>
                  <a:lnTo>
                    <a:pt x="547" y="8554"/>
                  </a:lnTo>
                  <a:cubicBezTo>
                    <a:pt x="547" y="8471"/>
                    <a:pt x="614" y="8404"/>
                    <a:pt x="697" y="8404"/>
                  </a:cubicBezTo>
                  <a:cubicBezTo>
                    <a:pt x="780" y="8404"/>
                    <a:pt x="847" y="8471"/>
                    <a:pt x="847" y="8554"/>
                  </a:cubicBezTo>
                  <a:close/>
                  <a:moveTo>
                    <a:pt x="847" y="9155"/>
                  </a:moveTo>
                  <a:lnTo>
                    <a:pt x="847" y="9155"/>
                  </a:lnTo>
                  <a:cubicBezTo>
                    <a:pt x="847" y="9238"/>
                    <a:pt x="780" y="9305"/>
                    <a:pt x="697" y="9305"/>
                  </a:cubicBezTo>
                  <a:cubicBezTo>
                    <a:pt x="614" y="9305"/>
                    <a:pt x="547" y="9238"/>
                    <a:pt x="547" y="9155"/>
                  </a:cubicBezTo>
                  <a:cubicBezTo>
                    <a:pt x="547" y="9072"/>
                    <a:pt x="614" y="9005"/>
                    <a:pt x="697" y="9005"/>
                  </a:cubicBezTo>
                  <a:cubicBezTo>
                    <a:pt x="780" y="9005"/>
                    <a:pt x="847" y="9072"/>
                    <a:pt x="847" y="9155"/>
                  </a:cubicBezTo>
                  <a:close/>
                  <a:moveTo>
                    <a:pt x="847" y="9755"/>
                  </a:moveTo>
                  <a:lnTo>
                    <a:pt x="847" y="9755"/>
                  </a:lnTo>
                  <a:cubicBezTo>
                    <a:pt x="847" y="9838"/>
                    <a:pt x="780" y="9905"/>
                    <a:pt x="697" y="9905"/>
                  </a:cubicBezTo>
                  <a:cubicBezTo>
                    <a:pt x="614" y="9905"/>
                    <a:pt x="547" y="9838"/>
                    <a:pt x="547" y="9755"/>
                  </a:cubicBezTo>
                  <a:cubicBezTo>
                    <a:pt x="547" y="9672"/>
                    <a:pt x="614" y="9605"/>
                    <a:pt x="697" y="9605"/>
                  </a:cubicBezTo>
                  <a:cubicBezTo>
                    <a:pt x="780" y="9605"/>
                    <a:pt x="847" y="9672"/>
                    <a:pt x="847" y="9755"/>
                  </a:cubicBezTo>
                  <a:close/>
                  <a:moveTo>
                    <a:pt x="847" y="10355"/>
                  </a:moveTo>
                  <a:lnTo>
                    <a:pt x="847" y="10356"/>
                  </a:lnTo>
                  <a:cubicBezTo>
                    <a:pt x="847" y="10438"/>
                    <a:pt x="780" y="10506"/>
                    <a:pt x="697" y="10506"/>
                  </a:cubicBezTo>
                  <a:cubicBezTo>
                    <a:pt x="614" y="10506"/>
                    <a:pt x="547" y="10438"/>
                    <a:pt x="547" y="10356"/>
                  </a:cubicBezTo>
                  <a:lnTo>
                    <a:pt x="547" y="10355"/>
                  </a:lnTo>
                  <a:cubicBezTo>
                    <a:pt x="547" y="10272"/>
                    <a:pt x="614" y="10205"/>
                    <a:pt x="697" y="10205"/>
                  </a:cubicBezTo>
                  <a:cubicBezTo>
                    <a:pt x="780" y="10205"/>
                    <a:pt x="847" y="10272"/>
                    <a:pt x="847" y="10355"/>
                  </a:cubicBezTo>
                  <a:close/>
                  <a:moveTo>
                    <a:pt x="847" y="10956"/>
                  </a:moveTo>
                  <a:lnTo>
                    <a:pt x="847" y="10956"/>
                  </a:lnTo>
                  <a:cubicBezTo>
                    <a:pt x="847" y="11039"/>
                    <a:pt x="780" y="11106"/>
                    <a:pt x="697" y="11106"/>
                  </a:cubicBezTo>
                  <a:cubicBezTo>
                    <a:pt x="614" y="11106"/>
                    <a:pt x="547" y="11039"/>
                    <a:pt x="547" y="10956"/>
                  </a:cubicBezTo>
                  <a:cubicBezTo>
                    <a:pt x="547" y="10873"/>
                    <a:pt x="614" y="10806"/>
                    <a:pt x="697" y="10806"/>
                  </a:cubicBezTo>
                  <a:cubicBezTo>
                    <a:pt x="780" y="10806"/>
                    <a:pt x="847" y="10873"/>
                    <a:pt x="847" y="10956"/>
                  </a:cubicBezTo>
                  <a:close/>
                  <a:moveTo>
                    <a:pt x="847" y="11556"/>
                  </a:moveTo>
                  <a:lnTo>
                    <a:pt x="847" y="11556"/>
                  </a:lnTo>
                  <a:cubicBezTo>
                    <a:pt x="847" y="11639"/>
                    <a:pt x="780" y="11706"/>
                    <a:pt x="697" y="11706"/>
                  </a:cubicBezTo>
                  <a:cubicBezTo>
                    <a:pt x="614" y="11706"/>
                    <a:pt x="547" y="11639"/>
                    <a:pt x="547" y="11556"/>
                  </a:cubicBezTo>
                  <a:cubicBezTo>
                    <a:pt x="547" y="11473"/>
                    <a:pt x="614" y="11406"/>
                    <a:pt x="697" y="11406"/>
                  </a:cubicBezTo>
                  <a:cubicBezTo>
                    <a:pt x="780" y="11406"/>
                    <a:pt x="847" y="11473"/>
                    <a:pt x="847" y="11556"/>
                  </a:cubicBezTo>
                  <a:close/>
                  <a:moveTo>
                    <a:pt x="1351" y="11117"/>
                  </a:moveTo>
                  <a:lnTo>
                    <a:pt x="697" y="12239"/>
                  </a:lnTo>
                  <a:lnTo>
                    <a:pt x="42" y="11117"/>
                  </a:lnTo>
                  <a:cubicBezTo>
                    <a:pt x="0" y="11046"/>
                    <a:pt x="25" y="10954"/>
                    <a:pt x="96" y="10912"/>
                  </a:cubicBezTo>
                  <a:cubicBezTo>
                    <a:pt x="168" y="10870"/>
                    <a:pt x="260" y="10895"/>
                    <a:pt x="301" y="10966"/>
                  </a:cubicBezTo>
                  <a:lnTo>
                    <a:pt x="826" y="11866"/>
                  </a:lnTo>
                  <a:lnTo>
                    <a:pt x="567" y="11866"/>
                  </a:lnTo>
                  <a:lnTo>
                    <a:pt x="1092" y="10966"/>
                  </a:lnTo>
                  <a:cubicBezTo>
                    <a:pt x="1134" y="10895"/>
                    <a:pt x="1226" y="10870"/>
                    <a:pt x="1297" y="10912"/>
                  </a:cubicBezTo>
                  <a:cubicBezTo>
                    <a:pt x="1369" y="10954"/>
                    <a:pt x="1393" y="11046"/>
                    <a:pt x="1351" y="11117"/>
                  </a:cubicBezTo>
                  <a:close/>
                </a:path>
              </a:pathLst>
            </a:custGeom>
            <a:grpFill/>
            <a:ln w="0">
              <a:solidFill>
                <a:srgbClr val="CCCC00"/>
              </a:solidFill>
              <a:bevel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Freeform 76"/>
            <p:cNvSpPr>
              <a:spLocks noEditPoints="1"/>
            </p:cNvSpPr>
            <p:nvPr/>
          </p:nvSpPr>
          <p:spPr bwMode="auto">
            <a:xfrm>
              <a:off x="1120" y="2077"/>
              <a:ext cx="137" cy="1275"/>
            </a:xfrm>
            <a:custGeom>
              <a:avLst/>
              <a:gdLst>
                <a:gd name="T0" fmla="*/ 7 w 1393"/>
                <a:gd name="T1" fmla="*/ 3 h 12239"/>
                <a:gd name="T2" fmla="*/ 7 w 1393"/>
                <a:gd name="T3" fmla="*/ 0 h 12239"/>
                <a:gd name="T4" fmla="*/ 8 w 1393"/>
                <a:gd name="T5" fmla="*/ 8 h 12239"/>
                <a:gd name="T6" fmla="*/ 5 w 1393"/>
                <a:gd name="T7" fmla="*/ 8 h 12239"/>
                <a:gd name="T8" fmla="*/ 8 w 1393"/>
                <a:gd name="T9" fmla="*/ 15 h 12239"/>
                <a:gd name="T10" fmla="*/ 5 w 1393"/>
                <a:gd name="T11" fmla="*/ 15 h 12239"/>
                <a:gd name="T12" fmla="*/ 8 w 1393"/>
                <a:gd name="T13" fmla="*/ 15 h 12239"/>
                <a:gd name="T14" fmla="*/ 7 w 1393"/>
                <a:gd name="T15" fmla="*/ 23 h 12239"/>
                <a:gd name="T16" fmla="*/ 7 w 1393"/>
                <a:gd name="T17" fmla="*/ 20 h 12239"/>
                <a:gd name="T18" fmla="*/ 8 w 1393"/>
                <a:gd name="T19" fmla="*/ 28 h 12239"/>
                <a:gd name="T20" fmla="*/ 5 w 1393"/>
                <a:gd name="T21" fmla="*/ 28 h 12239"/>
                <a:gd name="T22" fmla="*/ 8 w 1393"/>
                <a:gd name="T23" fmla="*/ 34 h 12239"/>
                <a:gd name="T24" fmla="*/ 5 w 1393"/>
                <a:gd name="T25" fmla="*/ 34 h 12239"/>
                <a:gd name="T26" fmla="*/ 8 w 1393"/>
                <a:gd name="T27" fmla="*/ 34 h 12239"/>
                <a:gd name="T28" fmla="*/ 7 w 1393"/>
                <a:gd name="T29" fmla="*/ 42 h 12239"/>
                <a:gd name="T30" fmla="*/ 7 w 1393"/>
                <a:gd name="T31" fmla="*/ 39 h 12239"/>
                <a:gd name="T32" fmla="*/ 8 w 1393"/>
                <a:gd name="T33" fmla="*/ 47 h 12239"/>
                <a:gd name="T34" fmla="*/ 5 w 1393"/>
                <a:gd name="T35" fmla="*/ 47 h 12239"/>
                <a:gd name="T36" fmla="*/ 8 w 1393"/>
                <a:gd name="T37" fmla="*/ 54 h 12239"/>
                <a:gd name="T38" fmla="*/ 5 w 1393"/>
                <a:gd name="T39" fmla="*/ 54 h 12239"/>
                <a:gd name="T40" fmla="*/ 8 w 1393"/>
                <a:gd name="T41" fmla="*/ 54 h 12239"/>
                <a:gd name="T42" fmla="*/ 7 w 1393"/>
                <a:gd name="T43" fmla="*/ 62 h 12239"/>
                <a:gd name="T44" fmla="*/ 7 w 1393"/>
                <a:gd name="T45" fmla="*/ 59 h 12239"/>
                <a:gd name="T46" fmla="*/ 8 w 1393"/>
                <a:gd name="T47" fmla="*/ 67 h 12239"/>
                <a:gd name="T48" fmla="*/ 5 w 1393"/>
                <a:gd name="T49" fmla="*/ 67 h 12239"/>
                <a:gd name="T50" fmla="*/ 8 w 1393"/>
                <a:gd name="T51" fmla="*/ 73 h 12239"/>
                <a:gd name="T52" fmla="*/ 5 w 1393"/>
                <a:gd name="T53" fmla="*/ 73 h 12239"/>
                <a:gd name="T54" fmla="*/ 8 w 1393"/>
                <a:gd name="T55" fmla="*/ 73 h 12239"/>
                <a:gd name="T56" fmla="*/ 7 w 1393"/>
                <a:gd name="T57" fmla="*/ 81 h 12239"/>
                <a:gd name="T58" fmla="*/ 7 w 1393"/>
                <a:gd name="T59" fmla="*/ 78 h 12239"/>
                <a:gd name="T60" fmla="*/ 8 w 1393"/>
                <a:gd name="T61" fmla="*/ 86 h 12239"/>
                <a:gd name="T62" fmla="*/ 5 w 1393"/>
                <a:gd name="T63" fmla="*/ 86 h 12239"/>
                <a:gd name="T64" fmla="*/ 8 w 1393"/>
                <a:gd name="T65" fmla="*/ 93 h 12239"/>
                <a:gd name="T66" fmla="*/ 5 w 1393"/>
                <a:gd name="T67" fmla="*/ 93 h 12239"/>
                <a:gd name="T68" fmla="*/ 8 w 1393"/>
                <a:gd name="T69" fmla="*/ 93 h 12239"/>
                <a:gd name="T70" fmla="*/ 7 w 1393"/>
                <a:gd name="T71" fmla="*/ 101 h 12239"/>
                <a:gd name="T72" fmla="*/ 7 w 1393"/>
                <a:gd name="T73" fmla="*/ 98 h 12239"/>
                <a:gd name="T74" fmla="*/ 8 w 1393"/>
                <a:gd name="T75" fmla="*/ 106 h 12239"/>
                <a:gd name="T76" fmla="*/ 5 w 1393"/>
                <a:gd name="T77" fmla="*/ 106 h 12239"/>
                <a:gd name="T78" fmla="*/ 8 w 1393"/>
                <a:gd name="T79" fmla="*/ 112 h 12239"/>
                <a:gd name="T80" fmla="*/ 5 w 1393"/>
                <a:gd name="T81" fmla="*/ 112 h 12239"/>
                <a:gd name="T82" fmla="*/ 8 w 1393"/>
                <a:gd name="T83" fmla="*/ 112 h 12239"/>
                <a:gd name="T84" fmla="*/ 7 w 1393"/>
                <a:gd name="T85" fmla="*/ 121 h 12239"/>
                <a:gd name="T86" fmla="*/ 7 w 1393"/>
                <a:gd name="T87" fmla="*/ 117 h 12239"/>
                <a:gd name="T88" fmla="*/ 8 w 1393"/>
                <a:gd name="T89" fmla="*/ 125 h 12239"/>
                <a:gd name="T90" fmla="*/ 5 w 1393"/>
                <a:gd name="T91" fmla="*/ 125 h 12239"/>
                <a:gd name="T92" fmla="*/ 13 w 1393"/>
                <a:gd name="T93" fmla="*/ 121 h 12239"/>
                <a:gd name="T94" fmla="*/ 1 w 1393"/>
                <a:gd name="T95" fmla="*/ 118 h 12239"/>
                <a:gd name="T96" fmla="*/ 6 w 1393"/>
                <a:gd name="T97" fmla="*/ 129 h 12239"/>
                <a:gd name="T98" fmla="*/ 13 w 1393"/>
                <a:gd name="T99" fmla="*/ 121 h 1223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393"/>
                <a:gd name="T151" fmla="*/ 0 h 12239"/>
                <a:gd name="T152" fmla="*/ 1393 w 1393"/>
                <a:gd name="T153" fmla="*/ 12239 h 12239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393" h="12239">
                  <a:moveTo>
                    <a:pt x="846" y="150"/>
                  </a:moveTo>
                  <a:lnTo>
                    <a:pt x="846" y="150"/>
                  </a:lnTo>
                  <a:cubicBezTo>
                    <a:pt x="846" y="233"/>
                    <a:pt x="779" y="300"/>
                    <a:pt x="696" y="300"/>
                  </a:cubicBezTo>
                  <a:cubicBezTo>
                    <a:pt x="614" y="300"/>
                    <a:pt x="546" y="233"/>
                    <a:pt x="546" y="150"/>
                  </a:cubicBezTo>
                  <a:cubicBezTo>
                    <a:pt x="546" y="67"/>
                    <a:pt x="614" y="0"/>
                    <a:pt x="696" y="0"/>
                  </a:cubicBezTo>
                  <a:cubicBezTo>
                    <a:pt x="779" y="0"/>
                    <a:pt x="846" y="67"/>
                    <a:pt x="846" y="150"/>
                  </a:cubicBezTo>
                  <a:close/>
                  <a:moveTo>
                    <a:pt x="846" y="750"/>
                  </a:moveTo>
                  <a:lnTo>
                    <a:pt x="846" y="751"/>
                  </a:lnTo>
                  <a:cubicBezTo>
                    <a:pt x="846" y="834"/>
                    <a:pt x="779" y="901"/>
                    <a:pt x="696" y="901"/>
                  </a:cubicBezTo>
                  <a:cubicBezTo>
                    <a:pt x="614" y="901"/>
                    <a:pt x="546" y="834"/>
                    <a:pt x="546" y="751"/>
                  </a:cubicBezTo>
                  <a:lnTo>
                    <a:pt x="546" y="750"/>
                  </a:lnTo>
                  <a:cubicBezTo>
                    <a:pt x="546" y="668"/>
                    <a:pt x="614" y="600"/>
                    <a:pt x="696" y="600"/>
                  </a:cubicBezTo>
                  <a:cubicBezTo>
                    <a:pt x="779" y="600"/>
                    <a:pt x="846" y="668"/>
                    <a:pt x="846" y="750"/>
                  </a:cubicBezTo>
                  <a:close/>
                  <a:moveTo>
                    <a:pt x="846" y="1351"/>
                  </a:moveTo>
                  <a:lnTo>
                    <a:pt x="846" y="1351"/>
                  </a:lnTo>
                  <a:cubicBezTo>
                    <a:pt x="846" y="1434"/>
                    <a:pt x="779" y="1501"/>
                    <a:pt x="696" y="1501"/>
                  </a:cubicBezTo>
                  <a:cubicBezTo>
                    <a:pt x="614" y="1501"/>
                    <a:pt x="546" y="1434"/>
                    <a:pt x="546" y="1351"/>
                  </a:cubicBezTo>
                  <a:cubicBezTo>
                    <a:pt x="546" y="1268"/>
                    <a:pt x="614" y="1201"/>
                    <a:pt x="696" y="1201"/>
                  </a:cubicBezTo>
                  <a:cubicBezTo>
                    <a:pt x="779" y="1201"/>
                    <a:pt x="846" y="1268"/>
                    <a:pt x="846" y="1351"/>
                  </a:cubicBezTo>
                  <a:close/>
                  <a:moveTo>
                    <a:pt x="846" y="1951"/>
                  </a:moveTo>
                  <a:lnTo>
                    <a:pt x="846" y="1951"/>
                  </a:lnTo>
                  <a:cubicBezTo>
                    <a:pt x="846" y="2034"/>
                    <a:pt x="779" y="2101"/>
                    <a:pt x="696" y="2101"/>
                  </a:cubicBezTo>
                  <a:cubicBezTo>
                    <a:pt x="614" y="2101"/>
                    <a:pt x="546" y="2034"/>
                    <a:pt x="546" y="1951"/>
                  </a:cubicBezTo>
                  <a:cubicBezTo>
                    <a:pt x="546" y="1868"/>
                    <a:pt x="614" y="1801"/>
                    <a:pt x="696" y="1801"/>
                  </a:cubicBezTo>
                  <a:cubicBezTo>
                    <a:pt x="779" y="1801"/>
                    <a:pt x="846" y="1868"/>
                    <a:pt x="846" y="1951"/>
                  </a:cubicBezTo>
                  <a:close/>
                  <a:moveTo>
                    <a:pt x="846" y="2551"/>
                  </a:moveTo>
                  <a:lnTo>
                    <a:pt x="846" y="2552"/>
                  </a:lnTo>
                  <a:cubicBezTo>
                    <a:pt x="846" y="2634"/>
                    <a:pt x="779" y="2702"/>
                    <a:pt x="696" y="2702"/>
                  </a:cubicBezTo>
                  <a:cubicBezTo>
                    <a:pt x="614" y="2702"/>
                    <a:pt x="546" y="2634"/>
                    <a:pt x="546" y="2552"/>
                  </a:cubicBezTo>
                  <a:lnTo>
                    <a:pt x="546" y="2551"/>
                  </a:lnTo>
                  <a:cubicBezTo>
                    <a:pt x="546" y="2468"/>
                    <a:pt x="614" y="2401"/>
                    <a:pt x="696" y="2401"/>
                  </a:cubicBezTo>
                  <a:cubicBezTo>
                    <a:pt x="779" y="2401"/>
                    <a:pt x="846" y="2468"/>
                    <a:pt x="846" y="2551"/>
                  </a:cubicBezTo>
                  <a:close/>
                  <a:moveTo>
                    <a:pt x="846" y="3152"/>
                  </a:moveTo>
                  <a:lnTo>
                    <a:pt x="846" y="3152"/>
                  </a:lnTo>
                  <a:cubicBezTo>
                    <a:pt x="846" y="3235"/>
                    <a:pt x="779" y="3302"/>
                    <a:pt x="696" y="3302"/>
                  </a:cubicBezTo>
                  <a:cubicBezTo>
                    <a:pt x="614" y="3302"/>
                    <a:pt x="546" y="3235"/>
                    <a:pt x="546" y="3152"/>
                  </a:cubicBezTo>
                  <a:cubicBezTo>
                    <a:pt x="546" y="3069"/>
                    <a:pt x="614" y="3002"/>
                    <a:pt x="696" y="3002"/>
                  </a:cubicBezTo>
                  <a:cubicBezTo>
                    <a:pt x="779" y="3002"/>
                    <a:pt x="846" y="3069"/>
                    <a:pt x="846" y="3152"/>
                  </a:cubicBezTo>
                  <a:close/>
                  <a:moveTo>
                    <a:pt x="846" y="3752"/>
                  </a:moveTo>
                  <a:lnTo>
                    <a:pt x="846" y="3752"/>
                  </a:lnTo>
                  <a:cubicBezTo>
                    <a:pt x="846" y="3835"/>
                    <a:pt x="779" y="3902"/>
                    <a:pt x="696" y="3902"/>
                  </a:cubicBezTo>
                  <a:cubicBezTo>
                    <a:pt x="614" y="3902"/>
                    <a:pt x="546" y="3835"/>
                    <a:pt x="546" y="3752"/>
                  </a:cubicBezTo>
                  <a:cubicBezTo>
                    <a:pt x="546" y="3669"/>
                    <a:pt x="614" y="3602"/>
                    <a:pt x="696" y="3602"/>
                  </a:cubicBezTo>
                  <a:cubicBezTo>
                    <a:pt x="779" y="3602"/>
                    <a:pt x="846" y="3669"/>
                    <a:pt x="846" y="3752"/>
                  </a:cubicBezTo>
                  <a:close/>
                  <a:moveTo>
                    <a:pt x="846" y="4352"/>
                  </a:moveTo>
                  <a:lnTo>
                    <a:pt x="846" y="4353"/>
                  </a:lnTo>
                  <a:cubicBezTo>
                    <a:pt x="846" y="4435"/>
                    <a:pt x="779" y="4503"/>
                    <a:pt x="696" y="4503"/>
                  </a:cubicBezTo>
                  <a:cubicBezTo>
                    <a:pt x="614" y="4503"/>
                    <a:pt x="546" y="4435"/>
                    <a:pt x="546" y="4353"/>
                  </a:cubicBezTo>
                  <a:lnTo>
                    <a:pt x="546" y="4352"/>
                  </a:lnTo>
                  <a:cubicBezTo>
                    <a:pt x="546" y="4269"/>
                    <a:pt x="614" y="4202"/>
                    <a:pt x="696" y="4202"/>
                  </a:cubicBezTo>
                  <a:cubicBezTo>
                    <a:pt x="779" y="4202"/>
                    <a:pt x="846" y="4269"/>
                    <a:pt x="846" y="4352"/>
                  </a:cubicBezTo>
                  <a:close/>
                  <a:moveTo>
                    <a:pt x="846" y="4953"/>
                  </a:moveTo>
                  <a:lnTo>
                    <a:pt x="846" y="4953"/>
                  </a:lnTo>
                  <a:cubicBezTo>
                    <a:pt x="846" y="5036"/>
                    <a:pt x="779" y="5103"/>
                    <a:pt x="696" y="5103"/>
                  </a:cubicBezTo>
                  <a:cubicBezTo>
                    <a:pt x="614" y="5103"/>
                    <a:pt x="546" y="5036"/>
                    <a:pt x="546" y="4953"/>
                  </a:cubicBezTo>
                  <a:cubicBezTo>
                    <a:pt x="546" y="4870"/>
                    <a:pt x="614" y="4803"/>
                    <a:pt x="696" y="4803"/>
                  </a:cubicBezTo>
                  <a:cubicBezTo>
                    <a:pt x="779" y="4803"/>
                    <a:pt x="846" y="4870"/>
                    <a:pt x="846" y="4953"/>
                  </a:cubicBezTo>
                  <a:close/>
                  <a:moveTo>
                    <a:pt x="846" y="5553"/>
                  </a:moveTo>
                  <a:lnTo>
                    <a:pt x="846" y="5553"/>
                  </a:lnTo>
                  <a:cubicBezTo>
                    <a:pt x="846" y="5636"/>
                    <a:pt x="779" y="5703"/>
                    <a:pt x="696" y="5703"/>
                  </a:cubicBezTo>
                  <a:cubicBezTo>
                    <a:pt x="614" y="5703"/>
                    <a:pt x="546" y="5636"/>
                    <a:pt x="546" y="5553"/>
                  </a:cubicBezTo>
                  <a:cubicBezTo>
                    <a:pt x="546" y="5470"/>
                    <a:pt x="614" y="5403"/>
                    <a:pt x="696" y="5403"/>
                  </a:cubicBezTo>
                  <a:cubicBezTo>
                    <a:pt x="779" y="5403"/>
                    <a:pt x="846" y="5470"/>
                    <a:pt x="846" y="5553"/>
                  </a:cubicBezTo>
                  <a:close/>
                  <a:moveTo>
                    <a:pt x="846" y="6153"/>
                  </a:moveTo>
                  <a:lnTo>
                    <a:pt x="846" y="6153"/>
                  </a:lnTo>
                  <a:cubicBezTo>
                    <a:pt x="846" y="6236"/>
                    <a:pt x="779" y="6303"/>
                    <a:pt x="696" y="6303"/>
                  </a:cubicBezTo>
                  <a:cubicBezTo>
                    <a:pt x="614" y="6303"/>
                    <a:pt x="546" y="6236"/>
                    <a:pt x="546" y="6153"/>
                  </a:cubicBezTo>
                  <a:cubicBezTo>
                    <a:pt x="546" y="6070"/>
                    <a:pt x="614" y="6003"/>
                    <a:pt x="696" y="6003"/>
                  </a:cubicBezTo>
                  <a:cubicBezTo>
                    <a:pt x="779" y="6003"/>
                    <a:pt x="846" y="6070"/>
                    <a:pt x="846" y="6153"/>
                  </a:cubicBezTo>
                  <a:close/>
                  <a:moveTo>
                    <a:pt x="846" y="6753"/>
                  </a:moveTo>
                  <a:lnTo>
                    <a:pt x="846" y="6754"/>
                  </a:lnTo>
                  <a:cubicBezTo>
                    <a:pt x="846" y="6837"/>
                    <a:pt x="779" y="6904"/>
                    <a:pt x="696" y="6904"/>
                  </a:cubicBezTo>
                  <a:cubicBezTo>
                    <a:pt x="614" y="6904"/>
                    <a:pt x="546" y="6837"/>
                    <a:pt x="546" y="6754"/>
                  </a:cubicBezTo>
                  <a:lnTo>
                    <a:pt x="546" y="6753"/>
                  </a:lnTo>
                  <a:cubicBezTo>
                    <a:pt x="546" y="6671"/>
                    <a:pt x="614" y="6603"/>
                    <a:pt x="696" y="6603"/>
                  </a:cubicBezTo>
                  <a:cubicBezTo>
                    <a:pt x="779" y="6603"/>
                    <a:pt x="846" y="6671"/>
                    <a:pt x="846" y="6753"/>
                  </a:cubicBezTo>
                  <a:close/>
                  <a:moveTo>
                    <a:pt x="846" y="7354"/>
                  </a:moveTo>
                  <a:lnTo>
                    <a:pt x="846" y="7354"/>
                  </a:lnTo>
                  <a:cubicBezTo>
                    <a:pt x="846" y="7437"/>
                    <a:pt x="779" y="7504"/>
                    <a:pt x="696" y="7504"/>
                  </a:cubicBezTo>
                  <a:cubicBezTo>
                    <a:pt x="614" y="7504"/>
                    <a:pt x="546" y="7437"/>
                    <a:pt x="546" y="7354"/>
                  </a:cubicBezTo>
                  <a:cubicBezTo>
                    <a:pt x="546" y="7271"/>
                    <a:pt x="614" y="7204"/>
                    <a:pt x="696" y="7204"/>
                  </a:cubicBezTo>
                  <a:cubicBezTo>
                    <a:pt x="779" y="7204"/>
                    <a:pt x="846" y="7271"/>
                    <a:pt x="846" y="7354"/>
                  </a:cubicBezTo>
                  <a:close/>
                  <a:moveTo>
                    <a:pt x="846" y="7954"/>
                  </a:moveTo>
                  <a:lnTo>
                    <a:pt x="846" y="7954"/>
                  </a:lnTo>
                  <a:cubicBezTo>
                    <a:pt x="846" y="8037"/>
                    <a:pt x="779" y="8104"/>
                    <a:pt x="696" y="8104"/>
                  </a:cubicBezTo>
                  <a:cubicBezTo>
                    <a:pt x="614" y="8104"/>
                    <a:pt x="546" y="8037"/>
                    <a:pt x="546" y="7954"/>
                  </a:cubicBezTo>
                  <a:cubicBezTo>
                    <a:pt x="546" y="7871"/>
                    <a:pt x="614" y="7804"/>
                    <a:pt x="696" y="7804"/>
                  </a:cubicBezTo>
                  <a:cubicBezTo>
                    <a:pt x="779" y="7804"/>
                    <a:pt x="846" y="7871"/>
                    <a:pt x="846" y="7954"/>
                  </a:cubicBezTo>
                  <a:close/>
                  <a:moveTo>
                    <a:pt x="846" y="8554"/>
                  </a:moveTo>
                  <a:lnTo>
                    <a:pt x="846" y="8555"/>
                  </a:lnTo>
                  <a:cubicBezTo>
                    <a:pt x="846" y="8637"/>
                    <a:pt x="779" y="8705"/>
                    <a:pt x="696" y="8705"/>
                  </a:cubicBezTo>
                  <a:cubicBezTo>
                    <a:pt x="614" y="8705"/>
                    <a:pt x="546" y="8637"/>
                    <a:pt x="546" y="8555"/>
                  </a:cubicBezTo>
                  <a:lnTo>
                    <a:pt x="546" y="8554"/>
                  </a:lnTo>
                  <a:cubicBezTo>
                    <a:pt x="546" y="8471"/>
                    <a:pt x="614" y="8404"/>
                    <a:pt x="696" y="8404"/>
                  </a:cubicBezTo>
                  <a:cubicBezTo>
                    <a:pt x="779" y="8404"/>
                    <a:pt x="846" y="8471"/>
                    <a:pt x="846" y="8554"/>
                  </a:cubicBezTo>
                  <a:close/>
                  <a:moveTo>
                    <a:pt x="846" y="9155"/>
                  </a:moveTo>
                  <a:lnTo>
                    <a:pt x="846" y="9155"/>
                  </a:lnTo>
                  <a:cubicBezTo>
                    <a:pt x="846" y="9238"/>
                    <a:pt x="779" y="9305"/>
                    <a:pt x="696" y="9305"/>
                  </a:cubicBezTo>
                  <a:cubicBezTo>
                    <a:pt x="614" y="9305"/>
                    <a:pt x="546" y="9238"/>
                    <a:pt x="546" y="9155"/>
                  </a:cubicBezTo>
                  <a:cubicBezTo>
                    <a:pt x="546" y="9072"/>
                    <a:pt x="614" y="9005"/>
                    <a:pt x="696" y="9005"/>
                  </a:cubicBezTo>
                  <a:cubicBezTo>
                    <a:pt x="779" y="9005"/>
                    <a:pt x="846" y="9072"/>
                    <a:pt x="846" y="9155"/>
                  </a:cubicBezTo>
                  <a:close/>
                  <a:moveTo>
                    <a:pt x="846" y="9755"/>
                  </a:moveTo>
                  <a:lnTo>
                    <a:pt x="846" y="9755"/>
                  </a:lnTo>
                  <a:cubicBezTo>
                    <a:pt x="846" y="9838"/>
                    <a:pt x="779" y="9905"/>
                    <a:pt x="696" y="9905"/>
                  </a:cubicBezTo>
                  <a:cubicBezTo>
                    <a:pt x="614" y="9905"/>
                    <a:pt x="546" y="9838"/>
                    <a:pt x="546" y="9755"/>
                  </a:cubicBezTo>
                  <a:cubicBezTo>
                    <a:pt x="546" y="9672"/>
                    <a:pt x="614" y="9605"/>
                    <a:pt x="696" y="9605"/>
                  </a:cubicBezTo>
                  <a:cubicBezTo>
                    <a:pt x="779" y="9605"/>
                    <a:pt x="846" y="9672"/>
                    <a:pt x="846" y="9755"/>
                  </a:cubicBezTo>
                  <a:close/>
                  <a:moveTo>
                    <a:pt x="846" y="10355"/>
                  </a:moveTo>
                  <a:lnTo>
                    <a:pt x="846" y="10356"/>
                  </a:lnTo>
                  <a:cubicBezTo>
                    <a:pt x="846" y="10438"/>
                    <a:pt x="779" y="10506"/>
                    <a:pt x="696" y="10506"/>
                  </a:cubicBezTo>
                  <a:cubicBezTo>
                    <a:pt x="614" y="10506"/>
                    <a:pt x="546" y="10438"/>
                    <a:pt x="546" y="10356"/>
                  </a:cubicBezTo>
                  <a:lnTo>
                    <a:pt x="546" y="10355"/>
                  </a:lnTo>
                  <a:cubicBezTo>
                    <a:pt x="546" y="10272"/>
                    <a:pt x="614" y="10205"/>
                    <a:pt x="696" y="10205"/>
                  </a:cubicBezTo>
                  <a:cubicBezTo>
                    <a:pt x="779" y="10205"/>
                    <a:pt x="846" y="10272"/>
                    <a:pt x="846" y="10355"/>
                  </a:cubicBezTo>
                  <a:close/>
                  <a:moveTo>
                    <a:pt x="846" y="10956"/>
                  </a:moveTo>
                  <a:lnTo>
                    <a:pt x="846" y="10956"/>
                  </a:lnTo>
                  <a:cubicBezTo>
                    <a:pt x="846" y="11039"/>
                    <a:pt x="779" y="11106"/>
                    <a:pt x="696" y="11106"/>
                  </a:cubicBezTo>
                  <a:cubicBezTo>
                    <a:pt x="614" y="11106"/>
                    <a:pt x="546" y="11039"/>
                    <a:pt x="546" y="10956"/>
                  </a:cubicBezTo>
                  <a:cubicBezTo>
                    <a:pt x="546" y="10873"/>
                    <a:pt x="614" y="10806"/>
                    <a:pt x="696" y="10806"/>
                  </a:cubicBezTo>
                  <a:cubicBezTo>
                    <a:pt x="779" y="10806"/>
                    <a:pt x="846" y="10873"/>
                    <a:pt x="846" y="10956"/>
                  </a:cubicBezTo>
                  <a:close/>
                  <a:moveTo>
                    <a:pt x="846" y="11556"/>
                  </a:moveTo>
                  <a:lnTo>
                    <a:pt x="846" y="11556"/>
                  </a:lnTo>
                  <a:cubicBezTo>
                    <a:pt x="846" y="11639"/>
                    <a:pt x="779" y="11706"/>
                    <a:pt x="696" y="11706"/>
                  </a:cubicBezTo>
                  <a:cubicBezTo>
                    <a:pt x="614" y="11706"/>
                    <a:pt x="546" y="11639"/>
                    <a:pt x="546" y="11556"/>
                  </a:cubicBezTo>
                  <a:cubicBezTo>
                    <a:pt x="546" y="11473"/>
                    <a:pt x="614" y="11406"/>
                    <a:pt x="696" y="11406"/>
                  </a:cubicBezTo>
                  <a:cubicBezTo>
                    <a:pt x="779" y="11406"/>
                    <a:pt x="846" y="11473"/>
                    <a:pt x="846" y="11556"/>
                  </a:cubicBezTo>
                  <a:close/>
                  <a:moveTo>
                    <a:pt x="1351" y="11117"/>
                  </a:moveTo>
                  <a:lnTo>
                    <a:pt x="696" y="12239"/>
                  </a:lnTo>
                  <a:lnTo>
                    <a:pt x="42" y="11117"/>
                  </a:lnTo>
                  <a:cubicBezTo>
                    <a:pt x="0" y="11046"/>
                    <a:pt x="24" y="10954"/>
                    <a:pt x="96" y="10912"/>
                  </a:cubicBezTo>
                  <a:cubicBezTo>
                    <a:pt x="167" y="10870"/>
                    <a:pt x="259" y="10895"/>
                    <a:pt x="301" y="10966"/>
                  </a:cubicBezTo>
                  <a:lnTo>
                    <a:pt x="826" y="11866"/>
                  </a:lnTo>
                  <a:lnTo>
                    <a:pt x="567" y="11866"/>
                  </a:lnTo>
                  <a:lnTo>
                    <a:pt x="1092" y="10966"/>
                  </a:lnTo>
                  <a:cubicBezTo>
                    <a:pt x="1134" y="10895"/>
                    <a:pt x="1225" y="10870"/>
                    <a:pt x="1297" y="10912"/>
                  </a:cubicBezTo>
                  <a:cubicBezTo>
                    <a:pt x="1369" y="10954"/>
                    <a:pt x="1393" y="11046"/>
                    <a:pt x="1351" y="11117"/>
                  </a:cubicBezTo>
                  <a:close/>
                </a:path>
              </a:pathLst>
            </a:custGeom>
            <a:grpFill/>
            <a:ln w="0">
              <a:solidFill>
                <a:srgbClr val="CCCC00"/>
              </a:solidFill>
              <a:bevel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1" name="Freeform 77"/>
            <p:cNvSpPr>
              <a:spLocks noEditPoints="1"/>
            </p:cNvSpPr>
            <p:nvPr/>
          </p:nvSpPr>
          <p:spPr bwMode="auto">
            <a:xfrm>
              <a:off x="1416" y="2117"/>
              <a:ext cx="137" cy="1274"/>
            </a:xfrm>
            <a:custGeom>
              <a:avLst/>
              <a:gdLst>
                <a:gd name="T0" fmla="*/ 7 w 1393"/>
                <a:gd name="T1" fmla="*/ 3 h 12239"/>
                <a:gd name="T2" fmla="*/ 7 w 1393"/>
                <a:gd name="T3" fmla="*/ 0 h 12239"/>
                <a:gd name="T4" fmla="*/ 8 w 1393"/>
                <a:gd name="T5" fmla="*/ 8 h 12239"/>
                <a:gd name="T6" fmla="*/ 5 w 1393"/>
                <a:gd name="T7" fmla="*/ 8 h 12239"/>
                <a:gd name="T8" fmla="*/ 8 w 1393"/>
                <a:gd name="T9" fmla="*/ 15 h 12239"/>
                <a:gd name="T10" fmla="*/ 5 w 1393"/>
                <a:gd name="T11" fmla="*/ 15 h 12239"/>
                <a:gd name="T12" fmla="*/ 8 w 1393"/>
                <a:gd name="T13" fmla="*/ 15 h 12239"/>
                <a:gd name="T14" fmla="*/ 7 w 1393"/>
                <a:gd name="T15" fmla="*/ 23 h 12239"/>
                <a:gd name="T16" fmla="*/ 7 w 1393"/>
                <a:gd name="T17" fmla="*/ 19 h 12239"/>
                <a:gd name="T18" fmla="*/ 8 w 1393"/>
                <a:gd name="T19" fmla="*/ 28 h 12239"/>
                <a:gd name="T20" fmla="*/ 5 w 1393"/>
                <a:gd name="T21" fmla="*/ 28 h 12239"/>
                <a:gd name="T22" fmla="*/ 8 w 1393"/>
                <a:gd name="T23" fmla="*/ 34 h 12239"/>
                <a:gd name="T24" fmla="*/ 5 w 1393"/>
                <a:gd name="T25" fmla="*/ 34 h 12239"/>
                <a:gd name="T26" fmla="*/ 8 w 1393"/>
                <a:gd name="T27" fmla="*/ 34 h 12239"/>
                <a:gd name="T28" fmla="*/ 7 w 1393"/>
                <a:gd name="T29" fmla="*/ 42 h 12239"/>
                <a:gd name="T30" fmla="*/ 7 w 1393"/>
                <a:gd name="T31" fmla="*/ 39 h 12239"/>
                <a:gd name="T32" fmla="*/ 8 w 1393"/>
                <a:gd name="T33" fmla="*/ 47 h 12239"/>
                <a:gd name="T34" fmla="*/ 5 w 1393"/>
                <a:gd name="T35" fmla="*/ 47 h 12239"/>
                <a:gd name="T36" fmla="*/ 8 w 1393"/>
                <a:gd name="T37" fmla="*/ 54 h 12239"/>
                <a:gd name="T38" fmla="*/ 5 w 1393"/>
                <a:gd name="T39" fmla="*/ 54 h 12239"/>
                <a:gd name="T40" fmla="*/ 8 w 1393"/>
                <a:gd name="T41" fmla="*/ 54 h 12239"/>
                <a:gd name="T42" fmla="*/ 7 w 1393"/>
                <a:gd name="T43" fmla="*/ 62 h 12239"/>
                <a:gd name="T44" fmla="*/ 7 w 1393"/>
                <a:gd name="T45" fmla="*/ 59 h 12239"/>
                <a:gd name="T46" fmla="*/ 8 w 1393"/>
                <a:gd name="T47" fmla="*/ 67 h 12239"/>
                <a:gd name="T48" fmla="*/ 5 w 1393"/>
                <a:gd name="T49" fmla="*/ 67 h 12239"/>
                <a:gd name="T50" fmla="*/ 8 w 1393"/>
                <a:gd name="T51" fmla="*/ 73 h 12239"/>
                <a:gd name="T52" fmla="*/ 5 w 1393"/>
                <a:gd name="T53" fmla="*/ 73 h 12239"/>
                <a:gd name="T54" fmla="*/ 8 w 1393"/>
                <a:gd name="T55" fmla="*/ 73 h 12239"/>
                <a:gd name="T56" fmla="*/ 7 w 1393"/>
                <a:gd name="T57" fmla="*/ 81 h 12239"/>
                <a:gd name="T58" fmla="*/ 7 w 1393"/>
                <a:gd name="T59" fmla="*/ 78 h 12239"/>
                <a:gd name="T60" fmla="*/ 8 w 1393"/>
                <a:gd name="T61" fmla="*/ 86 h 12239"/>
                <a:gd name="T62" fmla="*/ 5 w 1393"/>
                <a:gd name="T63" fmla="*/ 86 h 12239"/>
                <a:gd name="T64" fmla="*/ 8 w 1393"/>
                <a:gd name="T65" fmla="*/ 93 h 12239"/>
                <a:gd name="T66" fmla="*/ 5 w 1393"/>
                <a:gd name="T67" fmla="*/ 93 h 12239"/>
                <a:gd name="T68" fmla="*/ 8 w 1393"/>
                <a:gd name="T69" fmla="*/ 93 h 12239"/>
                <a:gd name="T70" fmla="*/ 7 w 1393"/>
                <a:gd name="T71" fmla="*/ 101 h 12239"/>
                <a:gd name="T72" fmla="*/ 7 w 1393"/>
                <a:gd name="T73" fmla="*/ 98 h 12239"/>
                <a:gd name="T74" fmla="*/ 8 w 1393"/>
                <a:gd name="T75" fmla="*/ 106 h 12239"/>
                <a:gd name="T76" fmla="*/ 5 w 1393"/>
                <a:gd name="T77" fmla="*/ 106 h 12239"/>
                <a:gd name="T78" fmla="*/ 8 w 1393"/>
                <a:gd name="T79" fmla="*/ 112 h 12239"/>
                <a:gd name="T80" fmla="*/ 5 w 1393"/>
                <a:gd name="T81" fmla="*/ 112 h 12239"/>
                <a:gd name="T82" fmla="*/ 8 w 1393"/>
                <a:gd name="T83" fmla="*/ 112 h 12239"/>
                <a:gd name="T84" fmla="*/ 7 w 1393"/>
                <a:gd name="T85" fmla="*/ 120 h 12239"/>
                <a:gd name="T86" fmla="*/ 7 w 1393"/>
                <a:gd name="T87" fmla="*/ 117 h 12239"/>
                <a:gd name="T88" fmla="*/ 8 w 1393"/>
                <a:gd name="T89" fmla="*/ 125 h 12239"/>
                <a:gd name="T90" fmla="*/ 5 w 1393"/>
                <a:gd name="T91" fmla="*/ 125 h 12239"/>
                <a:gd name="T92" fmla="*/ 13 w 1393"/>
                <a:gd name="T93" fmla="*/ 120 h 12239"/>
                <a:gd name="T94" fmla="*/ 1 w 1393"/>
                <a:gd name="T95" fmla="*/ 118 h 12239"/>
                <a:gd name="T96" fmla="*/ 6 w 1393"/>
                <a:gd name="T97" fmla="*/ 129 h 12239"/>
                <a:gd name="T98" fmla="*/ 13 w 1393"/>
                <a:gd name="T99" fmla="*/ 120 h 1223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393"/>
                <a:gd name="T151" fmla="*/ 0 h 12239"/>
                <a:gd name="T152" fmla="*/ 1393 w 1393"/>
                <a:gd name="T153" fmla="*/ 12239 h 12239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393" h="12239">
                  <a:moveTo>
                    <a:pt x="846" y="150"/>
                  </a:moveTo>
                  <a:lnTo>
                    <a:pt x="846" y="150"/>
                  </a:lnTo>
                  <a:cubicBezTo>
                    <a:pt x="846" y="233"/>
                    <a:pt x="779" y="300"/>
                    <a:pt x="696" y="300"/>
                  </a:cubicBezTo>
                  <a:cubicBezTo>
                    <a:pt x="614" y="300"/>
                    <a:pt x="546" y="233"/>
                    <a:pt x="546" y="150"/>
                  </a:cubicBezTo>
                  <a:cubicBezTo>
                    <a:pt x="546" y="67"/>
                    <a:pt x="614" y="0"/>
                    <a:pt x="696" y="0"/>
                  </a:cubicBezTo>
                  <a:cubicBezTo>
                    <a:pt x="779" y="0"/>
                    <a:pt x="846" y="67"/>
                    <a:pt x="846" y="150"/>
                  </a:cubicBezTo>
                  <a:close/>
                  <a:moveTo>
                    <a:pt x="846" y="750"/>
                  </a:moveTo>
                  <a:lnTo>
                    <a:pt x="846" y="751"/>
                  </a:lnTo>
                  <a:cubicBezTo>
                    <a:pt x="846" y="834"/>
                    <a:pt x="779" y="901"/>
                    <a:pt x="696" y="901"/>
                  </a:cubicBezTo>
                  <a:cubicBezTo>
                    <a:pt x="614" y="901"/>
                    <a:pt x="546" y="834"/>
                    <a:pt x="546" y="751"/>
                  </a:cubicBezTo>
                  <a:lnTo>
                    <a:pt x="546" y="750"/>
                  </a:lnTo>
                  <a:cubicBezTo>
                    <a:pt x="546" y="668"/>
                    <a:pt x="614" y="600"/>
                    <a:pt x="696" y="600"/>
                  </a:cubicBezTo>
                  <a:cubicBezTo>
                    <a:pt x="779" y="600"/>
                    <a:pt x="846" y="668"/>
                    <a:pt x="846" y="750"/>
                  </a:cubicBezTo>
                  <a:close/>
                  <a:moveTo>
                    <a:pt x="846" y="1351"/>
                  </a:moveTo>
                  <a:lnTo>
                    <a:pt x="846" y="1351"/>
                  </a:lnTo>
                  <a:cubicBezTo>
                    <a:pt x="846" y="1434"/>
                    <a:pt x="779" y="1501"/>
                    <a:pt x="696" y="1501"/>
                  </a:cubicBezTo>
                  <a:cubicBezTo>
                    <a:pt x="614" y="1501"/>
                    <a:pt x="546" y="1434"/>
                    <a:pt x="546" y="1351"/>
                  </a:cubicBezTo>
                  <a:cubicBezTo>
                    <a:pt x="546" y="1268"/>
                    <a:pt x="614" y="1201"/>
                    <a:pt x="696" y="1201"/>
                  </a:cubicBezTo>
                  <a:cubicBezTo>
                    <a:pt x="779" y="1201"/>
                    <a:pt x="846" y="1268"/>
                    <a:pt x="846" y="1351"/>
                  </a:cubicBezTo>
                  <a:close/>
                  <a:moveTo>
                    <a:pt x="846" y="1951"/>
                  </a:moveTo>
                  <a:lnTo>
                    <a:pt x="846" y="1951"/>
                  </a:lnTo>
                  <a:cubicBezTo>
                    <a:pt x="846" y="2034"/>
                    <a:pt x="779" y="2101"/>
                    <a:pt x="696" y="2101"/>
                  </a:cubicBezTo>
                  <a:cubicBezTo>
                    <a:pt x="614" y="2101"/>
                    <a:pt x="546" y="2034"/>
                    <a:pt x="546" y="1951"/>
                  </a:cubicBezTo>
                  <a:cubicBezTo>
                    <a:pt x="546" y="1868"/>
                    <a:pt x="614" y="1801"/>
                    <a:pt x="696" y="1801"/>
                  </a:cubicBezTo>
                  <a:cubicBezTo>
                    <a:pt x="779" y="1801"/>
                    <a:pt x="846" y="1868"/>
                    <a:pt x="846" y="1951"/>
                  </a:cubicBezTo>
                  <a:close/>
                  <a:moveTo>
                    <a:pt x="846" y="2551"/>
                  </a:moveTo>
                  <a:lnTo>
                    <a:pt x="846" y="2552"/>
                  </a:lnTo>
                  <a:cubicBezTo>
                    <a:pt x="846" y="2634"/>
                    <a:pt x="779" y="2702"/>
                    <a:pt x="696" y="2702"/>
                  </a:cubicBezTo>
                  <a:cubicBezTo>
                    <a:pt x="614" y="2702"/>
                    <a:pt x="546" y="2634"/>
                    <a:pt x="546" y="2552"/>
                  </a:cubicBezTo>
                  <a:lnTo>
                    <a:pt x="546" y="2551"/>
                  </a:lnTo>
                  <a:cubicBezTo>
                    <a:pt x="546" y="2468"/>
                    <a:pt x="614" y="2401"/>
                    <a:pt x="696" y="2401"/>
                  </a:cubicBezTo>
                  <a:cubicBezTo>
                    <a:pt x="779" y="2401"/>
                    <a:pt x="846" y="2468"/>
                    <a:pt x="846" y="2551"/>
                  </a:cubicBezTo>
                  <a:close/>
                  <a:moveTo>
                    <a:pt x="846" y="3152"/>
                  </a:moveTo>
                  <a:lnTo>
                    <a:pt x="846" y="3152"/>
                  </a:lnTo>
                  <a:cubicBezTo>
                    <a:pt x="846" y="3235"/>
                    <a:pt x="779" y="3302"/>
                    <a:pt x="696" y="3302"/>
                  </a:cubicBezTo>
                  <a:cubicBezTo>
                    <a:pt x="614" y="3302"/>
                    <a:pt x="546" y="3235"/>
                    <a:pt x="546" y="3152"/>
                  </a:cubicBezTo>
                  <a:cubicBezTo>
                    <a:pt x="546" y="3069"/>
                    <a:pt x="614" y="3002"/>
                    <a:pt x="696" y="3002"/>
                  </a:cubicBezTo>
                  <a:cubicBezTo>
                    <a:pt x="779" y="3002"/>
                    <a:pt x="846" y="3069"/>
                    <a:pt x="846" y="3152"/>
                  </a:cubicBezTo>
                  <a:close/>
                  <a:moveTo>
                    <a:pt x="846" y="3752"/>
                  </a:moveTo>
                  <a:lnTo>
                    <a:pt x="846" y="3752"/>
                  </a:lnTo>
                  <a:cubicBezTo>
                    <a:pt x="846" y="3835"/>
                    <a:pt x="779" y="3902"/>
                    <a:pt x="696" y="3902"/>
                  </a:cubicBezTo>
                  <a:cubicBezTo>
                    <a:pt x="614" y="3902"/>
                    <a:pt x="546" y="3835"/>
                    <a:pt x="546" y="3752"/>
                  </a:cubicBezTo>
                  <a:cubicBezTo>
                    <a:pt x="546" y="3669"/>
                    <a:pt x="614" y="3602"/>
                    <a:pt x="696" y="3602"/>
                  </a:cubicBezTo>
                  <a:cubicBezTo>
                    <a:pt x="779" y="3602"/>
                    <a:pt x="846" y="3669"/>
                    <a:pt x="846" y="3752"/>
                  </a:cubicBezTo>
                  <a:close/>
                  <a:moveTo>
                    <a:pt x="846" y="4352"/>
                  </a:moveTo>
                  <a:lnTo>
                    <a:pt x="846" y="4353"/>
                  </a:lnTo>
                  <a:cubicBezTo>
                    <a:pt x="846" y="4435"/>
                    <a:pt x="779" y="4503"/>
                    <a:pt x="696" y="4503"/>
                  </a:cubicBezTo>
                  <a:cubicBezTo>
                    <a:pt x="614" y="4503"/>
                    <a:pt x="546" y="4435"/>
                    <a:pt x="546" y="4353"/>
                  </a:cubicBezTo>
                  <a:lnTo>
                    <a:pt x="546" y="4352"/>
                  </a:lnTo>
                  <a:cubicBezTo>
                    <a:pt x="546" y="4269"/>
                    <a:pt x="614" y="4202"/>
                    <a:pt x="696" y="4202"/>
                  </a:cubicBezTo>
                  <a:cubicBezTo>
                    <a:pt x="779" y="4202"/>
                    <a:pt x="846" y="4269"/>
                    <a:pt x="846" y="4352"/>
                  </a:cubicBezTo>
                  <a:close/>
                  <a:moveTo>
                    <a:pt x="846" y="4953"/>
                  </a:moveTo>
                  <a:lnTo>
                    <a:pt x="846" y="4953"/>
                  </a:lnTo>
                  <a:cubicBezTo>
                    <a:pt x="846" y="5036"/>
                    <a:pt x="779" y="5103"/>
                    <a:pt x="696" y="5103"/>
                  </a:cubicBezTo>
                  <a:cubicBezTo>
                    <a:pt x="614" y="5103"/>
                    <a:pt x="546" y="5036"/>
                    <a:pt x="546" y="4953"/>
                  </a:cubicBezTo>
                  <a:cubicBezTo>
                    <a:pt x="546" y="4870"/>
                    <a:pt x="614" y="4803"/>
                    <a:pt x="696" y="4803"/>
                  </a:cubicBezTo>
                  <a:cubicBezTo>
                    <a:pt x="779" y="4803"/>
                    <a:pt x="846" y="4870"/>
                    <a:pt x="846" y="4953"/>
                  </a:cubicBezTo>
                  <a:close/>
                  <a:moveTo>
                    <a:pt x="846" y="5553"/>
                  </a:moveTo>
                  <a:lnTo>
                    <a:pt x="846" y="5553"/>
                  </a:lnTo>
                  <a:cubicBezTo>
                    <a:pt x="846" y="5636"/>
                    <a:pt x="779" y="5703"/>
                    <a:pt x="696" y="5703"/>
                  </a:cubicBezTo>
                  <a:cubicBezTo>
                    <a:pt x="614" y="5703"/>
                    <a:pt x="546" y="5636"/>
                    <a:pt x="546" y="5553"/>
                  </a:cubicBezTo>
                  <a:cubicBezTo>
                    <a:pt x="546" y="5470"/>
                    <a:pt x="614" y="5403"/>
                    <a:pt x="696" y="5403"/>
                  </a:cubicBezTo>
                  <a:cubicBezTo>
                    <a:pt x="779" y="5403"/>
                    <a:pt x="846" y="5470"/>
                    <a:pt x="846" y="5553"/>
                  </a:cubicBezTo>
                  <a:close/>
                  <a:moveTo>
                    <a:pt x="846" y="6153"/>
                  </a:moveTo>
                  <a:lnTo>
                    <a:pt x="846" y="6153"/>
                  </a:lnTo>
                  <a:cubicBezTo>
                    <a:pt x="846" y="6236"/>
                    <a:pt x="779" y="6303"/>
                    <a:pt x="696" y="6303"/>
                  </a:cubicBezTo>
                  <a:cubicBezTo>
                    <a:pt x="614" y="6303"/>
                    <a:pt x="546" y="6236"/>
                    <a:pt x="546" y="6153"/>
                  </a:cubicBezTo>
                  <a:cubicBezTo>
                    <a:pt x="546" y="6070"/>
                    <a:pt x="614" y="6003"/>
                    <a:pt x="696" y="6003"/>
                  </a:cubicBezTo>
                  <a:cubicBezTo>
                    <a:pt x="779" y="6003"/>
                    <a:pt x="846" y="6070"/>
                    <a:pt x="846" y="6153"/>
                  </a:cubicBezTo>
                  <a:close/>
                  <a:moveTo>
                    <a:pt x="846" y="6753"/>
                  </a:moveTo>
                  <a:lnTo>
                    <a:pt x="846" y="6754"/>
                  </a:lnTo>
                  <a:cubicBezTo>
                    <a:pt x="846" y="6837"/>
                    <a:pt x="779" y="6904"/>
                    <a:pt x="696" y="6904"/>
                  </a:cubicBezTo>
                  <a:cubicBezTo>
                    <a:pt x="614" y="6904"/>
                    <a:pt x="546" y="6837"/>
                    <a:pt x="546" y="6754"/>
                  </a:cubicBezTo>
                  <a:lnTo>
                    <a:pt x="546" y="6753"/>
                  </a:lnTo>
                  <a:cubicBezTo>
                    <a:pt x="546" y="6671"/>
                    <a:pt x="614" y="6603"/>
                    <a:pt x="696" y="6603"/>
                  </a:cubicBezTo>
                  <a:cubicBezTo>
                    <a:pt x="779" y="6603"/>
                    <a:pt x="846" y="6671"/>
                    <a:pt x="846" y="6753"/>
                  </a:cubicBezTo>
                  <a:close/>
                  <a:moveTo>
                    <a:pt x="846" y="7354"/>
                  </a:moveTo>
                  <a:lnTo>
                    <a:pt x="846" y="7354"/>
                  </a:lnTo>
                  <a:cubicBezTo>
                    <a:pt x="846" y="7437"/>
                    <a:pt x="779" y="7504"/>
                    <a:pt x="696" y="7504"/>
                  </a:cubicBezTo>
                  <a:cubicBezTo>
                    <a:pt x="614" y="7504"/>
                    <a:pt x="546" y="7437"/>
                    <a:pt x="546" y="7354"/>
                  </a:cubicBezTo>
                  <a:cubicBezTo>
                    <a:pt x="546" y="7271"/>
                    <a:pt x="614" y="7204"/>
                    <a:pt x="696" y="7204"/>
                  </a:cubicBezTo>
                  <a:cubicBezTo>
                    <a:pt x="779" y="7204"/>
                    <a:pt x="846" y="7271"/>
                    <a:pt x="846" y="7354"/>
                  </a:cubicBezTo>
                  <a:close/>
                  <a:moveTo>
                    <a:pt x="846" y="7954"/>
                  </a:moveTo>
                  <a:lnTo>
                    <a:pt x="846" y="7954"/>
                  </a:lnTo>
                  <a:cubicBezTo>
                    <a:pt x="846" y="8037"/>
                    <a:pt x="779" y="8104"/>
                    <a:pt x="696" y="8104"/>
                  </a:cubicBezTo>
                  <a:cubicBezTo>
                    <a:pt x="614" y="8104"/>
                    <a:pt x="546" y="8037"/>
                    <a:pt x="546" y="7954"/>
                  </a:cubicBezTo>
                  <a:cubicBezTo>
                    <a:pt x="546" y="7871"/>
                    <a:pt x="614" y="7804"/>
                    <a:pt x="696" y="7804"/>
                  </a:cubicBezTo>
                  <a:cubicBezTo>
                    <a:pt x="779" y="7804"/>
                    <a:pt x="846" y="7871"/>
                    <a:pt x="846" y="7954"/>
                  </a:cubicBezTo>
                  <a:close/>
                  <a:moveTo>
                    <a:pt x="846" y="8554"/>
                  </a:moveTo>
                  <a:lnTo>
                    <a:pt x="846" y="8555"/>
                  </a:lnTo>
                  <a:cubicBezTo>
                    <a:pt x="846" y="8637"/>
                    <a:pt x="779" y="8705"/>
                    <a:pt x="696" y="8705"/>
                  </a:cubicBezTo>
                  <a:cubicBezTo>
                    <a:pt x="614" y="8705"/>
                    <a:pt x="546" y="8637"/>
                    <a:pt x="546" y="8555"/>
                  </a:cubicBezTo>
                  <a:lnTo>
                    <a:pt x="546" y="8554"/>
                  </a:lnTo>
                  <a:cubicBezTo>
                    <a:pt x="546" y="8471"/>
                    <a:pt x="614" y="8404"/>
                    <a:pt x="696" y="8404"/>
                  </a:cubicBezTo>
                  <a:cubicBezTo>
                    <a:pt x="779" y="8404"/>
                    <a:pt x="846" y="8471"/>
                    <a:pt x="846" y="8554"/>
                  </a:cubicBezTo>
                  <a:close/>
                  <a:moveTo>
                    <a:pt x="846" y="9155"/>
                  </a:moveTo>
                  <a:lnTo>
                    <a:pt x="846" y="9155"/>
                  </a:lnTo>
                  <a:cubicBezTo>
                    <a:pt x="846" y="9238"/>
                    <a:pt x="779" y="9305"/>
                    <a:pt x="696" y="9305"/>
                  </a:cubicBezTo>
                  <a:cubicBezTo>
                    <a:pt x="614" y="9305"/>
                    <a:pt x="546" y="9238"/>
                    <a:pt x="546" y="9155"/>
                  </a:cubicBezTo>
                  <a:cubicBezTo>
                    <a:pt x="546" y="9072"/>
                    <a:pt x="614" y="9005"/>
                    <a:pt x="696" y="9005"/>
                  </a:cubicBezTo>
                  <a:cubicBezTo>
                    <a:pt x="779" y="9005"/>
                    <a:pt x="846" y="9072"/>
                    <a:pt x="846" y="9155"/>
                  </a:cubicBezTo>
                  <a:close/>
                  <a:moveTo>
                    <a:pt x="846" y="9755"/>
                  </a:moveTo>
                  <a:lnTo>
                    <a:pt x="846" y="9755"/>
                  </a:lnTo>
                  <a:cubicBezTo>
                    <a:pt x="846" y="9838"/>
                    <a:pt x="779" y="9905"/>
                    <a:pt x="696" y="9905"/>
                  </a:cubicBezTo>
                  <a:cubicBezTo>
                    <a:pt x="614" y="9905"/>
                    <a:pt x="546" y="9838"/>
                    <a:pt x="546" y="9755"/>
                  </a:cubicBezTo>
                  <a:cubicBezTo>
                    <a:pt x="546" y="9672"/>
                    <a:pt x="614" y="9605"/>
                    <a:pt x="696" y="9605"/>
                  </a:cubicBezTo>
                  <a:cubicBezTo>
                    <a:pt x="779" y="9605"/>
                    <a:pt x="846" y="9672"/>
                    <a:pt x="846" y="9755"/>
                  </a:cubicBezTo>
                  <a:close/>
                  <a:moveTo>
                    <a:pt x="846" y="10355"/>
                  </a:moveTo>
                  <a:lnTo>
                    <a:pt x="846" y="10356"/>
                  </a:lnTo>
                  <a:cubicBezTo>
                    <a:pt x="846" y="10438"/>
                    <a:pt x="779" y="10506"/>
                    <a:pt x="696" y="10506"/>
                  </a:cubicBezTo>
                  <a:cubicBezTo>
                    <a:pt x="614" y="10506"/>
                    <a:pt x="546" y="10438"/>
                    <a:pt x="546" y="10356"/>
                  </a:cubicBezTo>
                  <a:lnTo>
                    <a:pt x="546" y="10355"/>
                  </a:lnTo>
                  <a:cubicBezTo>
                    <a:pt x="546" y="10272"/>
                    <a:pt x="614" y="10205"/>
                    <a:pt x="696" y="10205"/>
                  </a:cubicBezTo>
                  <a:cubicBezTo>
                    <a:pt x="779" y="10205"/>
                    <a:pt x="846" y="10272"/>
                    <a:pt x="846" y="10355"/>
                  </a:cubicBezTo>
                  <a:close/>
                  <a:moveTo>
                    <a:pt x="846" y="10956"/>
                  </a:moveTo>
                  <a:lnTo>
                    <a:pt x="846" y="10956"/>
                  </a:lnTo>
                  <a:cubicBezTo>
                    <a:pt x="846" y="11039"/>
                    <a:pt x="779" y="11106"/>
                    <a:pt x="696" y="11106"/>
                  </a:cubicBezTo>
                  <a:cubicBezTo>
                    <a:pt x="614" y="11106"/>
                    <a:pt x="546" y="11039"/>
                    <a:pt x="546" y="10956"/>
                  </a:cubicBezTo>
                  <a:cubicBezTo>
                    <a:pt x="546" y="10873"/>
                    <a:pt x="614" y="10806"/>
                    <a:pt x="696" y="10806"/>
                  </a:cubicBezTo>
                  <a:cubicBezTo>
                    <a:pt x="779" y="10806"/>
                    <a:pt x="846" y="10873"/>
                    <a:pt x="846" y="10956"/>
                  </a:cubicBezTo>
                  <a:close/>
                  <a:moveTo>
                    <a:pt x="846" y="11556"/>
                  </a:moveTo>
                  <a:lnTo>
                    <a:pt x="846" y="11556"/>
                  </a:lnTo>
                  <a:cubicBezTo>
                    <a:pt x="846" y="11639"/>
                    <a:pt x="779" y="11706"/>
                    <a:pt x="696" y="11706"/>
                  </a:cubicBezTo>
                  <a:cubicBezTo>
                    <a:pt x="614" y="11706"/>
                    <a:pt x="546" y="11639"/>
                    <a:pt x="546" y="11556"/>
                  </a:cubicBezTo>
                  <a:cubicBezTo>
                    <a:pt x="546" y="11473"/>
                    <a:pt x="614" y="11406"/>
                    <a:pt x="696" y="11406"/>
                  </a:cubicBezTo>
                  <a:cubicBezTo>
                    <a:pt x="779" y="11406"/>
                    <a:pt x="846" y="11473"/>
                    <a:pt x="846" y="11556"/>
                  </a:cubicBezTo>
                  <a:close/>
                  <a:moveTo>
                    <a:pt x="1351" y="11117"/>
                  </a:moveTo>
                  <a:lnTo>
                    <a:pt x="696" y="12239"/>
                  </a:lnTo>
                  <a:lnTo>
                    <a:pt x="42" y="11117"/>
                  </a:lnTo>
                  <a:cubicBezTo>
                    <a:pt x="0" y="11046"/>
                    <a:pt x="24" y="10954"/>
                    <a:pt x="96" y="10912"/>
                  </a:cubicBezTo>
                  <a:cubicBezTo>
                    <a:pt x="167" y="10870"/>
                    <a:pt x="259" y="10895"/>
                    <a:pt x="301" y="10966"/>
                  </a:cubicBezTo>
                  <a:lnTo>
                    <a:pt x="826" y="11866"/>
                  </a:lnTo>
                  <a:lnTo>
                    <a:pt x="567" y="11866"/>
                  </a:lnTo>
                  <a:lnTo>
                    <a:pt x="1092" y="10966"/>
                  </a:lnTo>
                  <a:cubicBezTo>
                    <a:pt x="1134" y="10895"/>
                    <a:pt x="1225" y="10870"/>
                    <a:pt x="1297" y="10912"/>
                  </a:cubicBezTo>
                  <a:cubicBezTo>
                    <a:pt x="1369" y="10954"/>
                    <a:pt x="1393" y="11046"/>
                    <a:pt x="1351" y="11117"/>
                  </a:cubicBezTo>
                  <a:close/>
                </a:path>
              </a:pathLst>
            </a:custGeom>
            <a:grpFill/>
            <a:ln w="0">
              <a:solidFill>
                <a:srgbClr val="CCCC00"/>
              </a:solidFill>
              <a:bevel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" name="Freeform 78"/>
            <p:cNvSpPr>
              <a:spLocks noEditPoints="1"/>
            </p:cNvSpPr>
            <p:nvPr/>
          </p:nvSpPr>
          <p:spPr bwMode="auto">
            <a:xfrm>
              <a:off x="1750" y="2077"/>
              <a:ext cx="137" cy="1275"/>
            </a:xfrm>
            <a:custGeom>
              <a:avLst/>
              <a:gdLst>
                <a:gd name="T0" fmla="*/ 7 w 1393"/>
                <a:gd name="T1" fmla="*/ 3 h 12239"/>
                <a:gd name="T2" fmla="*/ 7 w 1393"/>
                <a:gd name="T3" fmla="*/ 0 h 12239"/>
                <a:gd name="T4" fmla="*/ 8 w 1393"/>
                <a:gd name="T5" fmla="*/ 8 h 12239"/>
                <a:gd name="T6" fmla="*/ 5 w 1393"/>
                <a:gd name="T7" fmla="*/ 8 h 12239"/>
                <a:gd name="T8" fmla="*/ 8 w 1393"/>
                <a:gd name="T9" fmla="*/ 15 h 12239"/>
                <a:gd name="T10" fmla="*/ 5 w 1393"/>
                <a:gd name="T11" fmla="*/ 15 h 12239"/>
                <a:gd name="T12" fmla="*/ 8 w 1393"/>
                <a:gd name="T13" fmla="*/ 15 h 12239"/>
                <a:gd name="T14" fmla="*/ 7 w 1393"/>
                <a:gd name="T15" fmla="*/ 23 h 12239"/>
                <a:gd name="T16" fmla="*/ 7 w 1393"/>
                <a:gd name="T17" fmla="*/ 20 h 12239"/>
                <a:gd name="T18" fmla="*/ 8 w 1393"/>
                <a:gd name="T19" fmla="*/ 28 h 12239"/>
                <a:gd name="T20" fmla="*/ 5 w 1393"/>
                <a:gd name="T21" fmla="*/ 28 h 12239"/>
                <a:gd name="T22" fmla="*/ 8 w 1393"/>
                <a:gd name="T23" fmla="*/ 34 h 12239"/>
                <a:gd name="T24" fmla="*/ 5 w 1393"/>
                <a:gd name="T25" fmla="*/ 34 h 12239"/>
                <a:gd name="T26" fmla="*/ 8 w 1393"/>
                <a:gd name="T27" fmla="*/ 34 h 12239"/>
                <a:gd name="T28" fmla="*/ 7 w 1393"/>
                <a:gd name="T29" fmla="*/ 42 h 12239"/>
                <a:gd name="T30" fmla="*/ 7 w 1393"/>
                <a:gd name="T31" fmla="*/ 39 h 12239"/>
                <a:gd name="T32" fmla="*/ 8 w 1393"/>
                <a:gd name="T33" fmla="*/ 47 h 12239"/>
                <a:gd name="T34" fmla="*/ 5 w 1393"/>
                <a:gd name="T35" fmla="*/ 47 h 12239"/>
                <a:gd name="T36" fmla="*/ 8 w 1393"/>
                <a:gd name="T37" fmla="*/ 54 h 12239"/>
                <a:gd name="T38" fmla="*/ 5 w 1393"/>
                <a:gd name="T39" fmla="*/ 54 h 12239"/>
                <a:gd name="T40" fmla="*/ 8 w 1393"/>
                <a:gd name="T41" fmla="*/ 54 h 12239"/>
                <a:gd name="T42" fmla="*/ 7 w 1393"/>
                <a:gd name="T43" fmla="*/ 62 h 12239"/>
                <a:gd name="T44" fmla="*/ 7 w 1393"/>
                <a:gd name="T45" fmla="*/ 59 h 12239"/>
                <a:gd name="T46" fmla="*/ 8 w 1393"/>
                <a:gd name="T47" fmla="*/ 67 h 12239"/>
                <a:gd name="T48" fmla="*/ 5 w 1393"/>
                <a:gd name="T49" fmla="*/ 67 h 12239"/>
                <a:gd name="T50" fmla="*/ 8 w 1393"/>
                <a:gd name="T51" fmla="*/ 73 h 12239"/>
                <a:gd name="T52" fmla="*/ 5 w 1393"/>
                <a:gd name="T53" fmla="*/ 73 h 12239"/>
                <a:gd name="T54" fmla="*/ 8 w 1393"/>
                <a:gd name="T55" fmla="*/ 73 h 12239"/>
                <a:gd name="T56" fmla="*/ 7 w 1393"/>
                <a:gd name="T57" fmla="*/ 81 h 12239"/>
                <a:gd name="T58" fmla="*/ 7 w 1393"/>
                <a:gd name="T59" fmla="*/ 78 h 12239"/>
                <a:gd name="T60" fmla="*/ 8 w 1393"/>
                <a:gd name="T61" fmla="*/ 86 h 12239"/>
                <a:gd name="T62" fmla="*/ 5 w 1393"/>
                <a:gd name="T63" fmla="*/ 86 h 12239"/>
                <a:gd name="T64" fmla="*/ 8 w 1393"/>
                <a:gd name="T65" fmla="*/ 93 h 12239"/>
                <a:gd name="T66" fmla="*/ 5 w 1393"/>
                <a:gd name="T67" fmla="*/ 93 h 12239"/>
                <a:gd name="T68" fmla="*/ 8 w 1393"/>
                <a:gd name="T69" fmla="*/ 93 h 12239"/>
                <a:gd name="T70" fmla="*/ 7 w 1393"/>
                <a:gd name="T71" fmla="*/ 101 h 12239"/>
                <a:gd name="T72" fmla="*/ 7 w 1393"/>
                <a:gd name="T73" fmla="*/ 98 h 12239"/>
                <a:gd name="T74" fmla="*/ 8 w 1393"/>
                <a:gd name="T75" fmla="*/ 106 h 12239"/>
                <a:gd name="T76" fmla="*/ 5 w 1393"/>
                <a:gd name="T77" fmla="*/ 106 h 12239"/>
                <a:gd name="T78" fmla="*/ 8 w 1393"/>
                <a:gd name="T79" fmla="*/ 112 h 12239"/>
                <a:gd name="T80" fmla="*/ 5 w 1393"/>
                <a:gd name="T81" fmla="*/ 112 h 12239"/>
                <a:gd name="T82" fmla="*/ 8 w 1393"/>
                <a:gd name="T83" fmla="*/ 112 h 12239"/>
                <a:gd name="T84" fmla="*/ 7 w 1393"/>
                <a:gd name="T85" fmla="*/ 121 h 12239"/>
                <a:gd name="T86" fmla="*/ 7 w 1393"/>
                <a:gd name="T87" fmla="*/ 117 h 12239"/>
                <a:gd name="T88" fmla="*/ 8 w 1393"/>
                <a:gd name="T89" fmla="*/ 125 h 12239"/>
                <a:gd name="T90" fmla="*/ 5 w 1393"/>
                <a:gd name="T91" fmla="*/ 125 h 12239"/>
                <a:gd name="T92" fmla="*/ 13 w 1393"/>
                <a:gd name="T93" fmla="*/ 121 h 12239"/>
                <a:gd name="T94" fmla="*/ 1 w 1393"/>
                <a:gd name="T95" fmla="*/ 118 h 12239"/>
                <a:gd name="T96" fmla="*/ 6 w 1393"/>
                <a:gd name="T97" fmla="*/ 129 h 12239"/>
                <a:gd name="T98" fmla="*/ 13 w 1393"/>
                <a:gd name="T99" fmla="*/ 121 h 1223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393"/>
                <a:gd name="T151" fmla="*/ 0 h 12239"/>
                <a:gd name="T152" fmla="*/ 1393 w 1393"/>
                <a:gd name="T153" fmla="*/ 12239 h 12239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393" h="12239">
                  <a:moveTo>
                    <a:pt x="847" y="150"/>
                  </a:moveTo>
                  <a:lnTo>
                    <a:pt x="847" y="150"/>
                  </a:lnTo>
                  <a:cubicBezTo>
                    <a:pt x="847" y="233"/>
                    <a:pt x="780" y="300"/>
                    <a:pt x="697" y="300"/>
                  </a:cubicBezTo>
                  <a:cubicBezTo>
                    <a:pt x="614" y="300"/>
                    <a:pt x="547" y="233"/>
                    <a:pt x="547" y="150"/>
                  </a:cubicBezTo>
                  <a:cubicBezTo>
                    <a:pt x="547" y="67"/>
                    <a:pt x="614" y="0"/>
                    <a:pt x="697" y="0"/>
                  </a:cubicBezTo>
                  <a:cubicBezTo>
                    <a:pt x="780" y="0"/>
                    <a:pt x="847" y="67"/>
                    <a:pt x="847" y="150"/>
                  </a:cubicBezTo>
                  <a:close/>
                  <a:moveTo>
                    <a:pt x="847" y="750"/>
                  </a:moveTo>
                  <a:lnTo>
                    <a:pt x="847" y="751"/>
                  </a:lnTo>
                  <a:cubicBezTo>
                    <a:pt x="847" y="834"/>
                    <a:pt x="780" y="901"/>
                    <a:pt x="697" y="901"/>
                  </a:cubicBezTo>
                  <a:cubicBezTo>
                    <a:pt x="614" y="901"/>
                    <a:pt x="547" y="834"/>
                    <a:pt x="547" y="751"/>
                  </a:cubicBezTo>
                  <a:lnTo>
                    <a:pt x="547" y="750"/>
                  </a:lnTo>
                  <a:cubicBezTo>
                    <a:pt x="547" y="668"/>
                    <a:pt x="614" y="600"/>
                    <a:pt x="697" y="600"/>
                  </a:cubicBezTo>
                  <a:cubicBezTo>
                    <a:pt x="780" y="600"/>
                    <a:pt x="847" y="668"/>
                    <a:pt x="847" y="750"/>
                  </a:cubicBezTo>
                  <a:close/>
                  <a:moveTo>
                    <a:pt x="847" y="1351"/>
                  </a:moveTo>
                  <a:lnTo>
                    <a:pt x="847" y="1351"/>
                  </a:lnTo>
                  <a:cubicBezTo>
                    <a:pt x="847" y="1434"/>
                    <a:pt x="780" y="1501"/>
                    <a:pt x="697" y="1501"/>
                  </a:cubicBezTo>
                  <a:cubicBezTo>
                    <a:pt x="614" y="1501"/>
                    <a:pt x="547" y="1434"/>
                    <a:pt x="547" y="1351"/>
                  </a:cubicBezTo>
                  <a:cubicBezTo>
                    <a:pt x="547" y="1268"/>
                    <a:pt x="614" y="1201"/>
                    <a:pt x="697" y="1201"/>
                  </a:cubicBezTo>
                  <a:cubicBezTo>
                    <a:pt x="780" y="1201"/>
                    <a:pt x="847" y="1268"/>
                    <a:pt x="847" y="1351"/>
                  </a:cubicBezTo>
                  <a:close/>
                  <a:moveTo>
                    <a:pt x="847" y="1951"/>
                  </a:moveTo>
                  <a:lnTo>
                    <a:pt x="847" y="1951"/>
                  </a:lnTo>
                  <a:cubicBezTo>
                    <a:pt x="847" y="2034"/>
                    <a:pt x="780" y="2101"/>
                    <a:pt x="697" y="2101"/>
                  </a:cubicBezTo>
                  <a:cubicBezTo>
                    <a:pt x="614" y="2101"/>
                    <a:pt x="547" y="2034"/>
                    <a:pt x="547" y="1951"/>
                  </a:cubicBezTo>
                  <a:cubicBezTo>
                    <a:pt x="547" y="1868"/>
                    <a:pt x="614" y="1801"/>
                    <a:pt x="697" y="1801"/>
                  </a:cubicBezTo>
                  <a:cubicBezTo>
                    <a:pt x="780" y="1801"/>
                    <a:pt x="847" y="1868"/>
                    <a:pt x="847" y="1951"/>
                  </a:cubicBezTo>
                  <a:close/>
                  <a:moveTo>
                    <a:pt x="847" y="2551"/>
                  </a:moveTo>
                  <a:lnTo>
                    <a:pt x="847" y="2552"/>
                  </a:lnTo>
                  <a:cubicBezTo>
                    <a:pt x="847" y="2634"/>
                    <a:pt x="780" y="2702"/>
                    <a:pt x="697" y="2702"/>
                  </a:cubicBezTo>
                  <a:cubicBezTo>
                    <a:pt x="614" y="2702"/>
                    <a:pt x="547" y="2634"/>
                    <a:pt x="547" y="2552"/>
                  </a:cubicBezTo>
                  <a:lnTo>
                    <a:pt x="547" y="2551"/>
                  </a:lnTo>
                  <a:cubicBezTo>
                    <a:pt x="547" y="2468"/>
                    <a:pt x="614" y="2401"/>
                    <a:pt x="697" y="2401"/>
                  </a:cubicBezTo>
                  <a:cubicBezTo>
                    <a:pt x="780" y="2401"/>
                    <a:pt x="847" y="2468"/>
                    <a:pt x="847" y="2551"/>
                  </a:cubicBezTo>
                  <a:close/>
                  <a:moveTo>
                    <a:pt x="847" y="3152"/>
                  </a:moveTo>
                  <a:lnTo>
                    <a:pt x="847" y="3152"/>
                  </a:lnTo>
                  <a:cubicBezTo>
                    <a:pt x="847" y="3235"/>
                    <a:pt x="780" y="3302"/>
                    <a:pt x="697" y="3302"/>
                  </a:cubicBezTo>
                  <a:cubicBezTo>
                    <a:pt x="614" y="3302"/>
                    <a:pt x="547" y="3235"/>
                    <a:pt x="547" y="3152"/>
                  </a:cubicBezTo>
                  <a:cubicBezTo>
                    <a:pt x="547" y="3069"/>
                    <a:pt x="614" y="3002"/>
                    <a:pt x="697" y="3002"/>
                  </a:cubicBezTo>
                  <a:cubicBezTo>
                    <a:pt x="780" y="3002"/>
                    <a:pt x="847" y="3069"/>
                    <a:pt x="847" y="3152"/>
                  </a:cubicBezTo>
                  <a:close/>
                  <a:moveTo>
                    <a:pt x="847" y="3752"/>
                  </a:moveTo>
                  <a:lnTo>
                    <a:pt x="847" y="3752"/>
                  </a:lnTo>
                  <a:cubicBezTo>
                    <a:pt x="847" y="3835"/>
                    <a:pt x="780" y="3902"/>
                    <a:pt x="697" y="3902"/>
                  </a:cubicBezTo>
                  <a:cubicBezTo>
                    <a:pt x="614" y="3902"/>
                    <a:pt x="547" y="3835"/>
                    <a:pt x="547" y="3752"/>
                  </a:cubicBezTo>
                  <a:cubicBezTo>
                    <a:pt x="547" y="3669"/>
                    <a:pt x="614" y="3602"/>
                    <a:pt x="697" y="3602"/>
                  </a:cubicBezTo>
                  <a:cubicBezTo>
                    <a:pt x="780" y="3602"/>
                    <a:pt x="847" y="3669"/>
                    <a:pt x="847" y="3752"/>
                  </a:cubicBezTo>
                  <a:close/>
                  <a:moveTo>
                    <a:pt x="847" y="4352"/>
                  </a:moveTo>
                  <a:lnTo>
                    <a:pt x="847" y="4353"/>
                  </a:lnTo>
                  <a:cubicBezTo>
                    <a:pt x="847" y="4435"/>
                    <a:pt x="780" y="4503"/>
                    <a:pt x="697" y="4503"/>
                  </a:cubicBezTo>
                  <a:cubicBezTo>
                    <a:pt x="614" y="4503"/>
                    <a:pt x="547" y="4435"/>
                    <a:pt x="547" y="4353"/>
                  </a:cubicBezTo>
                  <a:lnTo>
                    <a:pt x="547" y="4352"/>
                  </a:lnTo>
                  <a:cubicBezTo>
                    <a:pt x="547" y="4269"/>
                    <a:pt x="614" y="4202"/>
                    <a:pt x="697" y="4202"/>
                  </a:cubicBezTo>
                  <a:cubicBezTo>
                    <a:pt x="780" y="4202"/>
                    <a:pt x="847" y="4269"/>
                    <a:pt x="847" y="4352"/>
                  </a:cubicBezTo>
                  <a:close/>
                  <a:moveTo>
                    <a:pt x="847" y="4953"/>
                  </a:moveTo>
                  <a:lnTo>
                    <a:pt x="847" y="4953"/>
                  </a:lnTo>
                  <a:cubicBezTo>
                    <a:pt x="847" y="5036"/>
                    <a:pt x="780" y="5103"/>
                    <a:pt x="697" y="5103"/>
                  </a:cubicBezTo>
                  <a:cubicBezTo>
                    <a:pt x="614" y="5103"/>
                    <a:pt x="547" y="5036"/>
                    <a:pt x="547" y="4953"/>
                  </a:cubicBezTo>
                  <a:cubicBezTo>
                    <a:pt x="547" y="4870"/>
                    <a:pt x="614" y="4803"/>
                    <a:pt x="697" y="4803"/>
                  </a:cubicBezTo>
                  <a:cubicBezTo>
                    <a:pt x="780" y="4803"/>
                    <a:pt x="847" y="4870"/>
                    <a:pt x="847" y="4953"/>
                  </a:cubicBezTo>
                  <a:close/>
                  <a:moveTo>
                    <a:pt x="847" y="5553"/>
                  </a:moveTo>
                  <a:lnTo>
                    <a:pt x="847" y="5553"/>
                  </a:lnTo>
                  <a:cubicBezTo>
                    <a:pt x="847" y="5636"/>
                    <a:pt x="780" y="5703"/>
                    <a:pt x="697" y="5703"/>
                  </a:cubicBezTo>
                  <a:cubicBezTo>
                    <a:pt x="614" y="5703"/>
                    <a:pt x="547" y="5636"/>
                    <a:pt x="547" y="5553"/>
                  </a:cubicBezTo>
                  <a:cubicBezTo>
                    <a:pt x="547" y="5470"/>
                    <a:pt x="614" y="5403"/>
                    <a:pt x="697" y="5403"/>
                  </a:cubicBezTo>
                  <a:cubicBezTo>
                    <a:pt x="780" y="5403"/>
                    <a:pt x="847" y="5470"/>
                    <a:pt x="847" y="5553"/>
                  </a:cubicBezTo>
                  <a:close/>
                  <a:moveTo>
                    <a:pt x="847" y="6153"/>
                  </a:moveTo>
                  <a:lnTo>
                    <a:pt x="847" y="6153"/>
                  </a:lnTo>
                  <a:cubicBezTo>
                    <a:pt x="847" y="6236"/>
                    <a:pt x="780" y="6303"/>
                    <a:pt x="697" y="6303"/>
                  </a:cubicBezTo>
                  <a:cubicBezTo>
                    <a:pt x="614" y="6303"/>
                    <a:pt x="547" y="6236"/>
                    <a:pt x="547" y="6153"/>
                  </a:cubicBezTo>
                  <a:cubicBezTo>
                    <a:pt x="547" y="6070"/>
                    <a:pt x="614" y="6003"/>
                    <a:pt x="697" y="6003"/>
                  </a:cubicBezTo>
                  <a:cubicBezTo>
                    <a:pt x="780" y="6003"/>
                    <a:pt x="847" y="6070"/>
                    <a:pt x="847" y="6153"/>
                  </a:cubicBezTo>
                  <a:close/>
                  <a:moveTo>
                    <a:pt x="847" y="6753"/>
                  </a:moveTo>
                  <a:lnTo>
                    <a:pt x="847" y="6754"/>
                  </a:lnTo>
                  <a:cubicBezTo>
                    <a:pt x="847" y="6837"/>
                    <a:pt x="780" y="6904"/>
                    <a:pt x="697" y="6904"/>
                  </a:cubicBezTo>
                  <a:cubicBezTo>
                    <a:pt x="614" y="6904"/>
                    <a:pt x="547" y="6837"/>
                    <a:pt x="547" y="6754"/>
                  </a:cubicBezTo>
                  <a:lnTo>
                    <a:pt x="547" y="6753"/>
                  </a:lnTo>
                  <a:cubicBezTo>
                    <a:pt x="547" y="6671"/>
                    <a:pt x="614" y="6603"/>
                    <a:pt x="697" y="6603"/>
                  </a:cubicBezTo>
                  <a:cubicBezTo>
                    <a:pt x="780" y="6603"/>
                    <a:pt x="847" y="6671"/>
                    <a:pt x="847" y="6753"/>
                  </a:cubicBezTo>
                  <a:close/>
                  <a:moveTo>
                    <a:pt x="847" y="7354"/>
                  </a:moveTo>
                  <a:lnTo>
                    <a:pt x="847" y="7354"/>
                  </a:lnTo>
                  <a:cubicBezTo>
                    <a:pt x="847" y="7437"/>
                    <a:pt x="780" y="7504"/>
                    <a:pt x="697" y="7504"/>
                  </a:cubicBezTo>
                  <a:cubicBezTo>
                    <a:pt x="614" y="7504"/>
                    <a:pt x="547" y="7437"/>
                    <a:pt x="547" y="7354"/>
                  </a:cubicBezTo>
                  <a:cubicBezTo>
                    <a:pt x="547" y="7271"/>
                    <a:pt x="614" y="7204"/>
                    <a:pt x="697" y="7204"/>
                  </a:cubicBezTo>
                  <a:cubicBezTo>
                    <a:pt x="780" y="7204"/>
                    <a:pt x="847" y="7271"/>
                    <a:pt x="847" y="7354"/>
                  </a:cubicBezTo>
                  <a:close/>
                  <a:moveTo>
                    <a:pt x="847" y="7954"/>
                  </a:moveTo>
                  <a:lnTo>
                    <a:pt x="847" y="7954"/>
                  </a:lnTo>
                  <a:cubicBezTo>
                    <a:pt x="847" y="8037"/>
                    <a:pt x="780" y="8104"/>
                    <a:pt x="697" y="8104"/>
                  </a:cubicBezTo>
                  <a:cubicBezTo>
                    <a:pt x="614" y="8104"/>
                    <a:pt x="547" y="8037"/>
                    <a:pt x="547" y="7954"/>
                  </a:cubicBezTo>
                  <a:cubicBezTo>
                    <a:pt x="547" y="7871"/>
                    <a:pt x="614" y="7804"/>
                    <a:pt x="697" y="7804"/>
                  </a:cubicBezTo>
                  <a:cubicBezTo>
                    <a:pt x="780" y="7804"/>
                    <a:pt x="847" y="7871"/>
                    <a:pt x="847" y="7954"/>
                  </a:cubicBezTo>
                  <a:close/>
                  <a:moveTo>
                    <a:pt x="847" y="8554"/>
                  </a:moveTo>
                  <a:lnTo>
                    <a:pt x="847" y="8555"/>
                  </a:lnTo>
                  <a:cubicBezTo>
                    <a:pt x="847" y="8637"/>
                    <a:pt x="780" y="8705"/>
                    <a:pt x="697" y="8705"/>
                  </a:cubicBezTo>
                  <a:cubicBezTo>
                    <a:pt x="614" y="8705"/>
                    <a:pt x="547" y="8637"/>
                    <a:pt x="547" y="8555"/>
                  </a:cubicBezTo>
                  <a:lnTo>
                    <a:pt x="547" y="8554"/>
                  </a:lnTo>
                  <a:cubicBezTo>
                    <a:pt x="547" y="8471"/>
                    <a:pt x="614" y="8404"/>
                    <a:pt x="697" y="8404"/>
                  </a:cubicBezTo>
                  <a:cubicBezTo>
                    <a:pt x="780" y="8404"/>
                    <a:pt x="847" y="8471"/>
                    <a:pt x="847" y="8554"/>
                  </a:cubicBezTo>
                  <a:close/>
                  <a:moveTo>
                    <a:pt x="847" y="9155"/>
                  </a:moveTo>
                  <a:lnTo>
                    <a:pt x="847" y="9155"/>
                  </a:lnTo>
                  <a:cubicBezTo>
                    <a:pt x="847" y="9238"/>
                    <a:pt x="780" y="9305"/>
                    <a:pt x="697" y="9305"/>
                  </a:cubicBezTo>
                  <a:cubicBezTo>
                    <a:pt x="614" y="9305"/>
                    <a:pt x="547" y="9238"/>
                    <a:pt x="547" y="9155"/>
                  </a:cubicBezTo>
                  <a:cubicBezTo>
                    <a:pt x="547" y="9072"/>
                    <a:pt x="614" y="9005"/>
                    <a:pt x="697" y="9005"/>
                  </a:cubicBezTo>
                  <a:cubicBezTo>
                    <a:pt x="780" y="9005"/>
                    <a:pt x="847" y="9072"/>
                    <a:pt x="847" y="9155"/>
                  </a:cubicBezTo>
                  <a:close/>
                  <a:moveTo>
                    <a:pt x="847" y="9755"/>
                  </a:moveTo>
                  <a:lnTo>
                    <a:pt x="847" y="9755"/>
                  </a:lnTo>
                  <a:cubicBezTo>
                    <a:pt x="847" y="9838"/>
                    <a:pt x="780" y="9905"/>
                    <a:pt x="697" y="9905"/>
                  </a:cubicBezTo>
                  <a:cubicBezTo>
                    <a:pt x="614" y="9905"/>
                    <a:pt x="547" y="9838"/>
                    <a:pt x="547" y="9755"/>
                  </a:cubicBezTo>
                  <a:cubicBezTo>
                    <a:pt x="547" y="9672"/>
                    <a:pt x="614" y="9605"/>
                    <a:pt x="697" y="9605"/>
                  </a:cubicBezTo>
                  <a:cubicBezTo>
                    <a:pt x="780" y="9605"/>
                    <a:pt x="847" y="9672"/>
                    <a:pt x="847" y="9755"/>
                  </a:cubicBezTo>
                  <a:close/>
                  <a:moveTo>
                    <a:pt x="847" y="10355"/>
                  </a:moveTo>
                  <a:lnTo>
                    <a:pt x="847" y="10356"/>
                  </a:lnTo>
                  <a:cubicBezTo>
                    <a:pt x="847" y="10438"/>
                    <a:pt x="780" y="10506"/>
                    <a:pt x="697" y="10506"/>
                  </a:cubicBezTo>
                  <a:cubicBezTo>
                    <a:pt x="614" y="10506"/>
                    <a:pt x="547" y="10438"/>
                    <a:pt x="547" y="10356"/>
                  </a:cubicBezTo>
                  <a:lnTo>
                    <a:pt x="547" y="10355"/>
                  </a:lnTo>
                  <a:cubicBezTo>
                    <a:pt x="547" y="10272"/>
                    <a:pt x="614" y="10205"/>
                    <a:pt x="697" y="10205"/>
                  </a:cubicBezTo>
                  <a:cubicBezTo>
                    <a:pt x="780" y="10205"/>
                    <a:pt x="847" y="10272"/>
                    <a:pt x="847" y="10355"/>
                  </a:cubicBezTo>
                  <a:close/>
                  <a:moveTo>
                    <a:pt x="847" y="10956"/>
                  </a:moveTo>
                  <a:lnTo>
                    <a:pt x="847" y="10956"/>
                  </a:lnTo>
                  <a:cubicBezTo>
                    <a:pt x="847" y="11039"/>
                    <a:pt x="780" y="11106"/>
                    <a:pt x="697" y="11106"/>
                  </a:cubicBezTo>
                  <a:cubicBezTo>
                    <a:pt x="614" y="11106"/>
                    <a:pt x="547" y="11039"/>
                    <a:pt x="547" y="10956"/>
                  </a:cubicBezTo>
                  <a:cubicBezTo>
                    <a:pt x="547" y="10873"/>
                    <a:pt x="614" y="10806"/>
                    <a:pt x="697" y="10806"/>
                  </a:cubicBezTo>
                  <a:cubicBezTo>
                    <a:pt x="780" y="10806"/>
                    <a:pt x="847" y="10873"/>
                    <a:pt x="847" y="10956"/>
                  </a:cubicBezTo>
                  <a:close/>
                  <a:moveTo>
                    <a:pt x="847" y="11556"/>
                  </a:moveTo>
                  <a:lnTo>
                    <a:pt x="847" y="11556"/>
                  </a:lnTo>
                  <a:cubicBezTo>
                    <a:pt x="847" y="11639"/>
                    <a:pt x="780" y="11706"/>
                    <a:pt x="697" y="11706"/>
                  </a:cubicBezTo>
                  <a:cubicBezTo>
                    <a:pt x="614" y="11706"/>
                    <a:pt x="547" y="11639"/>
                    <a:pt x="547" y="11556"/>
                  </a:cubicBezTo>
                  <a:cubicBezTo>
                    <a:pt x="547" y="11473"/>
                    <a:pt x="614" y="11406"/>
                    <a:pt x="697" y="11406"/>
                  </a:cubicBezTo>
                  <a:cubicBezTo>
                    <a:pt x="780" y="11406"/>
                    <a:pt x="847" y="11473"/>
                    <a:pt x="847" y="11556"/>
                  </a:cubicBezTo>
                  <a:close/>
                  <a:moveTo>
                    <a:pt x="1351" y="11117"/>
                  </a:moveTo>
                  <a:lnTo>
                    <a:pt x="697" y="12239"/>
                  </a:lnTo>
                  <a:lnTo>
                    <a:pt x="42" y="11117"/>
                  </a:lnTo>
                  <a:cubicBezTo>
                    <a:pt x="0" y="11046"/>
                    <a:pt x="25" y="10954"/>
                    <a:pt x="96" y="10912"/>
                  </a:cubicBezTo>
                  <a:cubicBezTo>
                    <a:pt x="168" y="10870"/>
                    <a:pt x="260" y="10895"/>
                    <a:pt x="301" y="10966"/>
                  </a:cubicBezTo>
                  <a:lnTo>
                    <a:pt x="826" y="11866"/>
                  </a:lnTo>
                  <a:lnTo>
                    <a:pt x="567" y="11866"/>
                  </a:lnTo>
                  <a:lnTo>
                    <a:pt x="1092" y="10966"/>
                  </a:lnTo>
                  <a:cubicBezTo>
                    <a:pt x="1134" y="10895"/>
                    <a:pt x="1226" y="10870"/>
                    <a:pt x="1297" y="10912"/>
                  </a:cubicBezTo>
                  <a:cubicBezTo>
                    <a:pt x="1369" y="10954"/>
                    <a:pt x="1393" y="11046"/>
                    <a:pt x="1351" y="11117"/>
                  </a:cubicBezTo>
                  <a:close/>
                </a:path>
              </a:pathLst>
            </a:custGeom>
            <a:grpFill/>
            <a:ln w="0">
              <a:solidFill>
                <a:srgbClr val="CCCC00"/>
              </a:solidFill>
              <a:bevel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" name="Freeform 79"/>
            <p:cNvSpPr>
              <a:spLocks noEditPoints="1"/>
            </p:cNvSpPr>
            <p:nvPr/>
          </p:nvSpPr>
          <p:spPr bwMode="auto">
            <a:xfrm>
              <a:off x="1899" y="1802"/>
              <a:ext cx="137" cy="1275"/>
            </a:xfrm>
            <a:custGeom>
              <a:avLst/>
              <a:gdLst>
                <a:gd name="T0" fmla="*/ 7 w 1393"/>
                <a:gd name="T1" fmla="*/ 3 h 12240"/>
                <a:gd name="T2" fmla="*/ 7 w 1393"/>
                <a:gd name="T3" fmla="*/ 0 h 12240"/>
                <a:gd name="T4" fmla="*/ 8 w 1393"/>
                <a:gd name="T5" fmla="*/ 8 h 12240"/>
                <a:gd name="T6" fmla="*/ 5 w 1393"/>
                <a:gd name="T7" fmla="*/ 8 h 12240"/>
                <a:gd name="T8" fmla="*/ 8 w 1393"/>
                <a:gd name="T9" fmla="*/ 15 h 12240"/>
                <a:gd name="T10" fmla="*/ 5 w 1393"/>
                <a:gd name="T11" fmla="*/ 15 h 12240"/>
                <a:gd name="T12" fmla="*/ 8 w 1393"/>
                <a:gd name="T13" fmla="*/ 15 h 12240"/>
                <a:gd name="T14" fmla="*/ 7 w 1393"/>
                <a:gd name="T15" fmla="*/ 23 h 12240"/>
                <a:gd name="T16" fmla="*/ 7 w 1393"/>
                <a:gd name="T17" fmla="*/ 20 h 12240"/>
                <a:gd name="T18" fmla="*/ 8 w 1393"/>
                <a:gd name="T19" fmla="*/ 28 h 12240"/>
                <a:gd name="T20" fmla="*/ 5 w 1393"/>
                <a:gd name="T21" fmla="*/ 28 h 12240"/>
                <a:gd name="T22" fmla="*/ 8 w 1393"/>
                <a:gd name="T23" fmla="*/ 34 h 12240"/>
                <a:gd name="T24" fmla="*/ 5 w 1393"/>
                <a:gd name="T25" fmla="*/ 34 h 12240"/>
                <a:gd name="T26" fmla="*/ 8 w 1393"/>
                <a:gd name="T27" fmla="*/ 34 h 12240"/>
                <a:gd name="T28" fmla="*/ 7 w 1393"/>
                <a:gd name="T29" fmla="*/ 42 h 12240"/>
                <a:gd name="T30" fmla="*/ 7 w 1393"/>
                <a:gd name="T31" fmla="*/ 39 h 12240"/>
                <a:gd name="T32" fmla="*/ 8 w 1393"/>
                <a:gd name="T33" fmla="*/ 47 h 12240"/>
                <a:gd name="T34" fmla="*/ 5 w 1393"/>
                <a:gd name="T35" fmla="*/ 47 h 12240"/>
                <a:gd name="T36" fmla="*/ 8 w 1393"/>
                <a:gd name="T37" fmla="*/ 54 h 12240"/>
                <a:gd name="T38" fmla="*/ 5 w 1393"/>
                <a:gd name="T39" fmla="*/ 54 h 12240"/>
                <a:gd name="T40" fmla="*/ 8 w 1393"/>
                <a:gd name="T41" fmla="*/ 54 h 12240"/>
                <a:gd name="T42" fmla="*/ 7 w 1393"/>
                <a:gd name="T43" fmla="*/ 62 h 12240"/>
                <a:gd name="T44" fmla="*/ 7 w 1393"/>
                <a:gd name="T45" fmla="*/ 59 h 12240"/>
                <a:gd name="T46" fmla="*/ 8 w 1393"/>
                <a:gd name="T47" fmla="*/ 67 h 12240"/>
                <a:gd name="T48" fmla="*/ 5 w 1393"/>
                <a:gd name="T49" fmla="*/ 67 h 12240"/>
                <a:gd name="T50" fmla="*/ 8 w 1393"/>
                <a:gd name="T51" fmla="*/ 73 h 12240"/>
                <a:gd name="T52" fmla="*/ 5 w 1393"/>
                <a:gd name="T53" fmla="*/ 73 h 12240"/>
                <a:gd name="T54" fmla="*/ 8 w 1393"/>
                <a:gd name="T55" fmla="*/ 73 h 12240"/>
                <a:gd name="T56" fmla="*/ 7 w 1393"/>
                <a:gd name="T57" fmla="*/ 81 h 12240"/>
                <a:gd name="T58" fmla="*/ 7 w 1393"/>
                <a:gd name="T59" fmla="*/ 78 h 12240"/>
                <a:gd name="T60" fmla="*/ 8 w 1393"/>
                <a:gd name="T61" fmla="*/ 86 h 12240"/>
                <a:gd name="T62" fmla="*/ 5 w 1393"/>
                <a:gd name="T63" fmla="*/ 86 h 12240"/>
                <a:gd name="T64" fmla="*/ 8 w 1393"/>
                <a:gd name="T65" fmla="*/ 93 h 12240"/>
                <a:gd name="T66" fmla="*/ 5 w 1393"/>
                <a:gd name="T67" fmla="*/ 93 h 12240"/>
                <a:gd name="T68" fmla="*/ 8 w 1393"/>
                <a:gd name="T69" fmla="*/ 93 h 12240"/>
                <a:gd name="T70" fmla="*/ 7 w 1393"/>
                <a:gd name="T71" fmla="*/ 101 h 12240"/>
                <a:gd name="T72" fmla="*/ 7 w 1393"/>
                <a:gd name="T73" fmla="*/ 98 h 12240"/>
                <a:gd name="T74" fmla="*/ 8 w 1393"/>
                <a:gd name="T75" fmla="*/ 106 h 12240"/>
                <a:gd name="T76" fmla="*/ 5 w 1393"/>
                <a:gd name="T77" fmla="*/ 106 h 12240"/>
                <a:gd name="T78" fmla="*/ 8 w 1393"/>
                <a:gd name="T79" fmla="*/ 112 h 12240"/>
                <a:gd name="T80" fmla="*/ 5 w 1393"/>
                <a:gd name="T81" fmla="*/ 112 h 12240"/>
                <a:gd name="T82" fmla="*/ 8 w 1393"/>
                <a:gd name="T83" fmla="*/ 112 h 12240"/>
                <a:gd name="T84" fmla="*/ 7 w 1393"/>
                <a:gd name="T85" fmla="*/ 121 h 12240"/>
                <a:gd name="T86" fmla="*/ 7 w 1393"/>
                <a:gd name="T87" fmla="*/ 117 h 12240"/>
                <a:gd name="T88" fmla="*/ 8 w 1393"/>
                <a:gd name="T89" fmla="*/ 125 h 12240"/>
                <a:gd name="T90" fmla="*/ 5 w 1393"/>
                <a:gd name="T91" fmla="*/ 125 h 12240"/>
                <a:gd name="T92" fmla="*/ 13 w 1393"/>
                <a:gd name="T93" fmla="*/ 121 h 12240"/>
                <a:gd name="T94" fmla="*/ 1 w 1393"/>
                <a:gd name="T95" fmla="*/ 118 h 12240"/>
                <a:gd name="T96" fmla="*/ 6 w 1393"/>
                <a:gd name="T97" fmla="*/ 129 h 12240"/>
                <a:gd name="T98" fmla="*/ 13 w 1393"/>
                <a:gd name="T99" fmla="*/ 121 h 12240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393"/>
                <a:gd name="T151" fmla="*/ 0 h 12240"/>
                <a:gd name="T152" fmla="*/ 1393 w 1393"/>
                <a:gd name="T153" fmla="*/ 12240 h 12240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393" h="12240">
                  <a:moveTo>
                    <a:pt x="846" y="150"/>
                  </a:moveTo>
                  <a:lnTo>
                    <a:pt x="846" y="151"/>
                  </a:lnTo>
                  <a:cubicBezTo>
                    <a:pt x="846" y="234"/>
                    <a:pt x="779" y="301"/>
                    <a:pt x="696" y="301"/>
                  </a:cubicBezTo>
                  <a:cubicBezTo>
                    <a:pt x="614" y="301"/>
                    <a:pt x="546" y="234"/>
                    <a:pt x="546" y="151"/>
                  </a:cubicBezTo>
                  <a:lnTo>
                    <a:pt x="546" y="150"/>
                  </a:lnTo>
                  <a:cubicBezTo>
                    <a:pt x="546" y="68"/>
                    <a:pt x="614" y="0"/>
                    <a:pt x="696" y="0"/>
                  </a:cubicBezTo>
                  <a:cubicBezTo>
                    <a:pt x="779" y="0"/>
                    <a:pt x="846" y="68"/>
                    <a:pt x="846" y="150"/>
                  </a:cubicBezTo>
                  <a:close/>
                  <a:moveTo>
                    <a:pt x="846" y="751"/>
                  </a:moveTo>
                  <a:lnTo>
                    <a:pt x="846" y="751"/>
                  </a:lnTo>
                  <a:cubicBezTo>
                    <a:pt x="846" y="834"/>
                    <a:pt x="779" y="901"/>
                    <a:pt x="696" y="901"/>
                  </a:cubicBezTo>
                  <a:cubicBezTo>
                    <a:pt x="614" y="901"/>
                    <a:pt x="546" y="834"/>
                    <a:pt x="546" y="751"/>
                  </a:cubicBezTo>
                  <a:cubicBezTo>
                    <a:pt x="546" y="668"/>
                    <a:pt x="614" y="601"/>
                    <a:pt x="696" y="601"/>
                  </a:cubicBezTo>
                  <a:cubicBezTo>
                    <a:pt x="779" y="601"/>
                    <a:pt x="846" y="668"/>
                    <a:pt x="846" y="751"/>
                  </a:cubicBezTo>
                  <a:close/>
                  <a:moveTo>
                    <a:pt x="846" y="1351"/>
                  </a:moveTo>
                  <a:lnTo>
                    <a:pt x="846" y="1351"/>
                  </a:lnTo>
                  <a:cubicBezTo>
                    <a:pt x="846" y="1434"/>
                    <a:pt x="779" y="1501"/>
                    <a:pt x="696" y="1501"/>
                  </a:cubicBezTo>
                  <a:cubicBezTo>
                    <a:pt x="614" y="1501"/>
                    <a:pt x="546" y="1434"/>
                    <a:pt x="546" y="1351"/>
                  </a:cubicBezTo>
                  <a:cubicBezTo>
                    <a:pt x="546" y="1268"/>
                    <a:pt x="614" y="1201"/>
                    <a:pt x="696" y="1201"/>
                  </a:cubicBezTo>
                  <a:cubicBezTo>
                    <a:pt x="779" y="1201"/>
                    <a:pt x="846" y="1268"/>
                    <a:pt x="846" y="1351"/>
                  </a:cubicBezTo>
                  <a:close/>
                  <a:moveTo>
                    <a:pt x="846" y="1951"/>
                  </a:moveTo>
                  <a:lnTo>
                    <a:pt x="846" y="1952"/>
                  </a:lnTo>
                  <a:cubicBezTo>
                    <a:pt x="846" y="2035"/>
                    <a:pt x="779" y="2102"/>
                    <a:pt x="696" y="2102"/>
                  </a:cubicBezTo>
                  <a:cubicBezTo>
                    <a:pt x="614" y="2102"/>
                    <a:pt x="546" y="2035"/>
                    <a:pt x="546" y="1952"/>
                  </a:cubicBezTo>
                  <a:lnTo>
                    <a:pt x="546" y="1951"/>
                  </a:lnTo>
                  <a:cubicBezTo>
                    <a:pt x="546" y="1869"/>
                    <a:pt x="614" y="1801"/>
                    <a:pt x="696" y="1801"/>
                  </a:cubicBezTo>
                  <a:cubicBezTo>
                    <a:pt x="779" y="1801"/>
                    <a:pt x="846" y="1869"/>
                    <a:pt x="846" y="1951"/>
                  </a:cubicBezTo>
                  <a:close/>
                  <a:moveTo>
                    <a:pt x="846" y="2552"/>
                  </a:moveTo>
                  <a:lnTo>
                    <a:pt x="846" y="2552"/>
                  </a:lnTo>
                  <a:cubicBezTo>
                    <a:pt x="846" y="2635"/>
                    <a:pt x="779" y="2702"/>
                    <a:pt x="696" y="2702"/>
                  </a:cubicBezTo>
                  <a:cubicBezTo>
                    <a:pt x="614" y="2702"/>
                    <a:pt x="546" y="2635"/>
                    <a:pt x="546" y="2552"/>
                  </a:cubicBezTo>
                  <a:cubicBezTo>
                    <a:pt x="546" y="2469"/>
                    <a:pt x="614" y="2402"/>
                    <a:pt x="696" y="2402"/>
                  </a:cubicBezTo>
                  <a:cubicBezTo>
                    <a:pt x="779" y="2402"/>
                    <a:pt x="846" y="2469"/>
                    <a:pt x="846" y="2552"/>
                  </a:cubicBezTo>
                  <a:close/>
                  <a:moveTo>
                    <a:pt x="846" y="3152"/>
                  </a:moveTo>
                  <a:lnTo>
                    <a:pt x="846" y="3152"/>
                  </a:lnTo>
                  <a:cubicBezTo>
                    <a:pt x="846" y="3235"/>
                    <a:pt x="779" y="3302"/>
                    <a:pt x="696" y="3302"/>
                  </a:cubicBezTo>
                  <a:cubicBezTo>
                    <a:pt x="614" y="3302"/>
                    <a:pt x="546" y="3235"/>
                    <a:pt x="546" y="3152"/>
                  </a:cubicBezTo>
                  <a:cubicBezTo>
                    <a:pt x="546" y="3069"/>
                    <a:pt x="614" y="3002"/>
                    <a:pt x="696" y="3002"/>
                  </a:cubicBezTo>
                  <a:cubicBezTo>
                    <a:pt x="779" y="3002"/>
                    <a:pt x="846" y="3069"/>
                    <a:pt x="846" y="3152"/>
                  </a:cubicBezTo>
                  <a:close/>
                  <a:moveTo>
                    <a:pt x="846" y="3752"/>
                  </a:moveTo>
                  <a:lnTo>
                    <a:pt x="846" y="3753"/>
                  </a:lnTo>
                  <a:cubicBezTo>
                    <a:pt x="846" y="3835"/>
                    <a:pt x="779" y="3903"/>
                    <a:pt x="696" y="3903"/>
                  </a:cubicBezTo>
                  <a:cubicBezTo>
                    <a:pt x="614" y="3903"/>
                    <a:pt x="546" y="3835"/>
                    <a:pt x="546" y="3753"/>
                  </a:cubicBezTo>
                  <a:lnTo>
                    <a:pt x="546" y="3752"/>
                  </a:lnTo>
                  <a:cubicBezTo>
                    <a:pt x="546" y="3669"/>
                    <a:pt x="614" y="3602"/>
                    <a:pt x="696" y="3602"/>
                  </a:cubicBezTo>
                  <a:cubicBezTo>
                    <a:pt x="779" y="3602"/>
                    <a:pt x="846" y="3669"/>
                    <a:pt x="846" y="3752"/>
                  </a:cubicBezTo>
                  <a:close/>
                  <a:moveTo>
                    <a:pt x="846" y="4353"/>
                  </a:moveTo>
                  <a:lnTo>
                    <a:pt x="846" y="4353"/>
                  </a:lnTo>
                  <a:cubicBezTo>
                    <a:pt x="846" y="4436"/>
                    <a:pt x="779" y="4503"/>
                    <a:pt x="696" y="4503"/>
                  </a:cubicBezTo>
                  <a:cubicBezTo>
                    <a:pt x="614" y="4503"/>
                    <a:pt x="546" y="4436"/>
                    <a:pt x="546" y="4353"/>
                  </a:cubicBezTo>
                  <a:cubicBezTo>
                    <a:pt x="546" y="4270"/>
                    <a:pt x="614" y="4203"/>
                    <a:pt x="696" y="4203"/>
                  </a:cubicBezTo>
                  <a:cubicBezTo>
                    <a:pt x="779" y="4203"/>
                    <a:pt x="846" y="4270"/>
                    <a:pt x="846" y="4353"/>
                  </a:cubicBezTo>
                  <a:close/>
                  <a:moveTo>
                    <a:pt x="846" y="4953"/>
                  </a:moveTo>
                  <a:lnTo>
                    <a:pt x="846" y="4953"/>
                  </a:lnTo>
                  <a:cubicBezTo>
                    <a:pt x="846" y="5036"/>
                    <a:pt x="779" y="5103"/>
                    <a:pt x="696" y="5103"/>
                  </a:cubicBezTo>
                  <a:cubicBezTo>
                    <a:pt x="614" y="5103"/>
                    <a:pt x="546" y="5036"/>
                    <a:pt x="546" y="4953"/>
                  </a:cubicBezTo>
                  <a:cubicBezTo>
                    <a:pt x="546" y="4870"/>
                    <a:pt x="614" y="4803"/>
                    <a:pt x="696" y="4803"/>
                  </a:cubicBezTo>
                  <a:cubicBezTo>
                    <a:pt x="779" y="4803"/>
                    <a:pt x="846" y="4870"/>
                    <a:pt x="846" y="4953"/>
                  </a:cubicBezTo>
                  <a:close/>
                  <a:moveTo>
                    <a:pt x="846" y="5553"/>
                  </a:moveTo>
                  <a:lnTo>
                    <a:pt x="846" y="5553"/>
                  </a:lnTo>
                  <a:cubicBezTo>
                    <a:pt x="846" y="5636"/>
                    <a:pt x="779" y="5703"/>
                    <a:pt x="696" y="5703"/>
                  </a:cubicBezTo>
                  <a:cubicBezTo>
                    <a:pt x="614" y="5703"/>
                    <a:pt x="546" y="5636"/>
                    <a:pt x="546" y="5553"/>
                  </a:cubicBezTo>
                  <a:cubicBezTo>
                    <a:pt x="546" y="5470"/>
                    <a:pt x="614" y="5403"/>
                    <a:pt x="696" y="5403"/>
                  </a:cubicBezTo>
                  <a:cubicBezTo>
                    <a:pt x="779" y="5403"/>
                    <a:pt x="846" y="5470"/>
                    <a:pt x="846" y="5553"/>
                  </a:cubicBezTo>
                  <a:close/>
                  <a:moveTo>
                    <a:pt x="846" y="6153"/>
                  </a:moveTo>
                  <a:lnTo>
                    <a:pt x="846" y="6154"/>
                  </a:lnTo>
                  <a:cubicBezTo>
                    <a:pt x="846" y="6237"/>
                    <a:pt x="779" y="6304"/>
                    <a:pt x="696" y="6304"/>
                  </a:cubicBezTo>
                  <a:cubicBezTo>
                    <a:pt x="614" y="6304"/>
                    <a:pt x="546" y="6237"/>
                    <a:pt x="546" y="6154"/>
                  </a:cubicBezTo>
                  <a:lnTo>
                    <a:pt x="546" y="6153"/>
                  </a:lnTo>
                  <a:cubicBezTo>
                    <a:pt x="546" y="6071"/>
                    <a:pt x="614" y="6003"/>
                    <a:pt x="696" y="6003"/>
                  </a:cubicBezTo>
                  <a:cubicBezTo>
                    <a:pt x="779" y="6003"/>
                    <a:pt x="846" y="6071"/>
                    <a:pt x="846" y="6153"/>
                  </a:cubicBezTo>
                  <a:close/>
                  <a:moveTo>
                    <a:pt x="846" y="6754"/>
                  </a:moveTo>
                  <a:lnTo>
                    <a:pt x="846" y="6754"/>
                  </a:lnTo>
                  <a:cubicBezTo>
                    <a:pt x="846" y="6837"/>
                    <a:pt x="779" y="6904"/>
                    <a:pt x="696" y="6904"/>
                  </a:cubicBezTo>
                  <a:cubicBezTo>
                    <a:pt x="614" y="6904"/>
                    <a:pt x="546" y="6837"/>
                    <a:pt x="546" y="6754"/>
                  </a:cubicBezTo>
                  <a:cubicBezTo>
                    <a:pt x="546" y="6671"/>
                    <a:pt x="614" y="6604"/>
                    <a:pt x="696" y="6604"/>
                  </a:cubicBezTo>
                  <a:cubicBezTo>
                    <a:pt x="779" y="6604"/>
                    <a:pt x="846" y="6671"/>
                    <a:pt x="846" y="6754"/>
                  </a:cubicBezTo>
                  <a:close/>
                  <a:moveTo>
                    <a:pt x="846" y="7354"/>
                  </a:moveTo>
                  <a:lnTo>
                    <a:pt x="846" y="7354"/>
                  </a:lnTo>
                  <a:cubicBezTo>
                    <a:pt x="846" y="7437"/>
                    <a:pt x="779" y="7504"/>
                    <a:pt x="696" y="7504"/>
                  </a:cubicBezTo>
                  <a:cubicBezTo>
                    <a:pt x="614" y="7504"/>
                    <a:pt x="546" y="7437"/>
                    <a:pt x="546" y="7354"/>
                  </a:cubicBezTo>
                  <a:cubicBezTo>
                    <a:pt x="546" y="7271"/>
                    <a:pt x="614" y="7204"/>
                    <a:pt x="696" y="7204"/>
                  </a:cubicBezTo>
                  <a:cubicBezTo>
                    <a:pt x="779" y="7204"/>
                    <a:pt x="846" y="7271"/>
                    <a:pt x="846" y="7354"/>
                  </a:cubicBezTo>
                  <a:close/>
                  <a:moveTo>
                    <a:pt x="846" y="7954"/>
                  </a:moveTo>
                  <a:lnTo>
                    <a:pt x="846" y="7955"/>
                  </a:lnTo>
                  <a:cubicBezTo>
                    <a:pt x="846" y="8038"/>
                    <a:pt x="779" y="8105"/>
                    <a:pt x="696" y="8105"/>
                  </a:cubicBezTo>
                  <a:cubicBezTo>
                    <a:pt x="614" y="8105"/>
                    <a:pt x="546" y="8038"/>
                    <a:pt x="546" y="7955"/>
                  </a:cubicBezTo>
                  <a:lnTo>
                    <a:pt x="546" y="7954"/>
                  </a:lnTo>
                  <a:cubicBezTo>
                    <a:pt x="546" y="7872"/>
                    <a:pt x="614" y="7804"/>
                    <a:pt x="696" y="7804"/>
                  </a:cubicBezTo>
                  <a:cubicBezTo>
                    <a:pt x="779" y="7804"/>
                    <a:pt x="846" y="7872"/>
                    <a:pt x="846" y="7954"/>
                  </a:cubicBezTo>
                  <a:close/>
                  <a:moveTo>
                    <a:pt x="846" y="8555"/>
                  </a:moveTo>
                  <a:lnTo>
                    <a:pt x="846" y="8555"/>
                  </a:lnTo>
                  <a:cubicBezTo>
                    <a:pt x="846" y="8638"/>
                    <a:pt x="779" y="8705"/>
                    <a:pt x="696" y="8705"/>
                  </a:cubicBezTo>
                  <a:cubicBezTo>
                    <a:pt x="614" y="8705"/>
                    <a:pt x="546" y="8638"/>
                    <a:pt x="546" y="8555"/>
                  </a:cubicBezTo>
                  <a:cubicBezTo>
                    <a:pt x="546" y="8472"/>
                    <a:pt x="614" y="8405"/>
                    <a:pt x="696" y="8405"/>
                  </a:cubicBezTo>
                  <a:cubicBezTo>
                    <a:pt x="779" y="8405"/>
                    <a:pt x="846" y="8472"/>
                    <a:pt x="846" y="8555"/>
                  </a:cubicBezTo>
                  <a:close/>
                  <a:moveTo>
                    <a:pt x="846" y="9155"/>
                  </a:moveTo>
                  <a:lnTo>
                    <a:pt x="846" y="9155"/>
                  </a:lnTo>
                  <a:cubicBezTo>
                    <a:pt x="846" y="9238"/>
                    <a:pt x="779" y="9305"/>
                    <a:pt x="696" y="9305"/>
                  </a:cubicBezTo>
                  <a:cubicBezTo>
                    <a:pt x="614" y="9305"/>
                    <a:pt x="546" y="9238"/>
                    <a:pt x="546" y="9155"/>
                  </a:cubicBezTo>
                  <a:cubicBezTo>
                    <a:pt x="546" y="9072"/>
                    <a:pt x="614" y="9005"/>
                    <a:pt x="696" y="9005"/>
                  </a:cubicBezTo>
                  <a:cubicBezTo>
                    <a:pt x="779" y="9005"/>
                    <a:pt x="846" y="9072"/>
                    <a:pt x="846" y="9155"/>
                  </a:cubicBezTo>
                  <a:close/>
                  <a:moveTo>
                    <a:pt x="846" y="9755"/>
                  </a:moveTo>
                  <a:lnTo>
                    <a:pt x="846" y="9756"/>
                  </a:lnTo>
                  <a:cubicBezTo>
                    <a:pt x="846" y="9838"/>
                    <a:pt x="779" y="9906"/>
                    <a:pt x="696" y="9906"/>
                  </a:cubicBezTo>
                  <a:cubicBezTo>
                    <a:pt x="614" y="9906"/>
                    <a:pt x="546" y="9838"/>
                    <a:pt x="546" y="9756"/>
                  </a:cubicBezTo>
                  <a:lnTo>
                    <a:pt x="546" y="9755"/>
                  </a:lnTo>
                  <a:cubicBezTo>
                    <a:pt x="546" y="9672"/>
                    <a:pt x="614" y="9605"/>
                    <a:pt x="696" y="9605"/>
                  </a:cubicBezTo>
                  <a:cubicBezTo>
                    <a:pt x="779" y="9605"/>
                    <a:pt x="846" y="9672"/>
                    <a:pt x="846" y="9755"/>
                  </a:cubicBezTo>
                  <a:close/>
                  <a:moveTo>
                    <a:pt x="846" y="10356"/>
                  </a:moveTo>
                  <a:lnTo>
                    <a:pt x="846" y="10356"/>
                  </a:lnTo>
                  <a:cubicBezTo>
                    <a:pt x="846" y="10439"/>
                    <a:pt x="779" y="10506"/>
                    <a:pt x="696" y="10506"/>
                  </a:cubicBezTo>
                  <a:cubicBezTo>
                    <a:pt x="614" y="10506"/>
                    <a:pt x="546" y="10439"/>
                    <a:pt x="546" y="10356"/>
                  </a:cubicBezTo>
                  <a:cubicBezTo>
                    <a:pt x="546" y="10273"/>
                    <a:pt x="614" y="10206"/>
                    <a:pt x="696" y="10206"/>
                  </a:cubicBezTo>
                  <a:cubicBezTo>
                    <a:pt x="779" y="10206"/>
                    <a:pt x="846" y="10273"/>
                    <a:pt x="846" y="10356"/>
                  </a:cubicBezTo>
                  <a:close/>
                  <a:moveTo>
                    <a:pt x="846" y="10956"/>
                  </a:moveTo>
                  <a:lnTo>
                    <a:pt x="846" y="10956"/>
                  </a:lnTo>
                  <a:cubicBezTo>
                    <a:pt x="846" y="11039"/>
                    <a:pt x="779" y="11106"/>
                    <a:pt x="696" y="11106"/>
                  </a:cubicBezTo>
                  <a:cubicBezTo>
                    <a:pt x="614" y="11106"/>
                    <a:pt x="546" y="11039"/>
                    <a:pt x="546" y="10956"/>
                  </a:cubicBezTo>
                  <a:cubicBezTo>
                    <a:pt x="546" y="10873"/>
                    <a:pt x="614" y="10806"/>
                    <a:pt x="696" y="10806"/>
                  </a:cubicBezTo>
                  <a:cubicBezTo>
                    <a:pt x="779" y="10806"/>
                    <a:pt x="846" y="10873"/>
                    <a:pt x="846" y="10956"/>
                  </a:cubicBezTo>
                  <a:close/>
                  <a:moveTo>
                    <a:pt x="846" y="11556"/>
                  </a:moveTo>
                  <a:lnTo>
                    <a:pt x="846" y="11556"/>
                  </a:lnTo>
                  <a:cubicBezTo>
                    <a:pt x="846" y="11639"/>
                    <a:pt x="779" y="11706"/>
                    <a:pt x="696" y="11706"/>
                  </a:cubicBezTo>
                  <a:cubicBezTo>
                    <a:pt x="614" y="11706"/>
                    <a:pt x="546" y="11639"/>
                    <a:pt x="546" y="11556"/>
                  </a:cubicBezTo>
                  <a:cubicBezTo>
                    <a:pt x="546" y="11473"/>
                    <a:pt x="614" y="11406"/>
                    <a:pt x="696" y="11406"/>
                  </a:cubicBezTo>
                  <a:cubicBezTo>
                    <a:pt x="779" y="11406"/>
                    <a:pt x="846" y="11473"/>
                    <a:pt x="846" y="11556"/>
                  </a:cubicBezTo>
                  <a:close/>
                  <a:moveTo>
                    <a:pt x="1351" y="11118"/>
                  </a:moveTo>
                  <a:lnTo>
                    <a:pt x="696" y="12240"/>
                  </a:lnTo>
                  <a:lnTo>
                    <a:pt x="42" y="11118"/>
                  </a:lnTo>
                  <a:cubicBezTo>
                    <a:pt x="0" y="11046"/>
                    <a:pt x="24" y="10954"/>
                    <a:pt x="96" y="10913"/>
                  </a:cubicBezTo>
                  <a:cubicBezTo>
                    <a:pt x="167" y="10871"/>
                    <a:pt x="259" y="10895"/>
                    <a:pt x="301" y="10967"/>
                  </a:cubicBezTo>
                  <a:lnTo>
                    <a:pt x="826" y="11867"/>
                  </a:lnTo>
                  <a:lnTo>
                    <a:pt x="567" y="11867"/>
                  </a:lnTo>
                  <a:lnTo>
                    <a:pt x="1092" y="10967"/>
                  </a:lnTo>
                  <a:cubicBezTo>
                    <a:pt x="1134" y="10895"/>
                    <a:pt x="1225" y="10871"/>
                    <a:pt x="1297" y="10913"/>
                  </a:cubicBezTo>
                  <a:cubicBezTo>
                    <a:pt x="1369" y="10954"/>
                    <a:pt x="1393" y="11046"/>
                    <a:pt x="1351" y="11118"/>
                  </a:cubicBezTo>
                  <a:close/>
                </a:path>
              </a:pathLst>
            </a:custGeom>
            <a:grpFill/>
            <a:ln w="0">
              <a:solidFill>
                <a:srgbClr val="CCCC00"/>
              </a:solidFill>
              <a:bevel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" name="Freeform 80"/>
            <p:cNvSpPr>
              <a:spLocks noEditPoints="1"/>
            </p:cNvSpPr>
            <p:nvPr/>
          </p:nvSpPr>
          <p:spPr bwMode="auto">
            <a:xfrm>
              <a:off x="2195" y="1802"/>
              <a:ext cx="137" cy="1275"/>
            </a:xfrm>
            <a:custGeom>
              <a:avLst/>
              <a:gdLst>
                <a:gd name="T0" fmla="*/ 7 w 1393"/>
                <a:gd name="T1" fmla="*/ 3 h 12240"/>
                <a:gd name="T2" fmla="*/ 7 w 1393"/>
                <a:gd name="T3" fmla="*/ 0 h 12240"/>
                <a:gd name="T4" fmla="*/ 8 w 1393"/>
                <a:gd name="T5" fmla="*/ 8 h 12240"/>
                <a:gd name="T6" fmla="*/ 5 w 1393"/>
                <a:gd name="T7" fmla="*/ 8 h 12240"/>
                <a:gd name="T8" fmla="*/ 8 w 1393"/>
                <a:gd name="T9" fmla="*/ 15 h 12240"/>
                <a:gd name="T10" fmla="*/ 5 w 1393"/>
                <a:gd name="T11" fmla="*/ 15 h 12240"/>
                <a:gd name="T12" fmla="*/ 8 w 1393"/>
                <a:gd name="T13" fmla="*/ 15 h 12240"/>
                <a:gd name="T14" fmla="*/ 7 w 1393"/>
                <a:gd name="T15" fmla="*/ 23 h 12240"/>
                <a:gd name="T16" fmla="*/ 7 w 1393"/>
                <a:gd name="T17" fmla="*/ 20 h 12240"/>
                <a:gd name="T18" fmla="*/ 8 w 1393"/>
                <a:gd name="T19" fmla="*/ 28 h 12240"/>
                <a:gd name="T20" fmla="*/ 5 w 1393"/>
                <a:gd name="T21" fmla="*/ 28 h 12240"/>
                <a:gd name="T22" fmla="*/ 8 w 1393"/>
                <a:gd name="T23" fmla="*/ 34 h 12240"/>
                <a:gd name="T24" fmla="*/ 5 w 1393"/>
                <a:gd name="T25" fmla="*/ 34 h 12240"/>
                <a:gd name="T26" fmla="*/ 8 w 1393"/>
                <a:gd name="T27" fmla="*/ 34 h 12240"/>
                <a:gd name="T28" fmla="*/ 7 w 1393"/>
                <a:gd name="T29" fmla="*/ 42 h 12240"/>
                <a:gd name="T30" fmla="*/ 7 w 1393"/>
                <a:gd name="T31" fmla="*/ 39 h 12240"/>
                <a:gd name="T32" fmla="*/ 8 w 1393"/>
                <a:gd name="T33" fmla="*/ 47 h 12240"/>
                <a:gd name="T34" fmla="*/ 5 w 1393"/>
                <a:gd name="T35" fmla="*/ 47 h 12240"/>
                <a:gd name="T36" fmla="*/ 8 w 1393"/>
                <a:gd name="T37" fmla="*/ 54 h 12240"/>
                <a:gd name="T38" fmla="*/ 5 w 1393"/>
                <a:gd name="T39" fmla="*/ 54 h 12240"/>
                <a:gd name="T40" fmla="*/ 8 w 1393"/>
                <a:gd name="T41" fmla="*/ 54 h 12240"/>
                <a:gd name="T42" fmla="*/ 7 w 1393"/>
                <a:gd name="T43" fmla="*/ 62 h 12240"/>
                <a:gd name="T44" fmla="*/ 7 w 1393"/>
                <a:gd name="T45" fmla="*/ 59 h 12240"/>
                <a:gd name="T46" fmla="*/ 8 w 1393"/>
                <a:gd name="T47" fmla="*/ 67 h 12240"/>
                <a:gd name="T48" fmla="*/ 5 w 1393"/>
                <a:gd name="T49" fmla="*/ 67 h 12240"/>
                <a:gd name="T50" fmla="*/ 8 w 1393"/>
                <a:gd name="T51" fmla="*/ 73 h 12240"/>
                <a:gd name="T52" fmla="*/ 5 w 1393"/>
                <a:gd name="T53" fmla="*/ 73 h 12240"/>
                <a:gd name="T54" fmla="*/ 8 w 1393"/>
                <a:gd name="T55" fmla="*/ 73 h 12240"/>
                <a:gd name="T56" fmla="*/ 7 w 1393"/>
                <a:gd name="T57" fmla="*/ 81 h 12240"/>
                <a:gd name="T58" fmla="*/ 7 w 1393"/>
                <a:gd name="T59" fmla="*/ 78 h 12240"/>
                <a:gd name="T60" fmla="*/ 8 w 1393"/>
                <a:gd name="T61" fmla="*/ 86 h 12240"/>
                <a:gd name="T62" fmla="*/ 5 w 1393"/>
                <a:gd name="T63" fmla="*/ 86 h 12240"/>
                <a:gd name="T64" fmla="*/ 8 w 1393"/>
                <a:gd name="T65" fmla="*/ 93 h 12240"/>
                <a:gd name="T66" fmla="*/ 5 w 1393"/>
                <a:gd name="T67" fmla="*/ 93 h 12240"/>
                <a:gd name="T68" fmla="*/ 8 w 1393"/>
                <a:gd name="T69" fmla="*/ 93 h 12240"/>
                <a:gd name="T70" fmla="*/ 7 w 1393"/>
                <a:gd name="T71" fmla="*/ 101 h 12240"/>
                <a:gd name="T72" fmla="*/ 7 w 1393"/>
                <a:gd name="T73" fmla="*/ 98 h 12240"/>
                <a:gd name="T74" fmla="*/ 8 w 1393"/>
                <a:gd name="T75" fmla="*/ 106 h 12240"/>
                <a:gd name="T76" fmla="*/ 5 w 1393"/>
                <a:gd name="T77" fmla="*/ 106 h 12240"/>
                <a:gd name="T78" fmla="*/ 8 w 1393"/>
                <a:gd name="T79" fmla="*/ 112 h 12240"/>
                <a:gd name="T80" fmla="*/ 5 w 1393"/>
                <a:gd name="T81" fmla="*/ 112 h 12240"/>
                <a:gd name="T82" fmla="*/ 8 w 1393"/>
                <a:gd name="T83" fmla="*/ 112 h 12240"/>
                <a:gd name="T84" fmla="*/ 7 w 1393"/>
                <a:gd name="T85" fmla="*/ 121 h 12240"/>
                <a:gd name="T86" fmla="*/ 7 w 1393"/>
                <a:gd name="T87" fmla="*/ 117 h 12240"/>
                <a:gd name="T88" fmla="*/ 8 w 1393"/>
                <a:gd name="T89" fmla="*/ 125 h 12240"/>
                <a:gd name="T90" fmla="*/ 5 w 1393"/>
                <a:gd name="T91" fmla="*/ 125 h 12240"/>
                <a:gd name="T92" fmla="*/ 13 w 1393"/>
                <a:gd name="T93" fmla="*/ 121 h 12240"/>
                <a:gd name="T94" fmla="*/ 1 w 1393"/>
                <a:gd name="T95" fmla="*/ 118 h 12240"/>
                <a:gd name="T96" fmla="*/ 6 w 1393"/>
                <a:gd name="T97" fmla="*/ 129 h 12240"/>
                <a:gd name="T98" fmla="*/ 13 w 1393"/>
                <a:gd name="T99" fmla="*/ 121 h 12240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393"/>
                <a:gd name="T151" fmla="*/ 0 h 12240"/>
                <a:gd name="T152" fmla="*/ 1393 w 1393"/>
                <a:gd name="T153" fmla="*/ 12240 h 12240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393" h="12240">
                  <a:moveTo>
                    <a:pt x="846" y="150"/>
                  </a:moveTo>
                  <a:lnTo>
                    <a:pt x="846" y="151"/>
                  </a:lnTo>
                  <a:cubicBezTo>
                    <a:pt x="846" y="234"/>
                    <a:pt x="779" y="301"/>
                    <a:pt x="696" y="301"/>
                  </a:cubicBezTo>
                  <a:cubicBezTo>
                    <a:pt x="614" y="301"/>
                    <a:pt x="546" y="234"/>
                    <a:pt x="546" y="151"/>
                  </a:cubicBezTo>
                  <a:lnTo>
                    <a:pt x="546" y="150"/>
                  </a:lnTo>
                  <a:cubicBezTo>
                    <a:pt x="546" y="68"/>
                    <a:pt x="614" y="0"/>
                    <a:pt x="696" y="0"/>
                  </a:cubicBezTo>
                  <a:cubicBezTo>
                    <a:pt x="779" y="0"/>
                    <a:pt x="846" y="68"/>
                    <a:pt x="846" y="150"/>
                  </a:cubicBezTo>
                  <a:close/>
                  <a:moveTo>
                    <a:pt x="846" y="751"/>
                  </a:moveTo>
                  <a:lnTo>
                    <a:pt x="846" y="751"/>
                  </a:lnTo>
                  <a:cubicBezTo>
                    <a:pt x="846" y="834"/>
                    <a:pt x="779" y="901"/>
                    <a:pt x="696" y="901"/>
                  </a:cubicBezTo>
                  <a:cubicBezTo>
                    <a:pt x="614" y="901"/>
                    <a:pt x="546" y="834"/>
                    <a:pt x="546" y="751"/>
                  </a:cubicBezTo>
                  <a:cubicBezTo>
                    <a:pt x="546" y="668"/>
                    <a:pt x="614" y="601"/>
                    <a:pt x="696" y="601"/>
                  </a:cubicBezTo>
                  <a:cubicBezTo>
                    <a:pt x="779" y="601"/>
                    <a:pt x="846" y="668"/>
                    <a:pt x="846" y="751"/>
                  </a:cubicBezTo>
                  <a:close/>
                  <a:moveTo>
                    <a:pt x="846" y="1351"/>
                  </a:moveTo>
                  <a:lnTo>
                    <a:pt x="846" y="1351"/>
                  </a:lnTo>
                  <a:cubicBezTo>
                    <a:pt x="846" y="1434"/>
                    <a:pt x="779" y="1501"/>
                    <a:pt x="696" y="1501"/>
                  </a:cubicBezTo>
                  <a:cubicBezTo>
                    <a:pt x="614" y="1501"/>
                    <a:pt x="546" y="1434"/>
                    <a:pt x="546" y="1351"/>
                  </a:cubicBezTo>
                  <a:cubicBezTo>
                    <a:pt x="546" y="1268"/>
                    <a:pt x="614" y="1201"/>
                    <a:pt x="696" y="1201"/>
                  </a:cubicBezTo>
                  <a:cubicBezTo>
                    <a:pt x="779" y="1201"/>
                    <a:pt x="846" y="1268"/>
                    <a:pt x="846" y="1351"/>
                  </a:cubicBezTo>
                  <a:close/>
                  <a:moveTo>
                    <a:pt x="846" y="1951"/>
                  </a:moveTo>
                  <a:lnTo>
                    <a:pt x="846" y="1952"/>
                  </a:lnTo>
                  <a:cubicBezTo>
                    <a:pt x="846" y="2035"/>
                    <a:pt x="779" y="2102"/>
                    <a:pt x="696" y="2102"/>
                  </a:cubicBezTo>
                  <a:cubicBezTo>
                    <a:pt x="614" y="2102"/>
                    <a:pt x="546" y="2035"/>
                    <a:pt x="546" y="1952"/>
                  </a:cubicBezTo>
                  <a:lnTo>
                    <a:pt x="546" y="1951"/>
                  </a:lnTo>
                  <a:cubicBezTo>
                    <a:pt x="546" y="1869"/>
                    <a:pt x="614" y="1801"/>
                    <a:pt x="696" y="1801"/>
                  </a:cubicBezTo>
                  <a:cubicBezTo>
                    <a:pt x="779" y="1801"/>
                    <a:pt x="846" y="1869"/>
                    <a:pt x="846" y="1951"/>
                  </a:cubicBezTo>
                  <a:close/>
                  <a:moveTo>
                    <a:pt x="846" y="2552"/>
                  </a:moveTo>
                  <a:lnTo>
                    <a:pt x="846" y="2552"/>
                  </a:lnTo>
                  <a:cubicBezTo>
                    <a:pt x="846" y="2635"/>
                    <a:pt x="779" y="2702"/>
                    <a:pt x="696" y="2702"/>
                  </a:cubicBezTo>
                  <a:cubicBezTo>
                    <a:pt x="614" y="2702"/>
                    <a:pt x="546" y="2635"/>
                    <a:pt x="546" y="2552"/>
                  </a:cubicBezTo>
                  <a:cubicBezTo>
                    <a:pt x="546" y="2469"/>
                    <a:pt x="614" y="2402"/>
                    <a:pt x="696" y="2402"/>
                  </a:cubicBezTo>
                  <a:cubicBezTo>
                    <a:pt x="779" y="2402"/>
                    <a:pt x="846" y="2469"/>
                    <a:pt x="846" y="2552"/>
                  </a:cubicBezTo>
                  <a:close/>
                  <a:moveTo>
                    <a:pt x="846" y="3152"/>
                  </a:moveTo>
                  <a:lnTo>
                    <a:pt x="846" y="3152"/>
                  </a:lnTo>
                  <a:cubicBezTo>
                    <a:pt x="846" y="3235"/>
                    <a:pt x="779" y="3302"/>
                    <a:pt x="696" y="3302"/>
                  </a:cubicBezTo>
                  <a:cubicBezTo>
                    <a:pt x="614" y="3302"/>
                    <a:pt x="546" y="3235"/>
                    <a:pt x="546" y="3152"/>
                  </a:cubicBezTo>
                  <a:cubicBezTo>
                    <a:pt x="546" y="3069"/>
                    <a:pt x="614" y="3002"/>
                    <a:pt x="696" y="3002"/>
                  </a:cubicBezTo>
                  <a:cubicBezTo>
                    <a:pt x="779" y="3002"/>
                    <a:pt x="846" y="3069"/>
                    <a:pt x="846" y="3152"/>
                  </a:cubicBezTo>
                  <a:close/>
                  <a:moveTo>
                    <a:pt x="846" y="3752"/>
                  </a:moveTo>
                  <a:lnTo>
                    <a:pt x="846" y="3753"/>
                  </a:lnTo>
                  <a:cubicBezTo>
                    <a:pt x="846" y="3835"/>
                    <a:pt x="779" y="3903"/>
                    <a:pt x="696" y="3903"/>
                  </a:cubicBezTo>
                  <a:cubicBezTo>
                    <a:pt x="614" y="3903"/>
                    <a:pt x="546" y="3835"/>
                    <a:pt x="546" y="3753"/>
                  </a:cubicBezTo>
                  <a:lnTo>
                    <a:pt x="546" y="3752"/>
                  </a:lnTo>
                  <a:cubicBezTo>
                    <a:pt x="546" y="3669"/>
                    <a:pt x="614" y="3602"/>
                    <a:pt x="696" y="3602"/>
                  </a:cubicBezTo>
                  <a:cubicBezTo>
                    <a:pt x="779" y="3602"/>
                    <a:pt x="846" y="3669"/>
                    <a:pt x="846" y="3752"/>
                  </a:cubicBezTo>
                  <a:close/>
                  <a:moveTo>
                    <a:pt x="846" y="4353"/>
                  </a:moveTo>
                  <a:lnTo>
                    <a:pt x="846" y="4353"/>
                  </a:lnTo>
                  <a:cubicBezTo>
                    <a:pt x="846" y="4436"/>
                    <a:pt x="779" y="4503"/>
                    <a:pt x="696" y="4503"/>
                  </a:cubicBezTo>
                  <a:cubicBezTo>
                    <a:pt x="614" y="4503"/>
                    <a:pt x="546" y="4436"/>
                    <a:pt x="546" y="4353"/>
                  </a:cubicBezTo>
                  <a:cubicBezTo>
                    <a:pt x="546" y="4270"/>
                    <a:pt x="614" y="4203"/>
                    <a:pt x="696" y="4203"/>
                  </a:cubicBezTo>
                  <a:cubicBezTo>
                    <a:pt x="779" y="4203"/>
                    <a:pt x="846" y="4270"/>
                    <a:pt x="846" y="4353"/>
                  </a:cubicBezTo>
                  <a:close/>
                  <a:moveTo>
                    <a:pt x="846" y="4953"/>
                  </a:moveTo>
                  <a:lnTo>
                    <a:pt x="846" y="4953"/>
                  </a:lnTo>
                  <a:cubicBezTo>
                    <a:pt x="846" y="5036"/>
                    <a:pt x="779" y="5103"/>
                    <a:pt x="696" y="5103"/>
                  </a:cubicBezTo>
                  <a:cubicBezTo>
                    <a:pt x="614" y="5103"/>
                    <a:pt x="546" y="5036"/>
                    <a:pt x="546" y="4953"/>
                  </a:cubicBezTo>
                  <a:cubicBezTo>
                    <a:pt x="546" y="4870"/>
                    <a:pt x="614" y="4803"/>
                    <a:pt x="696" y="4803"/>
                  </a:cubicBezTo>
                  <a:cubicBezTo>
                    <a:pt x="779" y="4803"/>
                    <a:pt x="846" y="4870"/>
                    <a:pt x="846" y="4953"/>
                  </a:cubicBezTo>
                  <a:close/>
                  <a:moveTo>
                    <a:pt x="846" y="5553"/>
                  </a:moveTo>
                  <a:lnTo>
                    <a:pt x="846" y="5553"/>
                  </a:lnTo>
                  <a:cubicBezTo>
                    <a:pt x="846" y="5636"/>
                    <a:pt x="779" y="5703"/>
                    <a:pt x="696" y="5703"/>
                  </a:cubicBezTo>
                  <a:cubicBezTo>
                    <a:pt x="614" y="5703"/>
                    <a:pt x="546" y="5636"/>
                    <a:pt x="546" y="5553"/>
                  </a:cubicBezTo>
                  <a:cubicBezTo>
                    <a:pt x="546" y="5470"/>
                    <a:pt x="614" y="5403"/>
                    <a:pt x="696" y="5403"/>
                  </a:cubicBezTo>
                  <a:cubicBezTo>
                    <a:pt x="779" y="5403"/>
                    <a:pt x="846" y="5470"/>
                    <a:pt x="846" y="5553"/>
                  </a:cubicBezTo>
                  <a:close/>
                  <a:moveTo>
                    <a:pt x="846" y="6153"/>
                  </a:moveTo>
                  <a:lnTo>
                    <a:pt x="846" y="6154"/>
                  </a:lnTo>
                  <a:cubicBezTo>
                    <a:pt x="846" y="6237"/>
                    <a:pt x="779" y="6304"/>
                    <a:pt x="696" y="6304"/>
                  </a:cubicBezTo>
                  <a:cubicBezTo>
                    <a:pt x="614" y="6304"/>
                    <a:pt x="546" y="6237"/>
                    <a:pt x="546" y="6154"/>
                  </a:cubicBezTo>
                  <a:lnTo>
                    <a:pt x="546" y="6153"/>
                  </a:lnTo>
                  <a:cubicBezTo>
                    <a:pt x="546" y="6071"/>
                    <a:pt x="614" y="6003"/>
                    <a:pt x="696" y="6003"/>
                  </a:cubicBezTo>
                  <a:cubicBezTo>
                    <a:pt x="779" y="6003"/>
                    <a:pt x="846" y="6071"/>
                    <a:pt x="846" y="6153"/>
                  </a:cubicBezTo>
                  <a:close/>
                  <a:moveTo>
                    <a:pt x="846" y="6754"/>
                  </a:moveTo>
                  <a:lnTo>
                    <a:pt x="846" y="6754"/>
                  </a:lnTo>
                  <a:cubicBezTo>
                    <a:pt x="846" y="6837"/>
                    <a:pt x="779" y="6904"/>
                    <a:pt x="696" y="6904"/>
                  </a:cubicBezTo>
                  <a:cubicBezTo>
                    <a:pt x="614" y="6904"/>
                    <a:pt x="546" y="6837"/>
                    <a:pt x="546" y="6754"/>
                  </a:cubicBezTo>
                  <a:cubicBezTo>
                    <a:pt x="546" y="6671"/>
                    <a:pt x="614" y="6604"/>
                    <a:pt x="696" y="6604"/>
                  </a:cubicBezTo>
                  <a:cubicBezTo>
                    <a:pt x="779" y="6604"/>
                    <a:pt x="846" y="6671"/>
                    <a:pt x="846" y="6754"/>
                  </a:cubicBezTo>
                  <a:close/>
                  <a:moveTo>
                    <a:pt x="846" y="7354"/>
                  </a:moveTo>
                  <a:lnTo>
                    <a:pt x="846" y="7354"/>
                  </a:lnTo>
                  <a:cubicBezTo>
                    <a:pt x="846" y="7437"/>
                    <a:pt x="779" y="7504"/>
                    <a:pt x="696" y="7504"/>
                  </a:cubicBezTo>
                  <a:cubicBezTo>
                    <a:pt x="614" y="7504"/>
                    <a:pt x="546" y="7437"/>
                    <a:pt x="546" y="7354"/>
                  </a:cubicBezTo>
                  <a:cubicBezTo>
                    <a:pt x="546" y="7271"/>
                    <a:pt x="614" y="7204"/>
                    <a:pt x="696" y="7204"/>
                  </a:cubicBezTo>
                  <a:cubicBezTo>
                    <a:pt x="779" y="7204"/>
                    <a:pt x="846" y="7271"/>
                    <a:pt x="846" y="7354"/>
                  </a:cubicBezTo>
                  <a:close/>
                  <a:moveTo>
                    <a:pt x="846" y="7954"/>
                  </a:moveTo>
                  <a:lnTo>
                    <a:pt x="846" y="7955"/>
                  </a:lnTo>
                  <a:cubicBezTo>
                    <a:pt x="846" y="8038"/>
                    <a:pt x="779" y="8105"/>
                    <a:pt x="696" y="8105"/>
                  </a:cubicBezTo>
                  <a:cubicBezTo>
                    <a:pt x="614" y="8105"/>
                    <a:pt x="546" y="8038"/>
                    <a:pt x="546" y="7955"/>
                  </a:cubicBezTo>
                  <a:lnTo>
                    <a:pt x="546" y="7954"/>
                  </a:lnTo>
                  <a:cubicBezTo>
                    <a:pt x="546" y="7872"/>
                    <a:pt x="614" y="7804"/>
                    <a:pt x="696" y="7804"/>
                  </a:cubicBezTo>
                  <a:cubicBezTo>
                    <a:pt x="779" y="7804"/>
                    <a:pt x="846" y="7872"/>
                    <a:pt x="846" y="7954"/>
                  </a:cubicBezTo>
                  <a:close/>
                  <a:moveTo>
                    <a:pt x="846" y="8555"/>
                  </a:moveTo>
                  <a:lnTo>
                    <a:pt x="846" y="8555"/>
                  </a:lnTo>
                  <a:cubicBezTo>
                    <a:pt x="846" y="8638"/>
                    <a:pt x="779" y="8705"/>
                    <a:pt x="696" y="8705"/>
                  </a:cubicBezTo>
                  <a:cubicBezTo>
                    <a:pt x="614" y="8705"/>
                    <a:pt x="546" y="8638"/>
                    <a:pt x="546" y="8555"/>
                  </a:cubicBezTo>
                  <a:cubicBezTo>
                    <a:pt x="546" y="8472"/>
                    <a:pt x="614" y="8405"/>
                    <a:pt x="696" y="8405"/>
                  </a:cubicBezTo>
                  <a:cubicBezTo>
                    <a:pt x="779" y="8405"/>
                    <a:pt x="846" y="8472"/>
                    <a:pt x="846" y="8555"/>
                  </a:cubicBezTo>
                  <a:close/>
                  <a:moveTo>
                    <a:pt x="846" y="9155"/>
                  </a:moveTo>
                  <a:lnTo>
                    <a:pt x="846" y="9155"/>
                  </a:lnTo>
                  <a:cubicBezTo>
                    <a:pt x="846" y="9238"/>
                    <a:pt x="779" y="9305"/>
                    <a:pt x="696" y="9305"/>
                  </a:cubicBezTo>
                  <a:cubicBezTo>
                    <a:pt x="614" y="9305"/>
                    <a:pt x="546" y="9238"/>
                    <a:pt x="546" y="9155"/>
                  </a:cubicBezTo>
                  <a:cubicBezTo>
                    <a:pt x="546" y="9072"/>
                    <a:pt x="614" y="9005"/>
                    <a:pt x="696" y="9005"/>
                  </a:cubicBezTo>
                  <a:cubicBezTo>
                    <a:pt x="779" y="9005"/>
                    <a:pt x="846" y="9072"/>
                    <a:pt x="846" y="9155"/>
                  </a:cubicBezTo>
                  <a:close/>
                  <a:moveTo>
                    <a:pt x="846" y="9755"/>
                  </a:moveTo>
                  <a:lnTo>
                    <a:pt x="846" y="9756"/>
                  </a:lnTo>
                  <a:cubicBezTo>
                    <a:pt x="846" y="9838"/>
                    <a:pt x="779" y="9906"/>
                    <a:pt x="696" y="9906"/>
                  </a:cubicBezTo>
                  <a:cubicBezTo>
                    <a:pt x="614" y="9906"/>
                    <a:pt x="546" y="9838"/>
                    <a:pt x="546" y="9756"/>
                  </a:cubicBezTo>
                  <a:lnTo>
                    <a:pt x="546" y="9755"/>
                  </a:lnTo>
                  <a:cubicBezTo>
                    <a:pt x="546" y="9672"/>
                    <a:pt x="614" y="9605"/>
                    <a:pt x="696" y="9605"/>
                  </a:cubicBezTo>
                  <a:cubicBezTo>
                    <a:pt x="779" y="9605"/>
                    <a:pt x="846" y="9672"/>
                    <a:pt x="846" y="9755"/>
                  </a:cubicBezTo>
                  <a:close/>
                  <a:moveTo>
                    <a:pt x="846" y="10356"/>
                  </a:moveTo>
                  <a:lnTo>
                    <a:pt x="846" y="10356"/>
                  </a:lnTo>
                  <a:cubicBezTo>
                    <a:pt x="846" y="10439"/>
                    <a:pt x="779" y="10506"/>
                    <a:pt x="696" y="10506"/>
                  </a:cubicBezTo>
                  <a:cubicBezTo>
                    <a:pt x="614" y="10506"/>
                    <a:pt x="546" y="10439"/>
                    <a:pt x="546" y="10356"/>
                  </a:cubicBezTo>
                  <a:cubicBezTo>
                    <a:pt x="546" y="10273"/>
                    <a:pt x="614" y="10206"/>
                    <a:pt x="696" y="10206"/>
                  </a:cubicBezTo>
                  <a:cubicBezTo>
                    <a:pt x="779" y="10206"/>
                    <a:pt x="846" y="10273"/>
                    <a:pt x="846" y="10356"/>
                  </a:cubicBezTo>
                  <a:close/>
                  <a:moveTo>
                    <a:pt x="846" y="10956"/>
                  </a:moveTo>
                  <a:lnTo>
                    <a:pt x="846" y="10956"/>
                  </a:lnTo>
                  <a:cubicBezTo>
                    <a:pt x="846" y="11039"/>
                    <a:pt x="779" y="11106"/>
                    <a:pt x="696" y="11106"/>
                  </a:cubicBezTo>
                  <a:cubicBezTo>
                    <a:pt x="614" y="11106"/>
                    <a:pt x="546" y="11039"/>
                    <a:pt x="546" y="10956"/>
                  </a:cubicBezTo>
                  <a:cubicBezTo>
                    <a:pt x="546" y="10873"/>
                    <a:pt x="614" y="10806"/>
                    <a:pt x="696" y="10806"/>
                  </a:cubicBezTo>
                  <a:cubicBezTo>
                    <a:pt x="779" y="10806"/>
                    <a:pt x="846" y="10873"/>
                    <a:pt x="846" y="10956"/>
                  </a:cubicBezTo>
                  <a:close/>
                  <a:moveTo>
                    <a:pt x="846" y="11556"/>
                  </a:moveTo>
                  <a:lnTo>
                    <a:pt x="846" y="11556"/>
                  </a:lnTo>
                  <a:cubicBezTo>
                    <a:pt x="846" y="11639"/>
                    <a:pt x="779" y="11706"/>
                    <a:pt x="696" y="11706"/>
                  </a:cubicBezTo>
                  <a:cubicBezTo>
                    <a:pt x="614" y="11706"/>
                    <a:pt x="546" y="11639"/>
                    <a:pt x="546" y="11556"/>
                  </a:cubicBezTo>
                  <a:cubicBezTo>
                    <a:pt x="546" y="11473"/>
                    <a:pt x="614" y="11406"/>
                    <a:pt x="696" y="11406"/>
                  </a:cubicBezTo>
                  <a:cubicBezTo>
                    <a:pt x="779" y="11406"/>
                    <a:pt x="846" y="11473"/>
                    <a:pt x="846" y="11556"/>
                  </a:cubicBezTo>
                  <a:close/>
                  <a:moveTo>
                    <a:pt x="1351" y="11118"/>
                  </a:moveTo>
                  <a:lnTo>
                    <a:pt x="696" y="12240"/>
                  </a:lnTo>
                  <a:lnTo>
                    <a:pt x="42" y="11118"/>
                  </a:lnTo>
                  <a:cubicBezTo>
                    <a:pt x="0" y="11046"/>
                    <a:pt x="24" y="10954"/>
                    <a:pt x="96" y="10913"/>
                  </a:cubicBezTo>
                  <a:cubicBezTo>
                    <a:pt x="167" y="10871"/>
                    <a:pt x="259" y="10895"/>
                    <a:pt x="301" y="10967"/>
                  </a:cubicBezTo>
                  <a:lnTo>
                    <a:pt x="826" y="11867"/>
                  </a:lnTo>
                  <a:lnTo>
                    <a:pt x="567" y="11867"/>
                  </a:lnTo>
                  <a:lnTo>
                    <a:pt x="1092" y="10967"/>
                  </a:lnTo>
                  <a:cubicBezTo>
                    <a:pt x="1134" y="10895"/>
                    <a:pt x="1225" y="10871"/>
                    <a:pt x="1297" y="10913"/>
                  </a:cubicBezTo>
                  <a:cubicBezTo>
                    <a:pt x="1369" y="10954"/>
                    <a:pt x="1393" y="11046"/>
                    <a:pt x="1351" y="11118"/>
                  </a:cubicBezTo>
                  <a:close/>
                </a:path>
              </a:pathLst>
            </a:custGeom>
            <a:grpFill/>
            <a:ln w="0">
              <a:solidFill>
                <a:srgbClr val="CCCC00"/>
              </a:solidFill>
              <a:bevel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" name="Freeform 81"/>
            <p:cNvSpPr>
              <a:spLocks noEditPoints="1"/>
            </p:cNvSpPr>
            <p:nvPr/>
          </p:nvSpPr>
          <p:spPr bwMode="auto">
            <a:xfrm>
              <a:off x="2047" y="2117"/>
              <a:ext cx="136" cy="1274"/>
            </a:xfrm>
            <a:custGeom>
              <a:avLst/>
              <a:gdLst>
                <a:gd name="T0" fmla="*/ 7 w 1393"/>
                <a:gd name="T1" fmla="*/ 3 h 12239"/>
                <a:gd name="T2" fmla="*/ 7 w 1393"/>
                <a:gd name="T3" fmla="*/ 0 h 12239"/>
                <a:gd name="T4" fmla="*/ 8 w 1393"/>
                <a:gd name="T5" fmla="*/ 8 h 12239"/>
                <a:gd name="T6" fmla="*/ 5 w 1393"/>
                <a:gd name="T7" fmla="*/ 8 h 12239"/>
                <a:gd name="T8" fmla="*/ 8 w 1393"/>
                <a:gd name="T9" fmla="*/ 15 h 12239"/>
                <a:gd name="T10" fmla="*/ 5 w 1393"/>
                <a:gd name="T11" fmla="*/ 15 h 12239"/>
                <a:gd name="T12" fmla="*/ 8 w 1393"/>
                <a:gd name="T13" fmla="*/ 15 h 12239"/>
                <a:gd name="T14" fmla="*/ 7 w 1393"/>
                <a:gd name="T15" fmla="*/ 23 h 12239"/>
                <a:gd name="T16" fmla="*/ 7 w 1393"/>
                <a:gd name="T17" fmla="*/ 19 h 12239"/>
                <a:gd name="T18" fmla="*/ 8 w 1393"/>
                <a:gd name="T19" fmla="*/ 28 h 12239"/>
                <a:gd name="T20" fmla="*/ 5 w 1393"/>
                <a:gd name="T21" fmla="*/ 28 h 12239"/>
                <a:gd name="T22" fmla="*/ 8 w 1393"/>
                <a:gd name="T23" fmla="*/ 34 h 12239"/>
                <a:gd name="T24" fmla="*/ 5 w 1393"/>
                <a:gd name="T25" fmla="*/ 34 h 12239"/>
                <a:gd name="T26" fmla="*/ 8 w 1393"/>
                <a:gd name="T27" fmla="*/ 34 h 12239"/>
                <a:gd name="T28" fmla="*/ 7 w 1393"/>
                <a:gd name="T29" fmla="*/ 42 h 12239"/>
                <a:gd name="T30" fmla="*/ 7 w 1393"/>
                <a:gd name="T31" fmla="*/ 39 h 12239"/>
                <a:gd name="T32" fmla="*/ 8 w 1393"/>
                <a:gd name="T33" fmla="*/ 47 h 12239"/>
                <a:gd name="T34" fmla="*/ 5 w 1393"/>
                <a:gd name="T35" fmla="*/ 47 h 12239"/>
                <a:gd name="T36" fmla="*/ 8 w 1393"/>
                <a:gd name="T37" fmla="*/ 54 h 12239"/>
                <a:gd name="T38" fmla="*/ 5 w 1393"/>
                <a:gd name="T39" fmla="*/ 54 h 12239"/>
                <a:gd name="T40" fmla="*/ 8 w 1393"/>
                <a:gd name="T41" fmla="*/ 54 h 12239"/>
                <a:gd name="T42" fmla="*/ 7 w 1393"/>
                <a:gd name="T43" fmla="*/ 62 h 12239"/>
                <a:gd name="T44" fmla="*/ 7 w 1393"/>
                <a:gd name="T45" fmla="*/ 59 h 12239"/>
                <a:gd name="T46" fmla="*/ 8 w 1393"/>
                <a:gd name="T47" fmla="*/ 67 h 12239"/>
                <a:gd name="T48" fmla="*/ 5 w 1393"/>
                <a:gd name="T49" fmla="*/ 67 h 12239"/>
                <a:gd name="T50" fmla="*/ 8 w 1393"/>
                <a:gd name="T51" fmla="*/ 73 h 12239"/>
                <a:gd name="T52" fmla="*/ 5 w 1393"/>
                <a:gd name="T53" fmla="*/ 73 h 12239"/>
                <a:gd name="T54" fmla="*/ 8 w 1393"/>
                <a:gd name="T55" fmla="*/ 73 h 12239"/>
                <a:gd name="T56" fmla="*/ 7 w 1393"/>
                <a:gd name="T57" fmla="*/ 81 h 12239"/>
                <a:gd name="T58" fmla="*/ 7 w 1393"/>
                <a:gd name="T59" fmla="*/ 78 h 12239"/>
                <a:gd name="T60" fmla="*/ 8 w 1393"/>
                <a:gd name="T61" fmla="*/ 86 h 12239"/>
                <a:gd name="T62" fmla="*/ 5 w 1393"/>
                <a:gd name="T63" fmla="*/ 86 h 12239"/>
                <a:gd name="T64" fmla="*/ 8 w 1393"/>
                <a:gd name="T65" fmla="*/ 93 h 12239"/>
                <a:gd name="T66" fmla="*/ 5 w 1393"/>
                <a:gd name="T67" fmla="*/ 93 h 12239"/>
                <a:gd name="T68" fmla="*/ 8 w 1393"/>
                <a:gd name="T69" fmla="*/ 93 h 12239"/>
                <a:gd name="T70" fmla="*/ 7 w 1393"/>
                <a:gd name="T71" fmla="*/ 101 h 12239"/>
                <a:gd name="T72" fmla="*/ 7 w 1393"/>
                <a:gd name="T73" fmla="*/ 98 h 12239"/>
                <a:gd name="T74" fmla="*/ 8 w 1393"/>
                <a:gd name="T75" fmla="*/ 106 h 12239"/>
                <a:gd name="T76" fmla="*/ 5 w 1393"/>
                <a:gd name="T77" fmla="*/ 106 h 12239"/>
                <a:gd name="T78" fmla="*/ 8 w 1393"/>
                <a:gd name="T79" fmla="*/ 112 h 12239"/>
                <a:gd name="T80" fmla="*/ 5 w 1393"/>
                <a:gd name="T81" fmla="*/ 112 h 12239"/>
                <a:gd name="T82" fmla="*/ 8 w 1393"/>
                <a:gd name="T83" fmla="*/ 112 h 12239"/>
                <a:gd name="T84" fmla="*/ 7 w 1393"/>
                <a:gd name="T85" fmla="*/ 120 h 12239"/>
                <a:gd name="T86" fmla="*/ 7 w 1393"/>
                <a:gd name="T87" fmla="*/ 117 h 12239"/>
                <a:gd name="T88" fmla="*/ 8 w 1393"/>
                <a:gd name="T89" fmla="*/ 125 h 12239"/>
                <a:gd name="T90" fmla="*/ 5 w 1393"/>
                <a:gd name="T91" fmla="*/ 125 h 12239"/>
                <a:gd name="T92" fmla="*/ 13 w 1393"/>
                <a:gd name="T93" fmla="*/ 120 h 12239"/>
                <a:gd name="T94" fmla="*/ 1 w 1393"/>
                <a:gd name="T95" fmla="*/ 118 h 12239"/>
                <a:gd name="T96" fmla="*/ 5 w 1393"/>
                <a:gd name="T97" fmla="*/ 129 h 12239"/>
                <a:gd name="T98" fmla="*/ 13 w 1393"/>
                <a:gd name="T99" fmla="*/ 120 h 1223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393"/>
                <a:gd name="T151" fmla="*/ 0 h 12239"/>
                <a:gd name="T152" fmla="*/ 1393 w 1393"/>
                <a:gd name="T153" fmla="*/ 12239 h 12239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393" h="12239">
                  <a:moveTo>
                    <a:pt x="847" y="150"/>
                  </a:moveTo>
                  <a:lnTo>
                    <a:pt x="847" y="150"/>
                  </a:lnTo>
                  <a:cubicBezTo>
                    <a:pt x="847" y="233"/>
                    <a:pt x="780" y="300"/>
                    <a:pt x="697" y="300"/>
                  </a:cubicBezTo>
                  <a:cubicBezTo>
                    <a:pt x="614" y="300"/>
                    <a:pt x="547" y="233"/>
                    <a:pt x="547" y="150"/>
                  </a:cubicBezTo>
                  <a:cubicBezTo>
                    <a:pt x="547" y="67"/>
                    <a:pt x="614" y="0"/>
                    <a:pt x="697" y="0"/>
                  </a:cubicBezTo>
                  <a:cubicBezTo>
                    <a:pt x="780" y="0"/>
                    <a:pt x="847" y="67"/>
                    <a:pt x="847" y="150"/>
                  </a:cubicBezTo>
                  <a:close/>
                  <a:moveTo>
                    <a:pt x="847" y="750"/>
                  </a:moveTo>
                  <a:lnTo>
                    <a:pt x="847" y="751"/>
                  </a:lnTo>
                  <a:cubicBezTo>
                    <a:pt x="847" y="834"/>
                    <a:pt x="780" y="901"/>
                    <a:pt x="697" y="901"/>
                  </a:cubicBezTo>
                  <a:cubicBezTo>
                    <a:pt x="614" y="901"/>
                    <a:pt x="547" y="834"/>
                    <a:pt x="547" y="751"/>
                  </a:cubicBezTo>
                  <a:lnTo>
                    <a:pt x="547" y="750"/>
                  </a:lnTo>
                  <a:cubicBezTo>
                    <a:pt x="547" y="668"/>
                    <a:pt x="614" y="600"/>
                    <a:pt x="697" y="600"/>
                  </a:cubicBezTo>
                  <a:cubicBezTo>
                    <a:pt x="780" y="600"/>
                    <a:pt x="847" y="668"/>
                    <a:pt x="847" y="750"/>
                  </a:cubicBezTo>
                  <a:close/>
                  <a:moveTo>
                    <a:pt x="847" y="1351"/>
                  </a:moveTo>
                  <a:lnTo>
                    <a:pt x="847" y="1351"/>
                  </a:lnTo>
                  <a:cubicBezTo>
                    <a:pt x="847" y="1434"/>
                    <a:pt x="780" y="1501"/>
                    <a:pt x="697" y="1501"/>
                  </a:cubicBezTo>
                  <a:cubicBezTo>
                    <a:pt x="614" y="1501"/>
                    <a:pt x="547" y="1434"/>
                    <a:pt x="547" y="1351"/>
                  </a:cubicBezTo>
                  <a:cubicBezTo>
                    <a:pt x="547" y="1268"/>
                    <a:pt x="614" y="1201"/>
                    <a:pt x="697" y="1201"/>
                  </a:cubicBezTo>
                  <a:cubicBezTo>
                    <a:pt x="780" y="1201"/>
                    <a:pt x="847" y="1268"/>
                    <a:pt x="847" y="1351"/>
                  </a:cubicBezTo>
                  <a:close/>
                  <a:moveTo>
                    <a:pt x="847" y="1951"/>
                  </a:moveTo>
                  <a:lnTo>
                    <a:pt x="847" y="1951"/>
                  </a:lnTo>
                  <a:cubicBezTo>
                    <a:pt x="847" y="2034"/>
                    <a:pt x="780" y="2101"/>
                    <a:pt x="697" y="2101"/>
                  </a:cubicBezTo>
                  <a:cubicBezTo>
                    <a:pt x="614" y="2101"/>
                    <a:pt x="547" y="2034"/>
                    <a:pt x="547" y="1951"/>
                  </a:cubicBezTo>
                  <a:cubicBezTo>
                    <a:pt x="547" y="1868"/>
                    <a:pt x="614" y="1801"/>
                    <a:pt x="697" y="1801"/>
                  </a:cubicBezTo>
                  <a:cubicBezTo>
                    <a:pt x="780" y="1801"/>
                    <a:pt x="847" y="1868"/>
                    <a:pt x="847" y="1951"/>
                  </a:cubicBezTo>
                  <a:close/>
                  <a:moveTo>
                    <a:pt x="847" y="2551"/>
                  </a:moveTo>
                  <a:lnTo>
                    <a:pt x="847" y="2552"/>
                  </a:lnTo>
                  <a:cubicBezTo>
                    <a:pt x="847" y="2634"/>
                    <a:pt x="780" y="2702"/>
                    <a:pt x="697" y="2702"/>
                  </a:cubicBezTo>
                  <a:cubicBezTo>
                    <a:pt x="614" y="2702"/>
                    <a:pt x="547" y="2634"/>
                    <a:pt x="547" y="2552"/>
                  </a:cubicBezTo>
                  <a:lnTo>
                    <a:pt x="547" y="2551"/>
                  </a:lnTo>
                  <a:cubicBezTo>
                    <a:pt x="547" y="2468"/>
                    <a:pt x="614" y="2401"/>
                    <a:pt x="697" y="2401"/>
                  </a:cubicBezTo>
                  <a:cubicBezTo>
                    <a:pt x="780" y="2401"/>
                    <a:pt x="847" y="2468"/>
                    <a:pt x="847" y="2551"/>
                  </a:cubicBezTo>
                  <a:close/>
                  <a:moveTo>
                    <a:pt x="847" y="3152"/>
                  </a:moveTo>
                  <a:lnTo>
                    <a:pt x="847" y="3152"/>
                  </a:lnTo>
                  <a:cubicBezTo>
                    <a:pt x="847" y="3235"/>
                    <a:pt x="780" y="3302"/>
                    <a:pt x="697" y="3302"/>
                  </a:cubicBezTo>
                  <a:cubicBezTo>
                    <a:pt x="614" y="3302"/>
                    <a:pt x="547" y="3235"/>
                    <a:pt x="547" y="3152"/>
                  </a:cubicBezTo>
                  <a:cubicBezTo>
                    <a:pt x="547" y="3069"/>
                    <a:pt x="614" y="3002"/>
                    <a:pt x="697" y="3002"/>
                  </a:cubicBezTo>
                  <a:cubicBezTo>
                    <a:pt x="780" y="3002"/>
                    <a:pt x="847" y="3069"/>
                    <a:pt x="847" y="3152"/>
                  </a:cubicBezTo>
                  <a:close/>
                  <a:moveTo>
                    <a:pt x="847" y="3752"/>
                  </a:moveTo>
                  <a:lnTo>
                    <a:pt x="847" y="3752"/>
                  </a:lnTo>
                  <a:cubicBezTo>
                    <a:pt x="847" y="3835"/>
                    <a:pt x="780" y="3902"/>
                    <a:pt x="697" y="3902"/>
                  </a:cubicBezTo>
                  <a:cubicBezTo>
                    <a:pt x="614" y="3902"/>
                    <a:pt x="547" y="3835"/>
                    <a:pt x="547" y="3752"/>
                  </a:cubicBezTo>
                  <a:cubicBezTo>
                    <a:pt x="547" y="3669"/>
                    <a:pt x="614" y="3602"/>
                    <a:pt x="697" y="3602"/>
                  </a:cubicBezTo>
                  <a:cubicBezTo>
                    <a:pt x="780" y="3602"/>
                    <a:pt x="847" y="3669"/>
                    <a:pt x="847" y="3752"/>
                  </a:cubicBezTo>
                  <a:close/>
                  <a:moveTo>
                    <a:pt x="847" y="4352"/>
                  </a:moveTo>
                  <a:lnTo>
                    <a:pt x="847" y="4353"/>
                  </a:lnTo>
                  <a:cubicBezTo>
                    <a:pt x="847" y="4435"/>
                    <a:pt x="780" y="4503"/>
                    <a:pt x="697" y="4503"/>
                  </a:cubicBezTo>
                  <a:cubicBezTo>
                    <a:pt x="614" y="4503"/>
                    <a:pt x="547" y="4435"/>
                    <a:pt x="547" y="4353"/>
                  </a:cubicBezTo>
                  <a:lnTo>
                    <a:pt x="547" y="4352"/>
                  </a:lnTo>
                  <a:cubicBezTo>
                    <a:pt x="547" y="4269"/>
                    <a:pt x="614" y="4202"/>
                    <a:pt x="697" y="4202"/>
                  </a:cubicBezTo>
                  <a:cubicBezTo>
                    <a:pt x="780" y="4202"/>
                    <a:pt x="847" y="4269"/>
                    <a:pt x="847" y="4352"/>
                  </a:cubicBezTo>
                  <a:close/>
                  <a:moveTo>
                    <a:pt x="847" y="4953"/>
                  </a:moveTo>
                  <a:lnTo>
                    <a:pt x="847" y="4953"/>
                  </a:lnTo>
                  <a:cubicBezTo>
                    <a:pt x="847" y="5036"/>
                    <a:pt x="780" y="5103"/>
                    <a:pt x="697" y="5103"/>
                  </a:cubicBezTo>
                  <a:cubicBezTo>
                    <a:pt x="614" y="5103"/>
                    <a:pt x="547" y="5036"/>
                    <a:pt x="547" y="4953"/>
                  </a:cubicBezTo>
                  <a:cubicBezTo>
                    <a:pt x="547" y="4870"/>
                    <a:pt x="614" y="4803"/>
                    <a:pt x="697" y="4803"/>
                  </a:cubicBezTo>
                  <a:cubicBezTo>
                    <a:pt x="780" y="4803"/>
                    <a:pt x="847" y="4870"/>
                    <a:pt x="847" y="4953"/>
                  </a:cubicBezTo>
                  <a:close/>
                  <a:moveTo>
                    <a:pt x="847" y="5553"/>
                  </a:moveTo>
                  <a:lnTo>
                    <a:pt x="847" y="5553"/>
                  </a:lnTo>
                  <a:cubicBezTo>
                    <a:pt x="847" y="5636"/>
                    <a:pt x="780" y="5703"/>
                    <a:pt x="697" y="5703"/>
                  </a:cubicBezTo>
                  <a:cubicBezTo>
                    <a:pt x="614" y="5703"/>
                    <a:pt x="547" y="5636"/>
                    <a:pt x="547" y="5553"/>
                  </a:cubicBezTo>
                  <a:cubicBezTo>
                    <a:pt x="547" y="5470"/>
                    <a:pt x="614" y="5403"/>
                    <a:pt x="697" y="5403"/>
                  </a:cubicBezTo>
                  <a:cubicBezTo>
                    <a:pt x="780" y="5403"/>
                    <a:pt x="847" y="5470"/>
                    <a:pt x="847" y="5553"/>
                  </a:cubicBezTo>
                  <a:close/>
                  <a:moveTo>
                    <a:pt x="847" y="6153"/>
                  </a:moveTo>
                  <a:lnTo>
                    <a:pt x="847" y="6153"/>
                  </a:lnTo>
                  <a:cubicBezTo>
                    <a:pt x="847" y="6236"/>
                    <a:pt x="780" y="6303"/>
                    <a:pt x="697" y="6303"/>
                  </a:cubicBezTo>
                  <a:cubicBezTo>
                    <a:pt x="614" y="6303"/>
                    <a:pt x="547" y="6236"/>
                    <a:pt x="547" y="6153"/>
                  </a:cubicBezTo>
                  <a:cubicBezTo>
                    <a:pt x="547" y="6070"/>
                    <a:pt x="614" y="6003"/>
                    <a:pt x="697" y="6003"/>
                  </a:cubicBezTo>
                  <a:cubicBezTo>
                    <a:pt x="780" y="6003"/>
                    <a:pt x="847" y="6070"/>
                    <a:pt x="847" y="6153"/>
                  </a:cubicBezTo>
                  <a:close/>
                  <a:moveTo>
                    <a:pt x="847" y="6753"/>
                  </a:moveTo>
                  <a:lnTo>
                    <a:pt x="847" y="6754"/>
                  </a:lnTo>
                  <a:cubicBezTo>
                    <a:pt x="847" y="6837"/>
                    <a:pt x="780" y="6904"/>
                    <a:pt x="697" y="6904"/>
                  </a:cubicBezTo>
                  <a:cubicBezTo>
                    <a:pt x="614" y="6904"/>
                    <a:pt x="547" y="6837"/>
                    <a:pt x="547" y="6754"/>
                  </a:cubicBezTo>
                  <a:lnTo>
                    <a:pt x="547" y="6753"/>
                  </a:lnTo>
                  <a:cubicBezTo>
                    <a:pt x="547" y="6671"/>
                    <a:pt x="614" y="6603"/>
                    <a:pt x="697" y="6603"/>
                  </a:cubicBezTo>
                  <a:cubicBezTo>
                    <a:pt x="780" y="6603"/>
                    <a:pt x="847" y="6671"/>
                    <a:pt x="847" y="6753"/>
                  </a:cubicBezTo>
                  <a:close/>
                  <a:moveTo>
                    <a:pt x="847" y="7354"/>
                  </a:moveTo>
                  <a:lnTo>
                    <a:pt x="847" y="7354"/>
                  </a:lnTo>
                  <a:cubicBezTo>
                    <a:pt x="847" y="7437"/>
                    <a:pt x="780" y="7504"/>
                    <a:pt x="697" y="7504"/>
                  </a:cubicBezTo>
                  <a:cubicBezTo>
                    <a:pt x="614" y="7504"/>
                    <a:pt x="547" y="7437"/>
                    <a:pt x="547" y="7354"/>
                  </a:cubicBezTo>
                  <a:cubicBezTo>
                    <a:pt x="547" y="7271"/>
                    <a:pt x="614" y="7204"/>
                    <a:pt x="697" y="7204"/>
                  </a:cubicBezTo>
                  <a:cubicBezTo>
                    <a:pt x="780" y="7204"/>
                    <a:pt x="847" y="7271"/>
                    <a:pt x="847" y="7354"/>
                  </a:cubicBezTo>
                  <a:close/>
                  <a:moveTo>
                    <a:pt x="847" y="7954"/>
                  </a:moveTo>
                  <a:lnTo>
                    <a:pt x="847" y="7954"/>
                  </a:lnTo>
                  <a:cubicBezTo>
                    <a:pt x="847" y="8037"/>
                    <a:pt x="780" y="8104"/>
                    <a:pt x="697" y="8104"/>
                  </a:cubicBezTo>
                  <a:cubicBezTo>
                    <a:pt x="614" y="8104"/>
                    <a:pt x="547" y="8037"/>
                    <a:pt x="547" y="7954"/>
                  </a:cubicBezTo>
                  <a:cubicBezTo>
                    <a:pt x="547" y="7871"/>
                    <a:pt x="614" y="7804"/>
                    <a:pt x="697" y="7804"/>
                  </a:cubicBezTo>
                  <a:cubicBezTo>
                    <a:pt x="780" y="7804"/>
                    <a:pt x="847" y="7871"/>
                    <a:pt x="847" y="7954"/>
                  </a:cubicBezTo>
                  <a:close/>
                  <a:moveTo>
                    <a:pt x="847" y="8554"/>
                  </a:moveTo>
                  <a:lnTo>
                    <a:pt x="847" y="8555"/>
                  </a:lnTo>
                  <a:cubicBezTo>
                    <a:pt x="847" y="8637"/>
                    <a:pt x="780" y="8705"/>
                    <a:pt x="697" y="8705"/>
                  </a:cubicBezTo>
                  <a:cubicBezTo>
                    <a:pt x="614" y="8705"/>
                    <a:pt x="547" y="8637"/>
                    <a:pt x="547" y="8555"/>
                  </a:cubicBezTo>
                  <a:lnTo>
                    <a:pt x="547" y="8554"/>
                  </a:lnTo>
                  <a:cubicBezTo>
                    <a:pt x="547" y="8471"/>
                    <a:pt x="614" y="8404"/>
                    <a:pt x="697" y="8404"/>
                  </a:cubicBezTo>
                  <a:cubicBezTo>
                    <a:pt x="780" y="8404"/>
                    <a:pt x="847" y="8471"/>
                    <a:pt x="847" y="8554"/>
                  </a:cubicBezTo>
                  <a:close/>
                  <a:moveTo>
                    <a:pt x="847" y="9155"/>
                  </a:moveTo>
                  <a:lnTo>
                    <a:pt x="847" y="9155"/>
                  </a:lnTo>
                  <a:cubicBezTo>
                    <a:pt x="847" y="9238"/>
                    <a:pt x="780" y="9305"/>
                    <a:pt x="697" y="9305"/>
                  </a:cubicBezTo>
                  <a:cubicBezTo>
                    <a:pt x="614" y="9305"/>
                    <a:pt x="547" y="9238"/>
                    <a:pt x="547" y="9155"/>
                  </a:cubicBezTo>
                  <a:cubicBezTo>
                    <a:pt x="547" y="9072"/>
                    <a:pt x="614" y="9005"/>
                    <a:pt x="697" y="9005"/>
                  </a:cubicBezTo>
                  <a:cubicBezTo>
                    <a:pt x="780" y="9005"/>
                    <a:pt x="847" y="9072"/>
                    <a:pt x="847" y="9155"/>
                  </a:cubicBezTo>
                  <a:close/>
                  <a:moveTo>
                    <a:pt x="847" y="9755"/>
                  </a:moveTo>
                  <a:lnTo>
                    <a:pt x="847" y="9755"/>
                  </a:lnTo>
                  <a:cubicBezTo>
                    <a:pt x="847" y="9838"/>
                    <a:pt x="780" y="9905"/>
                    <a:pt x="697" y="9905"/>
                  </a:cubicBezTo>
                  <a:cubicBezTo>
                    <a:pt x="614" y="9905"/>
                    <a:pt x="547" y="9838"/>
                    <a:pt x="547" y="9755"/>
                  </a:cubicBezTo>
                  <a:cubicBezTo>
                    <a:pt x="547" y="9672"/>
                    <a:pt x="614" y="9605"/>
                    <a:pt x="697" y="9605"/>
                  </a:cubicBezTo>
                  <a:cubicBezTo>
                    <a:pt x="780" y="9605"/>
                    <a:pt x="847" y="9672"/>
                    <a:pt x="847" y="9755"/>
                  </a:cubicBezTo>
                  <a:close/>
                  <a:moveTo>
                    <a:pt x="847" y="10355"/>
                  </a:moveTo>
                  <a:lnTo>
                    <a:pt x="847" y="10356"/>
                  </a:lnTo>
                  <a:cubicBezTo>
                    <a:pt x="847" y="10438"/>
                    <a:pt x="780" y="10506"/>
                    <a:pt x="697" y="10506"/>
                  </a:cubicBezTo>
                  <a:cubicBezTo>
                    <a:pt x="614" y="10506"/>
                    <a:pt x="547" y="10438"/>
                    <a:pt x="547" y="10356"/>
                  </a:cubicBezTo>
                  <a:lnTo>
                    <a:pt x="547" y="10355"/>
                  </a:lnTo>
                  <a:cubicBezTo>
                    <a:pt x="547" y="10272"/>
                    <a:pt x="614" y="10205"/>
                    <a:pt x="697" y="10205"/>
                  </a:cubicBezTo>
                  <a:cubicBezTo>
                    <a:pt x="780" y="10205"/>
                    <a:pt x="847" y="10272"/>
                    <a:pt x="847" y="10355"/>
                  </a:cubicBezTo>
                  <a:close/>
                  <a:moveTo>
                    <a:pt x="847" y="10956"/>
                  </a:moveTo>
                  <a:lnTo>
                    <a:pt x="847" y="10956"/>
                  </a:lnTo>
                  <a:cubicBezTo>
                    <a:pt x="847" y="11039"/>
                    <a:pt x="780" y="11106"/>
                    <a:pt x="697" y="11106"/>
                  </a:cubicBezTo>
                  <a:cubicBezTo>
                    <a:pt x="614" y="11106"/>
                    <a:pt x="547" y="11039"/>
                    <a:pt x="547" y="10956"/>
                  </a:cubicBezTo>
                  <a:cubicBezTo>
                    <a:pt x="547" y="10873"/>
                    <a:pt x="614" y="10806"/>
                    <a:pt x="697" y="10806"/>
                  </a:cubicBezTo>
                  <a:cubicBezTo>
                    <a:pt x="780" y="10806"/>
                    <a:pt x="847" y="10873"/>
                    <a:pt x="847" y="10956"/>
                  </a:cubicBezTo>
                  <a:close/>
                  <a:moveTo>
                    <a:pt x="847" y="11556"/>
                  </a:moveTo>
                  <a:lnTo>
                    <a:pt x="847" y="11556"/>
                  </a:lnTo>
                  <a:cubicBezTo>
                    <a:pt x="847" y="11639"/>
                    <a:pt x="780" y="11706"/>
                    <a:pt x="697" y="11706"/>
                  </a:cubicBezTo>
                  <a:cubicBezTo>
                    <a:pt x="614" y="11706"/>
                    <a:pt x="547" y="11639"/>
                    <a:pt x="547" y="11556"/>
                  </a:cubicBezTo>
                  <a:cubicBezTo>
                    <a:pt x="547" y="11473"/>
                    <a:pt x="614" y="11406"/>
                    <a:pt x="697" y="11406"/>
                  </a:cubicBezTo>
                  <a:cubicBezTo>
                    <a:pt x="780" y="11406"/>
                    <a:pt x="847" y="11473"/>
                    <a:pt x="847" y="11556"/>
                  </a:cubicBezTo>
                  <a:close/>
                  <a:moveTo>
                    <a:pt x="1351" y="11117"/>
                  </a:moveTo>
                  <a:lnTo>
                    <a:pt x="697" y="12239"/>
                  </a:lnTo>
                  <a:lnTo>
                    <a:pt x="42" y="11117"/>
                  </a:lnTo>
                  <a:cubicBezTo>
                    <a:pt x="0" y="11046"/>
                    <a:pt x="25" y="10954"/>
                    <a:pt x="96" y="10912"/>
                  </a:cubicBezTo>
                  <a:cubicBezTo>
                    <a:pt x="168" y="10870"/>
                    <a:pt x="260" y="10895"/>
                    <a:pt x="301" y="10966"/>
                  </a:cubicBezTo>
                  <a:lnTo>
                    <a:pt x="826" y="11866"/>
                  </a:lnTo>
                  <a:lnTo>
                    <a:pt x="567" y="11866"/>
                  </a:lnTo>
                  <a:lnTo>
                    <a:pt x="1092" y="10966"/>
                  </a:lnTo>
                  <a:cubicBezTo>
                    <a:pt x="1134" y="10895"/>
                    <a:pt x="1226" y="10870"/>
                    <a:pt x="1297" y="10912"/>
                  </a:cubicBezTo>
                  <a:cubicBezTo>
                    <a:pt x="1369" y="10954"/>
                    <a:pt x="1393" y="11046"/>
                    <a:pt x="1351" y="11117"/>
                  </a:cubicBezTo>
                  <a:close/>
                </a:path>
              </a:pathLst>
            </a:custGeom>
            <a:grpFill/>
            <a:ln w="0">
              <a:solidFill>
                <a:srgbClr val="CCCC00"/>
              </a:solidFill>
              <a:bevel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6" name="Group 82"/>
            <p:cNvGrpSpPr>
              <a:grpSpLocks/>
            </p:cNvGrpSpPr>
            <p:nvPr/>
          </p:nvGrpSpPr>
          <p:grpSpPr bwMode="auto">
            <a:xfrm>
              <a:off x="975" y="2323"/>
              <a:ext cx="362" cy="291"/>
              <a:chOff x="1374" y="1424"/>
              <a:chExt cx="362" cy="291"/>
            </a:xfrm>
            <a:grpFill/>
          </p:grpSpPr>
          <p:sp>
            <p:nvSpPr>
              <p:cNvPr id="107" name="Freeform 83"/>
              <p:cNvSpPr>
                <a:spLocks/>
              </p:cNvSpPr>
              <p:nvPr/>
            </p:nvSpPr>
            <p:spPr bwMode="auto">
              <a:xfrm>
                <a:off x="1374" y="1424"/>
                <a:ext cx="362" cy="291"/>
              </a:xfrm>
              <a:custGeom>
                <a:avLst/>
                <a:gdLst>
                  <a:gd name="T0" fmla="*/ 0 w 3692"/>
                  <a:gd name="T1" fmla="*/ 6 h 2792"/>
                  <a:gd name="T2" fmla="*/ 7 w 3692"/>
                  <a:gd name="T3" fmla="*/ 18 h 2792"/>
                  <a:gd name="T4" fmla="*/ 9 w 3692"/>
                  <a:gd name="T5" fmla="*/ 22 h 2792"/>
                  <a:gd name="T6" fmla="*/ 12 w 3692"/>
                  <a:gd name="T7" fmla="*/ 26 h 2792"/>
                  <a:gd name="T8" fmla="*/ 17 w 3692"/>
                  <a:gd name="T9" fmla="*/ 30 h 2792"/>
                  <a:gd name="T10" fmla="*/ 23 w 3692"/>
                  <a:gd name="T11" fmla="*/ 29 h 2792"/>
                  <a:gd name="T12" fmla="*/ 27 w 3692"/>
                  <a:gd name="T13" fmla="*/ 23 h 2792"/>
                  <a:gd name="T14" fmla="*/ 31 w 3692"/>
                  <a:gd name="T15" fmla="*/ 24 h 2792"/>
                  <a:gd name="T16" fmla="*/ 35 w 3692"/>
                  <a:gd name="T17" fmla="*/ 17 h 2792"/>
                  <a:gd name="T18" fmla="*/ 27 w 3692"/>
                  <a:gd name="T19" fmla="*/ 7 h 2792"/>
                  <a:gd name="T20" fmla="*/ 22 w 3692"/>
                  <a:gd name="T21" fmla="*/ 8 h 2792"/>
                  <a:gd name="T22" fmla="*/ 9 w 3692"/>
                  <a:gd name="T23" fmla="*/ 0 h 2792"/>
                  <a:gd name="T24" fmla="*/ 3 w 3692"/>
                  <a:gd name="T25" fmla="*/ 2 h 2792"/>
                  <a:gd name="T26" fmla="*/ 0 w 3692"/>
                  <a:gd name="T27" fmla="*/ 6 h 2792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3692"/>
                  <a:gd name="T43" fmla="*/ 0 h 2792"/>
                  <a:gd name="T44" fmla="*/ 3692 w 3692"/>
                  <a:gd name="T45" fmla="*/ 2792 h 2792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3692" h="2792">
                    <a:moveTo>
                      <a:pt x="0" y="567"/>
                    </a:moveTo>
                    <a:cubicBezTo>
                      <a:pt x="309" y="875"/>
                      <a:pt x="450" y="1317"/>
                      <a:pt x="700" y="1683"/>
                    </a:cubicBezTo>
                    <a:cubicBezTo>
                      <a:pt x="867" y="2208"/>
                      <a:pt x="617" y="1583"/>
                      <a:pt x="975" y="2025"/>
                    </a:cubicBezTo>
                    <a:cubicBezTo>
                      <a:pt x="1367" y="2508"/>
                      <a:pt x="625" y="1967"/>
                      <a:pt x="1259" y="2375"/>
                    </a:cubicBezTo>
                    <a:cubicBezTo>
                      <a:pt x="1417" y="2625"/>
                      <a:pt x="1534" y="2700"/>
                      <a:pt x="1809" y="2792"/>
                    </a:cubicBezTo>
                    <a:cubicBezTo>
                      <a:pt x="1992" y="2742"/>
                      <a:pt x="2192" y="2733"/>
                      <a:pt x="2367" y="2650"/>
                    </a:cubicBezTo>
                    <a:cubicBezTo>
                      <a:pt x="2659" y="2517"/>
                      <a:pt x="2525" y="2308"/>
                      <a:pt x="2859" y="2100"/>
                    </a:cubicBezTo>
                    <a:cubicBezTo>
                      <a:pt x="3000" y="2125"/>
                      <a:pt x="3134" y="2183"/>
                      <a:pt x="3275" y="2167"/>
                    </a:cubicBezTo>
                    <a:cubicBezTo>
                      <a:pt x="3542" y="2133"/>
                      <a:pt x="3617" y="1742"/>
                      <a:pt x="3692" y="1542"/>
                    </a:cubicBezTo>
                    <a:cubicBezTo>
                      <a:pt x="3559" y="933"/>
                      <a:pt x="3417" y="833"/>
                      <a:pt x="2859" y="633"/>
                    </a:cubicBezTo>
                    <a:cubicBezTo>
                      <a:pt x="2675" y="658"/>
                      <a:pt x="2484" y="725"/>
                      <a:pt x="2300" y="708"/>
                    </a:cubicBezTo>
                    <a:cubicBezTo>
                      <a:pt x="1767" y="675"/>
                      <a:pt x="1417" y="150"/>
                      <a:pt x="909" y="8"/>
                    </a:cubicBezTo>
                    <a:cubicBezTo>
                      <a:pt x="700" y="50"/>
                      <a:pt x="434" y="0"/>
                      <a:pt x="284" y="150"/>
                    </a:cubicBezTo>
                    <a:cubicBezTo>
                      <a:pt x="159" y="267"/>
                      <a:pt x="242" y="567"/>
                      <a:pt x="0" y="567"/>
                    </a:cubicBezTo>
                  </a:path>
                </a:pathLst>
              </a:custGeom>
              <a:grpFill/>
              <a:ln w="0">
                <a:solidFill>
                  <a:srgbClr val="CC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" name="Freeform 84"/>
              <p:cNvSpPr>
                <a:spLocks/>
              </p:cNvSpPr>
              <p:nvPr/>
            </p:nvSpPr>
            <p:spPr bwMode="auto">
              <a:xfrm>
                <a:off x="1374" y="1424"/>
                <a:ext cx="362" cy="291"/>
              </a:xfrm>
              <a:custGeom>
                <a:avLst/>
                <a:gdLst>
                  <a:gd name="T0" fmla="*/ 0 w 362"/>
                  <a:gd name="T1" fmla="*/ 59 h 291"/>
                  <a:gd name="T2" fmla="*/ 69 w 362"/>
                  <a:gd name="T3" fmla="*/ 175 h 291"/>
                  <a:gd name="T4" fmla="*/ 96 w 362"/>
                  <a:gd name="T5" fmla="*/ 211 h 291"/>
                  <a:gd name="T6" fmla="*/ 124 w 362"/>
                  <a:gd name="T7" fmla="*/ 247 h 291"/>
                  <a:gd name="T8" fmla="*/ 178 w 362"/>
                  <a:gd name="T9" fmla="*/ 291 h 291"/>
                  <a:gd name="T10" fmla="*/ 232 w 362"/>
                  <a:gd name="T11" fmla="*/ 276 h 291"/>
                  <a:gd name="T12" fmla="*/ 281 w 362"/>
                  <a:gd name="T13" fmla="*/ 219 h 291"/>
                  <a:gd name="T14" fmla="*/ 321 w 362"/>
                  <a:gd name="T15" fmla="*/ 226 h 291"/>
                  <a:gd name="T16" fmla="*/ 362 w 362"/>
                  <a:gd name="T17" fmla="*/ 160 h 291"/>
                  <a:gd name="T18" fmla="*/ 281 w 362"/>
                  <a:gd name="T19" fmla="*/ 66 h 291"/>
                  <a:gd name="T20" fmla="*/ 226 w 362"/>
                  <a:gd name="T21" fmla="*/ 74 h 291"/>
                  <a:gd name="T22" fmla="*/ 90 w 362"/>
                  <a:gd name="T23" fmla="*/ 1 h 291"/>
                  <a:gd name="T24" fmla="*/ 28 w 362"/>
                  <a:gd name="T25" fmla="*/ 16 h 291"/>
                  <a:gd name="T26" fmla="*/ 0 w 362"/>
                  <a:gd name="T27" fmla="*/ 59 h 291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362"/>
                  <a:gd name="T43" fmla="*/ 0 h 291"/>
                  <a:gd name="T44" fmla="*/ 362 w 362"/>
                  <a:gd name="T45" fmla="*/ 291 h 291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362" h="291">
                    <a:moveTo>
                      <a:pt x="0" y="59"/>
                    </a:moveTo>
                    <a:cubicBezTo>
                      <a:pt x="31" y="91"/>
                      <a:pt x="45" y="137"/>
                      <a:pt x="69" y="175"/>
                    </a:cubicBezTo>
                    <a:cubicBezTo>
                      <a:pt x="85" y="230"/>
                      <a:pt x="61" y="165"/>
                      <a:pt x="96" y="211"/>
                    </a:cubicBezTo>
                    <a:cubicBezTo>
                      <a:pt x="134" y="261"/>
                      <a:pt x="62" y="205"/>
                      <a:pt x="124" y="247"/>
                    </a:cubicBezTo>
                    <a:cubicBezTo>
                      <a:pt x="139" y="273"/>
                      <a:pt x="151" y="281"/>
                      <a:pt x="178" y="291"/>
                    </a:cubicBezTo>
                    <a:cubicBezTo>
                      <a:pt x="196" y="285"/>
                      <a:pt x="215" y="285"/>
                      <a:pt x="232" y="276"/>
                    </a:cubicBezTo>
                    <a:cubicBezTo>
                      <a:pt x="261" y="262"/>
                      <a:pt x="248" y="240"/>
                      <a:pt x="281" y="219"/>
                    </a:cubicBezTo>
                    <a:cubicBezTo>
                      <a:pt x="294" y="221"/>
                      <a:pt x="308" y="227"/>
                      <a:pt x="321" y="226"/>
                    </a:cubicBezTo>
                    <a:cubicBezTo>
                      <a:pt x="348" y="222"/>
                      <a:pt x="355" y="181"/>
                      <a:pt x="362" y="160"/>
                    </a:cubicBezTo>
                    <a:cubicBezTo>
                      <a:pt x="349" y="97"/>
                      <a:pt x="335" y="87"/>
                      <a:pt x="281" y="66"/>
                    </a:cubicBezTo>
                    <a:cubicBezTo>
                      <a:pt x="263" y="68"/>
                      <a:pt x="244" y="75"/>
                      <a:pt x="226" y="74"/>
                    </a:cubicBezTo>
                    <a:cubicBezTo>
                      <a:pt x="174" y="70"/>
                      <a:pt x="139" y="16"/>
                      <a:pt x="90" y="1"/>
                    </a:cubicBezTo>
                    <a:cubicBezTo>
                      <a:pt x="69" y="5"/>
                      <a:pt x="43" y="0"/>
                      <a:pt x="28" y="16"/>
                    </a:cubicBezTo>
                    <a:cubicBezTo>
                      <a:pt x="16" y="28"/>
                      <a:pt x="24" y="59"/>
                      <a:pt x="0" y="59"/>
                    </a:cubicBezTo>
                  </a:path>
                </a:pathLst>
              </a:custGeom>
              <a:grpFill/>
              <a:ln w="7938" cap="rnd">
                <a:solidFill>
                  <a:srgbClr val="CC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47" name="สี่เหลี่ยมผืนผ้า 146"/>
          <p:cNvSpPr/>
          <p:nvPr/>
        </p:nvSpPr>
        <p:spPr>
          <a:xfrm>
            <a:off x="204022" y="5157192"/>
            <a:ext cx="3071834" cy="63094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h-TH" sz="3500" b="1" cap="none" spc="0" dirty="0" smtClean="0">
                <a:ln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สร้างพระเจดีย์จากยอด</a:t>
            </a:r>
            <a:endParaRPr lang="th-TH" sz="3500" b="1" cap="none" spc="0" dirty="0">
              <a:ln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IrisUPC" pitchFamily="34" charset="-34"/>
            </a:endParaRPr>
          </a:p>
        </p:txBody>
      </p:sp>
      <p:sp>
        <p:nvSpPr>
          <p:cNvPr id="148" name="สี่เหลี่ยมผืนผ้า 106"/>
          <p:cNvSpPr/>
          <p:nvPr/>
        </p:nvSpPr>
        <p:spPr>
          <a:xfrm>
            <a:off x="7576093" y="2667355"/>
            <a:ext cx="131638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32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IrisUPC" pitchFamily="34" charset="-34"/>
              </a:rPr>
              <a:t>การศึกษา</a:t>
            </a:r>
            <a:endParaRPr lang="th-TH" sz="3200" b="1" cap="none" spc="0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IrisUPC" pitchFamily="34" charset="-34"/>
            </a:endParaRPr>
          </a:p>
        </p:txBody>
      </p:sp>
      <p:sp>
        <p:nvSpPr>
          <p:cNvPr id="149" name="สี่เหลี่ยมผืนผ้า 106"/>
          <p:cNvSpPr/>
          <p:nvPr/>
        </p:nvSpPr>
        <p:spPr>
          <a:xfrm>
            <a:off x="7588458" y="3356992"/>
            <a:ext cx="65595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32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IrisUPC" pitchFamily="34" charset="-34"/>
              </a:rPr>
              <a:t>ฯลฯ</a:t>
            </a:r>
            <a:endParaRPr lang="th-TH" sz="3200" b="1" cap="none" spc="0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IrisUPC" pitchFamily="34" charset="-34"/>
            </a:endParaRPr>
          </a:p>
        </p:txBody>
      </p:sp>
      <p:cxnSp>
        <p:nvCxnSpPr>
          <p:cNvPr id="158" name="ตัวเชื่อมต่อตรง 99"/>
          <p:cNvCxnSpPr/>
          <p:nvPr/>
        </p:nvCxnSpPr>
        <p:spPr>
          <a:xfrm>
            <a:off x="5143504" y="1928802"/>
            <a:ext cx="797788" cy="5536"/>
          </a:xfrm>
          <a:prstGeom prst="line">
            <a:avLst/>
          </a:prstGeom>
          <a:ln w="28575" cmpd="sng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1"/>
          <p:cNvSpPr/>
          <p:nvPr/>
        </p:nvSpPr>
        <p:spPr>
          <a:xfrm>
            <a:off x="142844" y="71414"/>
            <a:ext cx="8858312" cy="12387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h-TH" sz="7200" b="1" cap="none" spc="0" dirty="0" smtClean="0">
                <a:ln/>
                <a:solidFill>
                  <a:schemeClr val="bg1"/>
                </a:solidFill>
                <a:effectLst/>
                <a:cs typeface="IrisUPC" pitchFamily="34" charset="-34"/>
              </a:rPr>
              <a:t>จิตเล็ก - จิตใหญ่</a:t>
            </a:r>
            <a:endParaRPr lang="th-TH" sz="7200" b="1" cap="none" spc="0" dirty="0">
              <a:ln/>
              <a:solidFill>
                <a:schemeClr val="bg1"/>
              </a:solidFill>
              <a:effectLst/>
              <a:cs typeface="IrisUPC" pitchFamily="34" charset="-34"/>
            </a:endParaRPr>
          </a:p>
        </p:txBody>
      </p:sp>
      <p:sp>
        <p:nvSpPr>
          <p:cNvPr id="3" name="สี่เหลี่ยมผืนผ้า 2"/>
          <p:cNvSpPr/>
          <p:nvPr/>
        </p:nvSpPr>
        <p:spPr>
          <a:xfrm>
            <a:off x="0" y="4149080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5400" b="1" dirty="0" smtClean="0">
                <a:ln w="19050">
                  <a:noFill/>
                  <a:prstDash val="solid"/>
                </a:ln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   จิตเล็ก  </a:t>
            </a:r>
            <a:r>
              <a:rPr lang="en-US" sz="4400" b="1" dirty="0" smtClean="0">
                <a:ln w="19050">
                  <a:noFill/>
                  <a:prstDash val="solid"/>
                </a:ln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=</a:t>
            </a:r>
            <a:r>
              <a:rPr lang="en-US" sz="5400" b="1" dirty="0" smtClean="0">
                <a:ln w="19050">
                  <a:noFill/>
                  <a:prstDash val="solid"/>
                </a:ln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  </a:t>
            </a:r>
            <a:r>
              <a:rPr lang="th-TH" sz="5400" b="1" dirty="0" smtClean="0">
                <a:ln w="19050">
                  <a:noFill/>
                  <a:prstDash val="solid"/>
                </a:ln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บีบคั้น</a:t>
            </a:r>
            <a:endParaRPr lang="th-TH" sz="5400" b="1" dirty="0">
              <a:ln w="19050">
                <a:noFill/>
                <a:prstDash val="solid"/>
              </a:ln>
              <a:solidFill>
                <a:srgbClr val="CC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IrisUPC" pitchFamily="34" charset="-34"/>
            </a:endParaRP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0" y="4941168"/>
            <a:ext cx="914400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th-TH" sz="5400" b="1" cap="none" spc="0" dirty="0" smtClean="0">
                <a:ln/>
                <a:solidFill>
                  <a:schemeClr val="bg1"/>
                </a:solidFill>
                <a:effectLst>
                  <a:glow rad="139700">
                    <a:srgbClr val="000099">
                      <a:alpha val="40000"/>
                    </a:srgbClr>
                  </a:glow>
                </a:effectLst>
                <a:cs typeface="IrisUPC" pitchFamily="34" charset="-34"/>
              </a:rPr>
              <a:t>   </a:t>
            </a:r>
            <a:r>
              <a:rPr lang="th-TH" sz="6000" b="1" cap="none" spc="0" dirty="0" smtClean="0">
                <a:ln/>
                <a:solidFill>
                  <a:schemeClr val="bg1"/>
                </a:solidFill>
                <a:effectLst>
                  <a:glow rad="139700">
                    <a:srgbClr val="000099">
                      <a:alpha val="40000"/>
                    </a:srgbClr>
                  </a:glow>
                </a:effectLst>
                <a:cs typeface="IrisUPC" pitchFamily="34" charset="-34"/>
              </a:rPr>
              <a:t>จิตใหญ่ </a:t>
            </a:r>
            <a:r>
              <a:rPr lang="en-US" sz="4400" b="1" cap="none" spc="0" dirty="0" smtClean="0">
                <a:ln/>
                <a:solidFill>
                  <a:schemeClr val="bg1"/>
                </a:solidFill>
                <a:effectLst>
                  <a:glow rad="139700">
                    <a:srgbClr val="000099">
                      <a:alpha val="40000"/>
                    </a:srgbClr>
                  </a:glow>
                </a:effectLst>
                <a:cs typeface="IrisUPC" pitchFamily="34" charset="-34"/>
              </a:rPr>
              <a:t>=</a:t>
            </a:r>
            <a:r>
              <a:rPr lang="en-US" sz="5400" b="1" cap="none" spc="0" dirty="0" smtClean="0">
                <a:ln/>
                <a:solidFill>
                  <a:schemeClr val="bg1"/>
                </a:solidFill>
                <a:effectLst>
                  <a:glow rad="139700">
                    <a:srgbClr val="000099">
                      <a:alpha val="40000"/>
                    </a:srgbClr>
                  </a:glow>
                </a:effectLst>
                <a:cs typeface="IrisUPC" pitchFamily="34" charset="-34"/>
              </a:rPr>
              <a:t>  </a:t>
            </a:r>
            <a:r>
              <a:rPr lang="th-TH" sz="5400" b="1" cap="none" spc="0" dirty="0" smtClean="0">
                <a:ln/>
                <a:solidFill>
                  <a:schemeClr val="bg1"/>
                </a:solidFill>
                <a:effectLst>
                  <a:glow rad="139700">
                    <a:srgbClr val="000099">
                      <a:alpha val="40000"/>
                    </a:srgbClr>
                  </a:glow>
                </a:effectLst>
                <a:cs typeface="IrisUPC" pitchFamily="34" charset="-34"/>
              </a:rPr>
              <a:t>อิสระ ความสุข</a:t>
            </a:r>
            <a:endParaRPr lang="th-TH" sz="5400" b="1" cap="none" spc="0" dirty="0">
              <a:ln/>
              <a:solidFill>
                <a:schemeClr val="bg1"/>
              </a:solidFill>
              <a:effectLst>
                <a:glow rad="139700">
                  <a:srgbClr val="000099">
                    <a:alpha val="40000"/>
                  </a:srgbClr>
                </a:glow>
              </a:effectLst>
              <a:cs typeface="IrisUPC" pitchFamily="34" charset="-34"/>
            </a:endParaRPr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6516216" y="2204864"/>
            <a:ext cx="233975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r"/>
            <a:r>
              <a:rPr lang="th-TH" sz="5400" b="1" cap="none" spc="0" dirty="0" smtClean="0">
                <a:ln/>
                <a:solidFill>
                  <a:schemeClr val="bg1"/>
                </a:solidFill>
                <a:effectLst/>
                <a:cs typeface="IrisUPC" pitchFamily="34" charset="-34"/>
              </a:rPr>
              <a:t>ธรรมชาติ</a:t>
            </a:r>
            <a:endParaRPr lang="th-TH" sz="5400" b="1" cap="none" spc="0" dirty="0">
              <a:ln/>
              <a:solidFill>
                <a:schemeClr val="bg1"/>
              </a:solidFill>
              <a:effectLst/>
              <a:cs typeface="IrisUPC" pitchFamily="34" charset="-34"/>
            </a:endParaRPr>
          </a:p>
        </p:txBody>
      </p:sp>
      <p:grpSp>
        <p:nvGrpSpPr>
          <p:cNvPr id="8" name="Group 4"/>
          <p:cNvGrpSpPr>
            <a:grpSpLocks/>
          </p:cNvGrpSpPr>
          <p:nvPr/>
        </p:nvGrpSpPr>
        <p:grpSpPr bwMode="auto">
          <a:xfrm>
            <a:off x="984658" y="2420888"/>
            <a:ext cx="765175" cy="800100"/>
            <a:chOff x="819" y="1243"/>
            <a:chExt cx="454" cy="518"/>
          </a:xfrm>
        </p:grpSpPr>
        <p:grpSp>
          <p:nvGrpSpPr>
            <p:cNvPr id="9" name="Group 5"/>
            <p:cNvGrpSpPr>
              <a:grpSpLocks/>
            </p:cNvGrpSpPr>
            <p:nvPr/>
          </p:nvGrpSpPr>
          <p:grpSpPr bwMode="auto">
            <a:xfrm>
              <a:off x="819" y="1245"/>
              <a:ext cx="454" cy="519"/>
              <a:chOff x="192" y="1917"/>
              <a:chExt cx="1042" cy="1102"/>
            </a:xfrm>
          </p:grpSpPr>
          <p:pic>
            <p:nvPicPr>
              <p:cNvPr id="11" name="Picture 6" descr="light_shadow"/>
              <p:cNvPicPr>
                <a:picLocks noChangeAspect="1" noChangeArrowheads="1"/>
              </p:cNvPicPr>
              <p:nvPr/>
            </p:nvPicPr>
            <p:blipFill>
              <a:blip r:embed="rId2" cstate="print">
                <a:lum bright="-78000" contrast="-78000"/>
              </a:blip>
              <a:srcRect/>
              <a:stretch>
                <a:fillRect/>
              </a:stretch>
            </p:blipFill>
            <p:spPr bwMode="gray">
              <a:xfrm>
                <a:off x="291" y="2781"/>
                <a:ext cx="858" cy="238"/>
              </a:xfrm>
              <a:prstGeom prst="rect">
                <a:avLst/>
              </a:prstGeom>
              <a:noFill/>
            </p:spPr>
          </p:pic>
          <p:pic>
            <p:nvPicPr>
              <p:cNvPr id="12" name="Picture 7" descr="circuler_1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gray">
              <a:xfrm>
                <a:off x="192" y="1917"/>
                <a:ext cx="1042" cy="1016"/>
              </a:xfrm>
              <a:prstGeom prst="rect">
                <a:avLst/>
              </a:prstGeom>
              <a:noFill/>
            </p:spPr>
          </p:pic>
          <p:sp>
            <p:nvSpPr>
              <p:cNvPr id="13" name="Oval 8"/>
              <p:cNvSpPr>
                <a:spLocks noChangeArrowheads="1"/>
              </p:cNvSpPr>
              <p:nvPr/>
            </p:nvSpPr>
            <p:spPr bwMode="gray">
              <a:xfrm>
                <a:off x="192" y="1917"/>
                <a:ext cx="1035" cy="1019"/>
              </a:xfrm>
              <a:prstGeom prst="ellipse">
                <a:avLst/>
              </a:prstGeom>
              <a:gradFill rotWithShape="1">
                <a:gsLst>
                  <a:gs pos="0">
                    <a:schemeClr val="folHlink">
                      <a:alpha val="55000"/>
                    </a:schemeClr>
                  </a:gs>
                  <a:gs pos="50000">
                    <a:schemeClr val="folHlink">
                      <a:gamma/>
                      <a:shade val="46275"/>
                      <a:invGamma/>
                      <a:alpha val="89999"/>
                    </a:schemeClr>
                  </a:gs>
                  <a:gs pos="100000">
                    <a:schemeClr val="folHlink">
                      <a:alpha val="55000"/>
                    </a:scheme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</p:grpSp>
        <p:pic>
          <p:nvPicPr>
            <p:cNvPr id="10" name="Picture 9" descr="Picture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gray">
            <a:xfrm>
              <a:off x="864" y="1248"/>
              <a:ext cx="359" cy="169"/>
            </a:xfrm>
            <a:prstGeom prst="rect">
              <a:avLst/>
            </a:prstGeom>
            <a:noFill/>
          </p:spPr>
        </p:pic>
      </p:grpSp>
      <p:grpSp>
        <p:nvGrpSpPr>
          <p:cNvPr id="14" name="Group 14"/>
          <p:cNvGrpSpPr>
            <a:grpSpLocks/>
          </p:cNvGrpSpPr>
          <p:nvPr/>
        </p:nvGrpSpPr>
        <p:grpSpPr bwMode="auto">
          <a:xfrm>
            <a:off x="1747100" y="2204864"/>
            <a:ext cx="1079500" cy="1079500"/>
            <a:chOff x="2056" y="3284"/>
            <a:chExt cx="680" cy="680"/>
          </a:xfrm>
        </p:grpSpPr>
        <p:pic>
          <p:nvPicPr>
            <p:cNvPr id="15" name="Picture 15" descr="light_shadow"/>
            <p:cNvPicPr>
              <a:picLocks noChangeAspect="1" noChangeArrowheads="1"/>
            </p:cNvPicPr>
            <p:nvPr/>
          </p:nvPicPr>
          <p:blipFill>
            <a:blip r:embed="rId5" cstate="print">
              <a:lum bright="-78000" contrast="-78000"/>
            </a:blip>
            <a:srcRect/>
            <a:stretch>
              <a:fillRect/>
            </a:stretch>
          </p:blipFill>
          <p:spPr bwMode="gray">
            <a:xfrm>
              <a:off x="2121" y="3817"/>
              <a:ext cx="560" cy="147"/>
            </a:xfrm>
            <a:prstGeom prst="rect">
              <a:avLst/>
            </a:prstGeom>
            <a:noFill/>
          </p:spPr>
        </p:pic>
        <p:pic>
          <p:nvPicPr>
            <p:cNvPr id="16" name="Picture 16" descr="circuler_1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gray">
            <a:xfrm>
              <a:off x="2056" y="3284"/>
              <a:ext cx="680" cy="627"/>
            </a:xfrm>
            <a:prstGeom prst="rect">
              <a:avLst/>
            </a:prstGeom>
            <a:noFill/>
          </p:spPr>
        </p:pic>
        <p:sp>
          <p:nvSpPr>
            <p:cNvPr id="17" name="Oval 17"/>
            <p:cNvSpPr>
              <a:spLocks noChangeArrowheads="1"/>
            </p:cNvSpPr>
            <p:nvPr/>
          </p:nvSpPr>
          <p:spPr bwMode="gray">
            <a:xfrm>
              <a:off x="2056" y="3284"/>
              <a:ext cx="679" cy="629"/>
            </a:xfrm>
            <a:prstGeom prst="ellipse">
              <a:avLst/>
            </a:prstGeom>
            <a:gradFill rotWithShape="1">
              <a:gsLst>
                <a:gs pos="0">
                  <a:schemeClr val="accent2">
                    <a:alpha val="55000"/>
                  </a:schemeClr>
                </a:gs>
                <a:gs pos="50000">
                  <a:schemeClr val="accent2">
                    <a:gamma/>
                    <a:shade val="46275"/>
                    <a:invGamma/>
                    <a:alpha val="89999"/>
                  </a:schemeClr>
                </a:gs>
                <a:gs pos="100000">
                  <a:schemeClr val="accent2">
                    <a:alpha val="55000"/>
                  </a:scheme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h-TH"/>
            </a:p>
          </p:txBody>
        </p:sp>
        <p:pic>
          <p:nvPicPr>
            <p:cNvPr id="18" name="Picture 18" descr="Picture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gray">
            <a:xfrm>
              <a:off x="2123" y="3291"/>
              <a:ext cx="538" cy="221"/>
            </a:xfrm>
            <a:prstGeom prst="rect">
              <a:avLst/>
            </a:prstGeom>
            <a:noFill/>
          </p:spPr>
        </p:pic>
      </p:grpSp>
      <p:grpSp>
        <p:nvGrpSpPr>
          <p:cNvPr id="20" name="Group 20"/>
          <p:cNvGrpSpPr>
            <a:grpSpLocks/>
          </p:cNvGrpSpPr>
          <p:nvPr/>
        </p:nvGrpSpPr>
        <p:grpSpPr bwMode="auto">
          <a:xfrm>
            <a:off x="2827220" y="1916832"/>
            <a:ext cx="1568450" cy="1600200"/>
            <a:chOff x="3068" y="2516"/>
            <a:chExt cx="988" cy="1008"/>
          </a:xfrm>
        </p:grpSpPr>
        <p:pic>
          <p:nvPicPr>
            <p:cNvPr id="21" name="Picture 21" descr="light_shadow"/>
            <p:cNvPicPr>
              <a:picLocks noChangeAspect="1" noChangeArrowheads="1"/>
            </p:cNvPicPr>
            <p:nvPr/>
          </p:nvPicPr>
          <p:blipFill>
            <a:blip r:embed="rId7" cstate="print">
              <a:lum bright="-78000" contrast="-78000"/>
            </a:blip>
            <a:srcRect/>
            <a:stretch>
              <a:fillRect/>
            </a:stretch>
          </p:blipFill>
          <p:spPr bwMode="gray">
            <a:xfrm>
              <a:off x="3165" y="3306"/>
              <a:ext cx="811" cy="218"/>
            </a:xfrm>
            <a:prstGeom prst="rect">
              <a:avLst/>
            </a:prstGeom>
            <a:noFill/>
          </p:spPr>
        </p:pic>
        <p:pic>
          <p:nvPicPr>
            <p:cNvPr id="22" name="Picture 22" descr="circuler_1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gray">
            <a:xfrm>
              <a:off x="3072" y="2516"/>
              <a:ext cx="984" cy="929"/>
            </a:xfrm>
            <a:prstGeom prst="rect">
              <a:avLst/>
            </a:prstGeom>
            <a:noFill/>
          </p:spPr>
        </p:pic>
        <p:sp>
          <p:nvSpPr>
            <p:cNvPr id="23" name="Oval 23"/>
            <p:cNvSpPr>
              <a:spLocks noChangeArrowheads="1"/>
            </p:cNvSpPr>
            <p:nvPr/>
          </p:nvSpPr>
          <p:spPr bwMode="gray">
            <a:xfrm>
              <a:off x="3068" y="2516"/>
              <a:ext cx="986" cy="932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55000"/>
                  </a:schemeClr>
                </a:gs>
                <a:gs pos="50000">
                  <a:schemeClr val="accent1">
                    <a:gamma/>
                    <a:shade val="46275"/>
                    <a:invGamma/>
                    <a:alpha val="89999"/>
                  </a:schemeClr>
                </a:gs>
                <a:gs pos="100000">
                  <a:schemeClr val="accent1">
                    <a:alpha val="55000"/>
                  </a:scheme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h-TH"/>
            </a:p>
          </p:txBody>
        </p:sp>
        <p:pic>
          <p:nvPicPr>
            <p:cNvPr id="24" name="Picture 24" descr="Picture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gray">
            <a:xfrm>
              <a:off x="3170" y="2526"/>
              <a:ext cx="778" cy="329"/>
            </a:xfrm>
            <a:prstGeom prst="rect">
              <a:avLst/>
            </a:prstGeom>
            <a:noFill/>
          </p:spPr>
        </p:pic>
      </p:grpSp>
      <p:grpSp>
        <p:nvGrpSpPr>
          <p:cNvPr id="26" name="Group 26"/>
          <p:cNvGrpSpPr>
            <a:grpSpLocks/>
          </p:cNvGrpSpPr>
          <p:nvPr/>
        </p:nvGrpSpPr>
        <p:grpSpPr bwMode="auto">
          <a:xfrm>
            <a:off x="4397541" y="1556792"/>
            <a:ext cx="2279650" cy="2362200"/>
            <a:chOff x="3984" y="1028"/>
            <a:chExt cx="1436" cy="1488"/>
          </a:xfrm>
        </p:grpSpPr>
        <p:pic>
          <p:nvPicPr>
            <p:cNvPr id="27" name="Picture 27" descr="light_shadow"/>
            <p:cNvPicPr>
              <a:picLocks noChangeAspect="1" noChangeArrowheads="1"/>
            </p:cNvPicPr>
            <p:nvPr/>
          </p:nvPicPr>
          <p:blipFill>
            <a:blip r:embed="rId9" cstate="print">
              <a:lum bright="-78000" contrast="-78000"/>
            </a:blip>
            <a:srcRect/>
            <a:stretch>
              <a:fillRect/>
            </a:stretch>
          </p:blipFill>
          <p:spPr bwMode="gray">
            <a:xfrm>
              <a:off x="4120" y="2195"/>
              <a:ext cx="1183" cy="321"/>
            </a:xfrm>
            <a:prstGeom prst="rect">
              <a:avLst/>
            </a:prstGeom>
            <a:noFill/>
          </p:spPr>
        </p:pic>
        <p:pic>
          <p:nvPicPr>
            <p:cNvPr id="28" name="Picture 28" descr="circuler_1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gray">
            <a:xfrm>
              <a:off x="3984" y="1028"/>
              <a:ext cx="1436" cy="1372"/>
            </a:xfrm>
            <a:prstGeom prst="rect">
              <a:avLst/>
            </a:prstGeom>
            <a:noFill/>
          </p:spPr>
        </p:pic>
        <p:sp>
          <p:nvSpPr>
            <p:cNvPr id="29" name="Oval 29"/>
            <p:cNvSpPr>
              <a:spLocks noChangeArrowheads="1"/>
            </p:cNvSpPr>
            <p:nvPr/>
          </p:nvSpPr>
          <p:spPr bwMode="gray">
            <a:xfrm>
              <a:off x="3984" y="1028"/>
              <a:ext cx="1434" cy="1376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alpha val="55000"/>
                  </a:schemeClr>
                </a:gs>
                <a:gs pos="50000">
                  <a:schemeClr val="hlink">
                    <a:gamma/>
                    <a:shade val="46275"/>
                    <a:invGamma/>
                    <a:alpha val="89999"/>
                  </a:schemeClr>
                </a:gs>
                <a:gs pos="100000">
                  <a:schemeClr val="hlink">
                    <a:alpha val="55000"/>
                  </a:scheme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h-TH"/>
            </a:p>
          </p:txBody>
        </p:sp>
        <p:pic>
          <p:nvPicPr>
            <p:cNvPr id="30" name="Picture 30" descr="Picture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gray">
            <a:xfrm>
              <a:off x="4126" y="1042"/>
              <a:ext cx="1136" cy="486"/>
            </a:xfrm>
            <a:prstGeom prst="rect">
              <a:avLst/>
            </a:prstGeom>
            <a:noFill/>
          </p:spPr>
        </p:pic>
      </p:grpSp>
      <p:grpSp>
        <p:nvGrpSpPr>
          <p:cNvPr id="38" name="Group 14"/>
          <p:cNvGrpSpPr>
            <a:grpSpLocks/>
          </p:cNvGrpSpPr>
          <p:nvPr/>
        </p:nvGrpSpPr>
        <p:grpSpPr bwMode="auto">
          <a:xfrm>
            <a:off x="468164" y="2548316"/>
            <a:ext cx="503436" cy="575444"/>
            <a:chOff x="2056" y="3284"/>
            <a:chExt cx="680" cy="680"/>
          </a:xfrm>
        </p:grpSpPr>
        <p:pic>
          <p:nvPicPr>
            <p:cNvPr id="39" name="Picture 15" descr="light_shadow"/>
            <p:cNvPicPr>
              <a:picLocks noChangeAspect="1" noChangeArrowheads="1"/>
            </p:cNvPicPr>
            <p:nvPr/>
          </p:nvPicPr>
          <p:blipFill>
            <a:blip r:embed="rId10" cstate="print">
              <a:lum bright="-78000" contrast="-78000"/>
            </a:blip>
            <a:srcRect/>
            <a:stretch>
              <a:fillRect/>
            </a:stretch>
          </p:blipFill>
          <p:spPr bwMode="gray">
            <a:xfrm>
              <a:off x="2121" y="3817"/>
              <a:ext cx="560" cy="147"/>
            </a:xfrm>
            <a:prstGeom prst="rect">
              <a:avLst/>
            </a:prstGeom>
            <a:noFill/>
          </p:spPr>
        </p:pic>
        <p:pic>
          <p:nvPicPr>
            <p:cNvPr id="40" name="Picture 16" descr="circuler_1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gray">
            <a:xfrm>
              <a:off x="2056" y="3284"/>
              <a:ext cx="680" cy="627"/>
            </a:xfrm>
            <a:prstGeom prst="rect">
              <a:avLst/>
            </a:prstGeom>
            <a:noFill/>
          </p:spPr>
        </p:pic>
        <p:sp>
          <p:nvSpPr>
            <p:cNvPr id="41" name="Oval 17"/>
            <p:cNvSpPr>
              <a:spLocks noChangeArrowheads="1"/>
            </p:cNvSpPr>
            <p:nvPr/>
          </p:nvSpPr>
          <p:spPr bwMode="gray">
            <a:xfrm>
              <a:off x="2056" y="3284"/>
              <a:ext cx="679" cy="629"/>
            </a:xfrm>
            <a:prstGeom prst="ellipse">
              <a:avLst/>
            </a:prstGeom>
            <a:gradFill rotWithShape="1">
              <a:gsLst>
                <a:gs pos="0">
                  <a:schemeClr val="accent2">
                    <a:alpha val="55000"/>
                  </a:schemeClr>
                </a:gs>
                <a:gs pos="50000">
                  <a:schemeClr val="accent2">
                    <a:gamma/>
                    <a:shade val="46275"/>
                    <a:invGamma/>
                    <a:alpha val="89999"/>
                  </a:schemeClr>
                </a:gs>
                <a:gs pos="100000">
                  <a:schemeClr val="accent2">
                    <a:alpha val="55000"/>
                  </a:scheme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h-TH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pic>
          <p:nvPicPr>
            <p:cNvPr id="42" name="Picture 18" descr="Picture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gray">
            <a:xfrm>
              <a:off x="2123" y="3291"/>
              <a:ext cx="538" cy="221"/>
            </a:xfrm>
            <a:prstGeom prst="rect">
              <a:avLst/>
            </a:prstGeom>
            <a:noFill/>
          </p:spPr>
        </p:pic>
      </p:grpSp>
      <p:grpSp>
        <p:nvGrpSpPr>
          <p:cNvPr id="43" name="Group 20"/>
          <p:cNvGrpSpPr>
            <a:grpSpLocks/>
          </p:cNvGrpSpPr>
          <p:nvPr/>
        </p:nvGrpSpPr>
        <p:grpSpPr bwMode="auto">
          <a:xfrm>
            <a:off x="99718" y="2692896"/>
            <a:ext cx="353971" cy="376064"/>
            <a:chOff x="3068" y="2516"/>
            <a:chExt cx="988" cy="1008"/>
          </a:xfrm>
        </p:grpSpPr>
        <p:pic>
          <p:nvPicPr>
            <p:cNvPr id="44" name="Picture 21" descr="light_shadow"/>
            <p:cNvPicPr>
              <a:picLocks noChangeAspect="1" noChangeArrowheads="1"/>
            </p:cNvPicPr>
            <p:nvPr/>
          </p:nvPicPr>
          <p:blipFill>
            <a:blip r:embed="rId12" cstate="print">
              <a:lum bright="-78000" contrast="-78000"/>
            </a:blip>
            <a:srcRect/>
            <a:stretch>
              <a:fillRect/>
            </a:stretch>
          </p:blipFill>
          <p:spPr bwMode="gray">
            <a:xfrm>
              <a:off x="3165" y="3306"/>
              <a:ext cx="811" cy="218"/>
            </a:xfrm>
            <a:prstGeom prst="rect">
              <a:avLst/>
            </a:prstGeom>
            <a:noFill/>
          </p:spPr>
        </p:pic>
        <p:pic>
          <p:nvPicPr>
            <p:cNvPr id="45" name="Picture 22" descr="circuler_1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gray">
            <a:xfrm>
              <a:off x="3072" y="2516"/>
              <a:ext cx="984" cy="929"/>
            </a:xfrm>
            <a:prstGeom prst="rect">
              <a:avLst/>
            </a:prstGeom>
            <a:noFill/>
          </p:spPr>
        </p:pic>
        <p:sp>
          <p:nvSpPr>
            <p:cNvPr id="46" name="Oval 23"/>
            <p:cNvSpPr>
              <a:spLocks noChangeArrowheads="1"/>
            </p:cNvSpPr>
            <p:nvPr/>
          </p:nvSpPr>
          <p:spPr bwMode="gray">
            <a:xfrm>
              <a:off x="3068" y="2516"/>
              <a:ext cx="986" cy="932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55000"/>
                  </a:schemeClr>
                </a:gs>
                <a:gs pos="50000">
                  <a:schemeClr val="accent1">
                    <a:gamma/>
                    <a:shade val="46275"/>
                    <a:invGamma/>
                    <a:alpha val="89999"/>
                  </a:schemeClr>
                </a:gs>
                <a:gs pos="100000">
                  <a:schemeClr val="accent1">
                    <a:alpha val="55000"/>
                  </a:scheme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h-TH"/>
            </a:p>
          </p:txBody>
        </p:sp>
        <p:pic>
          <p:nvPicPr>
            <p:cNvPr id="47" name="Picture 24" descr="Picture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gray">
            <a:xfrm>
              <a:off x="3170" y="2526"/>
              <a:ext cx="778" cy="329"/>
            </a:xfrm>
            <a:prstGeom prst="rect">
              <a:avLst/>
            </a:prstGeom>
            <a:noFill/>
          </p:spPr>
        </p:pic>
      </p:grpSp>
      <p:cxnSp>
        <p:nvCxnSpPr>
          <p:cNvPr id="51" name="Straight Connector 50"/>
          <p:cNvCxnSpPr/>
          <p:nvPr/>
        </p:nvCxnSpPr>
        <p:spPr>
          <a:xfrm rot="16200000" flipH="1">
            <a:off x="3117726" y="274763"/>
            <a:ext cx="792088" cy="6524499"/>
          </a:xfrm>
          <a:prstGeom prst="line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251520" y="1268760"/>
            <a:ext cx="6192690" cy="1296145"/>
          </a:xfrm>
          <a:prstGeom prst="line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54" name="สี่เหลี่ยมผืนผ้า 3"/>
          <p:cNvSpPr/>
          <p:nvPr/>
        </p:nvSpPr>
        <p:spPr>
          <a:xfrm>
            <a:off x="0" y="5517232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th-TH" sz="5400" b="1" dirty="0" smtClean="0">
                <a:ln/>
                <a:solidFill>
                  <a:schemeClr val="bg1"/>
                </a:solidFill>
                <a:effectLst>
                  <a:glow rad="139700">
                    <a:srgbClr val="000099">
                      <a:alpha val="40000"/>
                    </a:srgbClr>
                  </a:glow>
                </a:effectLst>
                <a:cs typeface="IrisUPC" pitchFamily="34" charset="-34"/>
              </a:rPr>
              <a:t>                   </a:t>
            </a:r>
            <a:r>
              <a:rPr lang="th-TH" sz="5400" b="1" cap="none" spc="0" dirty="0" smtClean="0">
                <a:ln/>
                <a:solidFill>
                  <a:schemeClr val="bg1"/>
                </a:solidFill>
                <a:effectLst>
                  <a:glow rad="139700">
                    <a:srgbClr val="000099">
                      <a:alpha val="40000"/>
                    </a:srgbClr>
                  </a:glow>
                </a:effectLst>
                <a:cs typeface="IrisUPC" pitchFamily="34" charset="-34"/>
              </a:rPr>
              <a:t>ความงาม ความรักอันไพศาล </a:t>
            </a:r>
            <a:endParaRPr lang="th-TH" sz="5400" b="1" cap="none" spc="0" dirty="0">
              <a:ln/>
              <a:solidFill>
                <a:schemeClr val="bg1"/>
              </a:solidFill>
              <a:effectLst>
                <a:glow rad="139700">
                  <a:srgbClr val="000099">
                    <a:alpha val="40000"/>
                  </a:srgbClr>
                </a:glow>
              </a:effectLst>
              <a:cs typeface="IrisUPC" pitchFamily="34" charset="-34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1"/>
          <p:cNvSpPr/>
          <p:nvPr/>
        </p:nvSpPr>
        <p:spPr>
          <a:xfrm>
            <a:off x="0" y="0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h-TH" sz="7200" b="1" dirty="0" smtClean="0">
                <a:ln/>
                <a:solidFill>
                  <a:schemeClr val="bg1"/>
                </a:solidFill>
                <a:cs typeface="IrisUPC" pitchFamily="34" charset="-34"/>
              </a:rPr>
              <a:t>สร้างจิตสำนึกใหม่</a:t>
            </a:r>
            <a:endParaRPr lang="th-TH" sz="7200" b="1" cap="none" spc="0" dirty="0">
              <a:ln/>
              <a:solidFill>
                <a:schemeClr val="bg1"/>
              </a:solidFill>
              <a:effectLst/>
              <a:cs typeface="IrisUPC" pitchFamily="34" charset="-34"/>
            </a:endParaRPr>
          </a:p>
        </p:txBody>
      </p:sp>
      <p:sp>
        <p:nvSpPr>
          <p:cNvPr id="3" name="สี่เหลี่ยมผืนผ้า 2"/>
          <p:cNvSpPr/>
          <p:nvPr/>
        </p:nvSpPr>
        <p:spPr>
          <a:xfrm>
            <a:off x="0" y="1040542"/>
            <a:ext cx="91440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th-TH" sz="4400" b="1" cap="none" spc="0" dirty="0" smtClean="0">
                <a:ln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 ๑. สัมผัสความทุกข์ยากของเพื่อนมนุษย์</a:t>
            </a:r>
            <a:endParaRPr lang="th-TH" sz="4400" b="1" cap="none" spc="0" dirty="0">
              <a:ln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IrisUPC" pitchFamily="34" charset="-34"/>
            </a:endParaRP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0" y="2351160"/>
            <a:ext cx="91440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th-TH" sz="4400" b="1" dirty="0" smtClean="0">
                <a:ln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 ๒</a:t>
            </a:r>
            <a:r>
              <a:rPr lang="th-TH" sz="4400" b="1" cap="none" spc="0" dirty="0" smtClean="0">
                <a:ln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. เข้าถึงความใหญ่ของธรรมชาติ</a:t>
            </a:r>
            <a:endParaRPr lang="th-TH" sz="4400" b="1" cap="none" spc="0" dirty="0">
              <a:ln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IrisUPC" pitchFamily="34" charset="-34"/>
            </a:endParaRPr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0" y="3643314"/>
            <a:ext cx="91440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th-TH" sz="4400" b="1" dirty="0" smtClean="0">
                <a:ln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 ๓</a:t>
            </a:r>
            <a:r>
              <a:rPr lang="th-TH" sz="4400" b="1" cap="none" spc="0" dirty="0" smtClean="0">
                <a:ln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. การเจริญสติ</a:t>
            </a:r>
            <a:endParaRPr lang="th-TH" sz="4400" b="1" cap="none" spc="0" dirty="0">
              <a:ln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IrisUPC" pitchFamily="34" charset="-34"/>
            </a:endParaRPr>
          </a:p>
        </p:txBody>
      </p:sp>
      <p:sp>
        <p:nvSpPr>
          <p:cNvPr id="6" name="สี่เหลี่ยมผืนผ้า 5"/>
          <p:cNvSpPr/>
          <p:nvPr/>
        </p:nvSpPr>
        <p:spPr>
          <a:xfrm>
            <a:off x="0" y="4935692"/>
            <a:ext cx="91440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th-TH" sz="4400" b="1" dirty="0" smtClean="0">
                <a:ln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 ๔</a:t>
            </a:r>
            <a:r>
              <a:rPr lang="th-TH" sz="4400" b="1" cap="none" spc="0" dirty="0" smtClean="0">
                <a:ln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. การทำงานคือการปฏิบัติธรรม</a:t>
            </a:r>
            <a:endParaRPr lang="th-TH" sz="4400" b="1" cap="none" spc="0" dirty="0">
              <a:ln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IrisUPC" pitchFamily="34" charset="-34"/>
            </a:endParaRPr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2699792" y="1708218"/>
            <a:ext cx="644420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th-TH" sz="4400" b="1" dirty="0" smtClean="0">
                <a:ln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๕</a:t>
            </a:r>
            <a:r>
              <a:rPr lang="th-TH" sz="4400" b="1" cap="none" spc="0" dirty="0" smtClean="0">
                <a:ln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. การออกกำลังกาย โยคะ ไทเก๊ก</a:t>
            </a:r>
            <a:endParaRPr lang="th-TH" sz="4400" b="1" cap="none" spc="0" dirty="0">
              <a:ln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IrisUPC" pitchFamily="34" charset="-34"/>
            </a:endParaRPr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2730235" y="2996952"/>
            <a:ext cx="6372199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th-TH" sz="4400" b="1" cap="none" spc="0" dirty="0" smtClean="0">
                <a:ln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๖. </a:t>
            </a:r>
            <a:r>
              <a:rPr lang="th-TH" sz="4400" b="1" cap="none" spc="0" dirty="0" err="1" smtClean="0">
                <a:ln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สุนทรีย</a:t>
            </a:r>
            <a:r>
              <a:rPr lang="th-TH" sz="4400" b="1" cap="none" spc="0" dirty="0" smtClean="0">
                <a:ln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ธรรม</a:t>
            </a:r>
            <a:endParaRPr lang="th-TH" sz="4400" b="1" cap="none" spc="0" dirty="0">
              <a:ln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IrisUPC" pitchFamily="34" charset="-34"/>
            </a:endParaRPr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2572364" y="4221088"/>
            <a:ext cx="651621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th-TH" sz="4400" b="1" dirty="0" smtClean="0">
                <a:ln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 ๗</a:t>
            </a:r>
            <a:r>
              <a:rPr lang="th-TH" sz="4400" b="1" cap="none" spc="0" dirty="0" smtClean="0">
                <a:ln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. การรวมตัวร่วมคิดร่วมทำ</a:t>
            </a:r>
            <a:endParaRPr lang="th-TH" sz="4400" b="1" cap="none" spc="0" dirty="0">
              <a:ln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IrisUPC" pitchFamily="34" charset="-34"/>
            </a:endParaRPr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2195736" y="5683895"/>
            <a:ext cx="694047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4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๘. สำนึกในศักดิ์ศรีและคุณค่าความเป็นคน</a:t>
            </a:r>
            <a:endParaRPr lang="th-TH" sz="4400" b="1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cs typeface="IrisUPC" pitchFamily="34" charset="-34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9FF6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7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8" dur="indefinite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8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9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9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0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0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1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1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2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2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83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1"/>
      <p:bldP spid="4" grpId="0"/>
      <p:bldP spid="4" grpId="1"/>
      <p:bldP spid="5" grpId="0"/>
      <p:bldP spid="5" grpId="1"/>
      <p:bldP spid="6" grpId="0"/>
      <p:bldP spid="6" grpId="1"/>
      <p:bldP spid="8" grpId="0"/>
      <p:bldP spid="8" grpId="1"/>
      <p:bldP spid="9" grpId="0"/>
      <p:bldP spid="9" grpId="1"/>
      <p:bldP spid="10" grpId="0"/>
      <p:bldP spid="10" grpId="1"/>
      <p:bldP spid="11" grpId="0"/>
    </p:bld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</TotalTime>
  <Words>158</Words>
  <Application>Microsoft Office PowerPoint</Application>
  <PresentationFormat>On-screen Show (4:3)</PresentationFormat>
  <Paragraphs>41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ชุดรูปแบบของ Office</vt:lpstr>
      <vt:lpstr>Slide 1</vt:lpstr>
      <vt:lpstr>Slide 2</vt:lpstr>
      <vt:lpstr>Slide 3</vt:lpstr>
      <vt:lpstr>Slide 4</vt:lpstr>
      <vt:lpstr>Slide 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l</dc:creator>
  <cp:lastModifiedBy>chonlada</cp:lastModifiedBy>
  <cp:revision>71</cp:revision>
  <dcterms:created xsi:type="dcterms:W3CDTF">2011-03-15T06:47:56Z</dcterms:created>
  <dcterms:modified xsi:type="dcterms:W3CDTF">2011-06-28T02:00:33Z</dcterms:modified>
</cp:coreProperties>
</file>