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1" r:id="rId4"/>
    <p:sldId id="264" r:id="rId5"/>
    <p:sldId id="269" r:id="rId6"/>
    <p:sldId id="270" r:id="rId7"/>
    <p:sldId id="266" r:id="rId8"/>
    <p:sldId id="271" r:id="rId9"/>
    <p:sldId id="274" r:id="rId10"/>
    <p:sldId id="275" r:id="rId11"/>
    <p:sldId id="276" r:id="rId12"/>
    <p:sldId id="277" r:id="rId13"/>
    <p:sldId id="268" r:id="rId14"/>
    <p:sldId id="278" r:id="rId1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D9FF"/>
    <a:srgbClr val="1D003A"/>
    <a:srgbClr val="D8BDFF"/>
    <a:srgbClr val="860DFF"/>
    <a:srgbClr val="795FD7"/>
    <a:srgbClr val="AD75FF"/>
    <a:srgbClr val="2C0058"/>
    <a:srgbClr val="4D4D4D"/>
    <a:srgbClr val="740D0A"/>
    <a:srgbClr val="C8666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8" y="-1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F5256-68F8-4EE1-BA16-33AAEDFF5EE5}" type="datetimeFigureOut">
              <a:rPr lang="th-TH" smtClean="0"/>
              <a:pPr/>
              <a:t>07/09/61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2174-FF91-4F8D-B4E0-B2EAAE6D3729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ED4B-0434-4B36-944E-5F98225B8007}" type="datetimeFigureOut">
              <a:rPr lang="th-TH" smtClean="0"/>
              <a:pPr/>
              <a:t>07/09/61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CC34-53B7-4D83-9433-33E54E96A18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ED4B-0434-4B36-944E-5F98225B8007}" type="datetimeFigureOut">
              <a:rPr lang="th-TH" smtClean="0"/>
              <a:pPr/>
              <a:t>07/09/61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CC34-53B7-4D83-9433-33E54E96A18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ED4B-0434-4B36-944E-5F98225B8007}" type="datetimeFigureOut">
              <a:rPr lang="th-TH" smtClean="0"/>
              <a:pPr/>
              <a:t>07/09/61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CC34-53B7-4D83-9433-33E54E96A18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ED4B-0434-4B36-944E-5F98225B8007}" type="datetimeFigureOut">
              <a:rPr lang="th-TH" smtClean="0"/>
              <a:pPr/>
              <a:t>07/09/61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CC34-53B7-4D83-9433-33E54E96A18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ED4B-0434-4B36-944E-5F98225B8007}" type="datetimeFigureOut">
              <a:rPr lang="th-TH" smtClean="0"/>
              <a:pPr/>
              <a:t>07/09/61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CC34-53B7-4D83-9433-33E54E96A18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ED4B-0434-4B36-944E-5F98225B8007}" type="datetimeFigureOut">
              <a:rPr lang="th-TH" smtClean="0"/>
              <a:pPr/>
              <a:t>07/09/61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CC34-53B7-4D83-9433-33E54E96A18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ED4B-0434-4B36-944E-5F98225B8007}" type="datetimeFigureOut">
              <a:rPr lang="th-TH" smtClean="0"/>
              <a:pPr/>
              <a:t>07/09/61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CC34-53B7-4D83-9433-33E54E96A18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ED4B-0434-4B36-944E-5F98225B8007}" type="datetimeFigureOut">
              <a:rPr lang="th-TH" smtClean="0"/>
              <a:pPr/>
              <a:t>07/09/61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CC34-53B7-4D83-9433-33E54E96A18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ED4B-0434-4B36-944E-5F98225B8007}" type="datetimeFigureOut">
              <a:rPr lang="th-TH" smtClean="0"/>
              <a:pPr/>
              <a:t>07/09/61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CC34-53B7-4D83-9433-33E54E96A18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ED4B-0434-4B36-944E-5F98225B8007}" type="datetimeFigureOut">
              <a:rPr lang="th-TH" smtClean="0"/>
              <a:pPr/>
              <a:t>07/09/61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CC34-53B7-4D83-9433-33E54E96A18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ED4B-0434-4B36-944E-5F98225B8007}" type="datetimeFigureOut">
              <a:rPr lang="th-TH" smtClean="0"/>
              <a:pPr/>
              <a:t>07/09/61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CC34-53B7-4D83-9433-33E54E96A18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rgbClr val="1D003A"/>
            </a:gs>
            <a:gs pos="80000">
              <a:srgbClr val="795FD7"/>
            </a:gs>
            <a:gs pos="95000">
              <a:srgbClr val="D8BDFF"/>
            </a:gs>
            <a:gs pos="98000">
              <a:schemeClr val="bg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6ED4B-0434-4B36-944E-5F98225B8007}" type="datetimeFigureOut">
              <a:rPr lang="th-TH" smtClean="0"/>
              <a:pPr/>
              <a:t>07/09/61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8CC34-53B7-4D83-9433-33E54E96A18E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0" y="0"/>
            <a:ext cx="91439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66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สังคมศาสตร์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0" y="4710366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0000" endA="900" endPos="58000" dir="5400000" sy="-100000" algn="bl" rotWithShape="0"/>
                </a:effectLst>
                <a:cs typeface="IrisUPC" pitchFamily="34" charset="-34"/>
              </a:rPr>
              <a:t>ศาสตราจารย์นายแพทย์ประเวศ วะสี</a:t>
            </a:r>
            <a:endParaRPr lang="th-TH" sz="4800" b="1" dirty="0">
              <a:ln w="19050">
                <a:noFill/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60000" endA="900" endPos="58000" dir="5400000" sy="-100000" algn="bl" rotWithShape="0"/>
              </a:effectLst>
              <a:cs typeface="IrisUPC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357422" y="5214950"/>
            <a:ext cx="44291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400" b="1" spc="100" dirty="0" smtClean="0">
                <a:ln w="18000">
                  <a:noFill/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cs typeface="IrisUPC" pitchFamily="34" charset="-34"/>
              </a:rPr>
              <a:t>๑๑ กันยายน ๒๕๖๑</a:t>
            </a:r>
            <a:endParaRPr lang="th-TH" sz="4400" b="1" spc="100" dirty="0">
              <a:ln w="18000">
                <a:noFill/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cs typeface="IrisUPC" pitchFamily="34" charset="-34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hidden">
          <a:xfrm>
            <a:off x="76200" y="870858"/>
            <a:ext cx="9067800" cy="4571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" name="สี่เหลี่ยมผืนผ้า 8"/>
          <p:cNvSpPr/>
          <p:nvPr/>
        </p:nvSpPr>
        <p:spPr>
          <a:xfrm>
            <a:off x="0" y="952678"/>
            <a:ext cx="91439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60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ศาสตร์เพื่อการอยู่ร่วมกันอย่าง</a:t>
            </a:r>
            <a:r>
              <a:rPr lang="th-TH" sz="60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สันติสมดุล</a:t>
            </a:r>
            <a:endParaRPr lang="th-TH" sz="6000" b="1" dirty="0" smtClean="0">
              <a:ln w="19050">
                <a:noFill/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10242" name="Picture 2" descr="Image result for à¸à¸à¸°à¸ªà¸±à¸à¸à¸¡à¸¨à¸²à¸ªà¸à¸£à¹ à¸¡à¸¨à¸§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5827" y="2119334"/>
            <a:ext cx="2381236" cy="2381236"/>
          </a:xfrm>
          <a:prstGeom prst="rect">
            <a:avLst/>
          </a:prstGeom>
          <a:noFill/>
        </p:spPr>
      </p:pic>
      <p:sp>
        <p:nvSpPr>
          <p:cNvPr id="12" name="สี่เหลี่ยมผืนผ้า 9"/>
          <p:cNvSpPr/>
          <p:nvPr/>
        </p:nvSpPr>
        <p:spPr>
          <a:xfrm>
            <a:off x="-32" y="6027027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19050">
                  <a:noFill/>
                  <a:prstDash val="solid"/>
                </a:ln>
                <a:solidFill>
                  <a:srgbClr val="860D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0000" endA="900" endPos="58000" dir="5400000" sy="-100000" algn="bl" rotWithShape="0"/>
                </a:effectLst>
                <a:cs typeface="IrisUPC" pitchFamily="34" charset="-34"/>
              </a:rPr>
              <a:t>คณะสังคมศาสตร์ มหาวิทยาลัยศรีนครินทรวิโรฒ</a:t>
            </a:r>
            <a:endParaRPr lang="th-TH" sz="4000" b="1" dirty="0">
              <a:ln w="19050">
                <a:noFill/>
                <a:prstDash val="solid"/>
              </a:ln>
              <a:solidFill>
                <a:srgbClr val="860DF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60000" endA="900" endPos="58000" dir="5400000" sy="-100000" algn="bl" rotWithShape="0"/>
              </a:effectLst>
              <a:cs typeface="IrisUPC" pitchFamily="34" charset="-34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27372" t="13262" r="25642" b="9543"/>
          <a:stretch>
            <a:fillRect/>
          </a:stretch>
        </p:blipFill>
        <p:spPr bwMode="auto">
          <a:xfrm>
            <a:off x="243188" y="1714488"/>
            <a:ext cx="864399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-24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600" b="1" dirty="0" smtClean="0">
                <a:solidFill>
                  <a:schemeClr val="bg1"/>
                </a:solidFill>
                <a:effectLst>
                  <a:glow rad="101600">
                    <a:srgbClr val="006600">
                      <a:alpha val="40000"/>
                    </a:srgbClr>
                  </a:glow>
                </a:effectLst>
                <a:latin typeface="IrisUPC" pitchFamily="34" charset="-34"/>
                <a:cs typeface="IrisUPC" pitchFamily="34" charset="-34"/>
              </a:rPr>
              <a:t>ตำบลคือจุดยุทธศาสตร์พัฒนาประเทศไทย</a:t>
            </a:r>
            <a:endParaRPr lang="th-TH" sz="4600" b="1" dirty="0">
              <a:solidFill>
                <a:schemeClr val="bg1"/>
              </a:solidFill>
              <a:effectLst>
                <a:glow rad="101600">
                  <a:srgbClr val="006600">
                    <a:alpha val="40000"/>
                  </a:srgbClr>
                </a:glo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14298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effectLst>
                  <a:glow rad="101600">
                    <a:srgbClr val="006600">
                      <a:alpha val="40000"/>
                    </a:srgbClr>
                  </a:glow>
                </a:effectLst>
                <a:latin typeface="IrisUPC" pitchFamily="34" charset="-34"/>
                <a:cs typeface="IrisUPC" pitchFamily="34" charset="-34"/>
              </a:rPr>
              <a:t>เป้าหมายตำบล</a:t>
            </a:r>
            <a:endParaRPr lang="th-TH" sz="4000" b="1" dirty="0">
              <a:solidFill>
                <a:schemeClr val="bg1"/>
              </a:solidFill>
              <a:effectLst>
                <a:glow rad="101600">
                  <a:srgbClr val="006600">
                    <a:alpha val="40000"/>
                  </a:srgbClr>
                </a:glo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7148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FFCCFF"/>
                </a:solidFill>
                <a:effectLst>
                  <a:glow rad="101600">
                    <a:srgbClr val="006600">
                      <a:alpha val="40000"/>
                    </a:srgbClr>
                  </a:glow>
                </a:effectLst>
                <a:latin typeface="IrisUPC" pitchFamily="34" charset="-34"/>
                <a:cs typeface="IrisUPC" pitchFamily="34" charset="-34"/>
              </a:rPr>
              <a:t>๘,๐๐๐</a:t>
            </a:r>
            <a:r>
              <a:rPr lang="th-TH" sz="4400" b="1" dirty="0" smtClean="0">
                <a:solidFill>
                  <a:srgbClr val="FFCCFF"/>
                </a:solidFill>
                <a:effectLst>
                  <a:glow rad="101600">
                    <a:srgbClr val="006600">
                      <a:alpha val="40000"/>
                    </a:srgbClr>
                  </a:glow>
                </a:effectLst>
                <a:latin typeface="IrisUPC" pitchFamily="34" charset="-34"/>
                <a:cs typeface="IrisUPC" pitchFamily="34" charset="-34"/>
              </a:rPr>
              <a:t> ตำบล </a:t>
            </a:r>
            <a:r>
              <a:rPr lang="th-TH" sz="4800" b="1" dirty="0" smtClean="0">
                <a:solidFill>
                  <a:srgbClr val="FFCCFF"/>
                </a:solidFill>
                <a:effectLst>
                  <a:glow rad="101600">
                    <a:srgbClr val="006600">
                      <a:alpha val="40000"/>
                    </a:srgbClr>
                  </a:glow>
                </a:effectLst>
                <a:latin typeface="IrisUPC" pitchFamily="34" charset="-34"/>
                <a:cs typeface="IrisUPC" pitchFamily="34" charset="-34"/>
              </a:rPr>
              <a:t>๘๐,๐๐๐</a:t>
            </a:r>
            <a:r>
              <a:rPr lang="th-TH" sz="4400" b="1" dirty="0" smtClean="0">
                <a:solidFill>
                  <a:srgbClr val="FFCCFF"/>
                </a:solidFill>
                <a:effectLst>
                  <a:glow rad="101600">
                    <a:srgbClr val="006600">
                      <a:alpha val="40000"/>
                    </a:srgbClr>
                  </a:glow>
                </a:effectLst>
                <a:latin typeface="IrisUPC" pitchFamily="34" charset="-34"/>
                <a:cs typeface="IrisUPC" pitchFamily="34" charset="-34"/>
              </a:rPr>
              <a:t> หมู่บ้าน </a:t>
            </a:r>
            <a:endParaRPr lang="th-TH" sz="4400" b="1" dirty="0">
              <a:solidFill>
                <a:srgbClr val="FFCCFF"/>
              </a:solidFill>
              <a:effectLst>
                <a:glow rad="101600">
                  <a:srgbClr val="006600">
                    <a:alpha val="40000"/>
                  </a:srgbClr>
                </a:glo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hidden">
          <a:xfrm>
            <a:off x="76200" y="661191"/>
            <a:ext cx="9067800" cy="762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/>
          <a:srcRect l="27362" t="13222" r="25809" b="6140"/>
          <a:stretch>
            <a:fillRect/>
          </a:stretch>
        </p:blipFill>
        <p:spPr bwMode="auto">
          <a:xfrm>
            <a:off x="246181" y="1714488"/>
            <a:ext cx="864399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-24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600" b="1" dirty="0" smtClean="0">
                <a:solidFill>
                  <a:schemeClr val="bg1"/>
                </a:solidFill>
                <a:effectLst>
                  <a:glow rad="101600">
                    <a:srgbClr val="006600">
                      <a:alpha val="40000"/>
                    </a:srgbClr>
                  </a:glow>
                </a:effectLst>
                <a:latin typeface="IrisUPC" pitchFamily="34" charset="-34"/>
                <a:cs typeface="IrisUPC" pitchFamily="34" charset="-34"/>
              </a:rPr>
              <a:t>ตำบลคือจุดยุทธศาสตร์พัฒนาประเทศไทย</a:t>
            </a:r>
            <a:endParaRPr lang="th-TH" sz="4600" b="1" dirty="0">
              <a:solidFill>
                <a:schemeClr val="bg1"/>
              </a:solidFill>
              <a:effectLst>
                <a:glow rad="101600">
                  <a:srgbClr val="006600">
                    <a:alpha val="40000"/>
                  </a:srgbClr>
                </a:glo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4298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effectLst>
                  <a:glow rad="101600">
                    <a:srgbClr val="006600">
                      <a:alpha val="40000"/>
                    </a:srgbClr>
                  </a:glow>
                </a:effectLst>
                <a:latin typeface="IrisUPC" pitchFamily="34" charset="-34"/>
                <a:cs typeface="IrisUPC" pitchFamily="34" charset="-34"/>
              </a:rPr>
              <a:t>เป้าหมายตำบล</a:t>
            </a:r>
            <a:endParaRPr lang="th-TH" sz="4000" b="1" dirty="0">
              <a:solidFill>
                <a:schemeClr val="bg1"/>
              </a:solidFill>
              <a:effectLst>
                <a:glow rad="101600">
                  <a:srgbClr val="006600">
                    <a:alpha val="40000"/>
                  </a:srgbClr>
                </a:glo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7148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FFCCFF"/>
                </a:solidFill>
                <a:effectLst>
                  <a:glow rad="101600">
                    <a:srgbClr val="006600">
                      <a:alpha val="40000"/>
                    </a:srgbClr>
                  </a:glow>
                </a:effectLst>
                <a:latin typeface="IrisUPC" pitchFamily="34" charset="-34"/>
                <a:cs typeface="IrisUPC" pitchFamily="34" charset="-34"/>
              </a:rPr>
              <a:t>๘,๐๐๐</a:t>
            </a:r>
            <a:r>
              <a:rPr lang="th-TH" sz="4400" b="1" dirty="0" smtClean="0">
                <a:solidFill>
                  <a:srgbClr val="FFCCFF"/>
                </a:solidFill>
                <a:effectLst>
                  <a:glow rad="101600">
                    <a:srgbClr val="006600">
                      <a:alpha val="40000"/>
                    </a:srgbClr>
                  </a:glow>
                </a:effectLst>
                <a:latin typeface="IrisUPC" pitchFamily="34" charset="-34"/>
                <a:cs typeface="IrisUPC" pitchFamily="34" charset="-34"/>
              </a:rPr>
              <a:t> ตำบล </a:t>
            </a:r>
            <a:r>
              <a:rPr lang="th-TH" sz="4800" b="1" dirty="0" smtClean="0">
                <a:solidFill>
                  <a:srgbClr val="FFCCFF"/>
                </a:solidFill>
                <a:effectLst>
                  <a:glow rad="101600">
                    <a:srgbClr val="006600">
                      <a:alpha val="40000"/>
                    </a:srgbClr>
                  </a:glow>
                </a:effectLst>
                <a:latin typeface="IrisUPC" pitchFamily="34" charset="-34"/>
                <a:cs typeface="IrisUPC" pitchFamily="34" charset="-34"/>
              </a:rPr>
              <a:t>๘๐,๐๐๐</a:t>
            </a:r>
            <a:r>
              <a:rPr lang="th-TH" sz="4400" b="1" dirty="0" smtClean="0">
                <a:solidFill>
                  <a:srgbClr val="FFCCFF"/>
                </a:solidFill>
                <a:effectLst>
                  <a:glow rad="101600">
                    <a:srgbClr val="006600">
                      <a:alpha val="40000"/>
                    </a:srgbClr>
                  </a:glow>
                </a:effectLst>
                <a:latin typeface="IrisUPC" pitchFamily="34" charset="-34"/>
                <a:cs typeface="IrisUPC" pitchFamily="34" charset="-34"/>
              </a:rPr>
              <a:t> หมู่บ้าน </a:t>
            </a:r>
            <a:endParaRPr lang="th-TH" sz="4400" b="1" dirty="0">
              <a:solidFill>
                <a:srgbClr val="FFCCFF"/>
              </a:solidFill>
              <a:effectLst>
                <a:glow rad="101600">
                  <a:srgbClr val="006600">
                    <a:alpha val="40000"/>
                  </a:srgbClr>
                </a:glo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hidden">
          <a:xfrm>
            <a:off x="76200" y="661191"/>
            <a:ext cx="9067800" cy="762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243188" y="1357298"/>
            <a:ext cx="8643998" cy="5357850"/>
            <a:chOff x="1142976" y="1357298"/>
            <a:chExt cx="6858048" cy="5214974"/>
          </a:xfrm>
        </p:grpSpPr>
        <p:pic>
          <p:nvPicPr>
            <p:cNvPr id="8" name="Picture 7"/>
            <p:cNvPicPr/>
            <p:nvPr/>
          </p:nvPicPr>
          <p:blipFill>
            <a:blip r:embed="rId2" cstate="print"/>
            <a:srcRect l="30286" t="16447" r="28254" b="13586"/>
            <a:stretch>
              <a:fillRect/>
            </a:stretch>
          </p:blipFill>
          <p:spPr bwMode="auto">
            <a:xfrm>
              <a:off x="1142976" y="1357298"/>
              <a:ext cx="6858048" cy="3975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/>
            <p:nvPr/>
          </p:nvPicPr>
          <p:blipFill>
            <a:blip r:embed="rId3" cstate="print"/>
            <a:srcRect l="27697" t="28743" r="25999" b="48274"/>
            <a:stretch>
              <a:fillRect/>
            </a:stretch>
          </p:blipFill>
          <p:spPr bwMode="auto">
            <a:xfrm>
              <a:off x="1142976" y="5318914"/>
              <a:ext cx="6858048" cy="1253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0" y="-24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600" b="1" dirty="0" smtClean="0">
                <a:solidFill>
                  <a:schemeClr val="bg1"/>
                </a:solidFill>
                <a:effectLst>
                  <a:glow rad="101600">
                    <a:srgbClr val="006600">
                      <a:alpha val="40000"/>
                    </a:srgbClr>
                  </a:glow>
                </a:effectLst>
                <a:latin typeface="IrisUPC" pitchFamily="34" charset="-34"/>
                <a:cs typeface="IrisUPC" pitchFamily="34" charset="-34"/>
              </a:rPr>
              <a:t>ตำบลคือจุดยุทธศาสตร์พัฒนาประเทศไทย</a:t>
            </a:r>
            <a:endParaRPr lang="th-TH" sz="4600" b="1" dirty="0">
              <a:solidFill>
                <a:schemeClr val="bg1"/>
              </a:solidFill>
              <a:effectLst>
                <a:glow rad="101600">
                  <a:srgbClr val="006600">
                    <a:alpha val="40000"/>
                  </a:srgbClr>
                </a:glo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7148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FFCCFF"/>
                </a:solidFill>
                <a:effectLst>
                  <a:glow rad="101600">
                    <a:srgbClr val="006600">
                      <a:alpha val="40000"/>
                    </a:srgbClr>
                  </a:glow>
                </a:effectLst>
                <a:latin typeface="IrisUPC" pitchFamily="34" charset="-34"/>
                <a:cs typeface="IrisUPC" pitchFamily="34" charset="-34"/>
              </a:rPr>
              <a:t>๘,๐๐๐</a:t>
            </a:r>
            <a:r>
              <a:rPr lang="th-TH" sz="4400" b="1" dirty="0" smtClean="0">
                <a:solidFill>
                  <a:srgbClr val="FFCCFF"/>
                </a:solidFill>
                <a:effectLst>
                  <a:glow rad="101600">
                    <a:srgbClr val="006600">
                      <a:alpha val="40000"/>
                    </a:srgbClr>
                  </a:glow>
                </a:effectLst>
                <a:latin typeface="IrisUPC" pitchFamily="34" charset="-34"/>
                <a:cs typeface="IrisUPC" pitchFamily="34" charset="-34"/>
              </a:rPr>
              <a:t> ตำบล </a:t>
            </a:r>
            <a:r>
              <a:rPr lang="th-TH" sz="4800" b="1" dirty="0" smtClean="0">
                <a:solidFill>
                  <a:srgbClr val="FFCCFF"/>
                </a:solidFill>
                <a:effectLst>
                  <a:glow rad="101600">
                    <a:srgbClr val="006600">
                      <a:alpha val="40000"/>
                    </a:srgbClr>
                  </a:glow>
                </a:effectLst>
                <a:latin typeface="IrisUPC" pitchFamily="34" charset="-34"/>
                <a:cs typeface="IrisUPC" pitchFamily="34" charset="-34"/>
              </a:rPr>
              <a:t>๘๐,๐๐๐</a:t>
            </a:r>
            <a:r>
              <a:rPr lang="th-TH" sz="4400" b="1" dirty="0" smtClean="0">
                <a:solidFill>
                  <a:srgbClr val="FFCCFF"/>
                </a:solidFill>
                <a:effectLst>
                  <a:glow rad="101600">
                    <a:srgbClr val="006600">
                      <a:alpha val="40000"/>
                    </a:srgbClr>
                  </a:glow>
                </a:effectLst>
                <a:latin typeface="IrisUPC" pitchFamily="34" charset="-34"/>
                <a:cs typeface="IrisUPC" pitchFamily="34" charset="-34"/>
              </a:rPr>
              <a:t> หมู่บ้าน </a:t>
            </a:r>
            <a:endParaRPr lang="th-TH" sz="4400" b="1" dirty="0">
              <a:solidFill>
                <a:srgbClr val="FFCCFF"/>
              </a:solidFill>
              <a:effectLst>
                <a:glow rad="101600">
                  <a:srgbClr val="006600">
                    <a:alpha val="40000"/>
                  </a:srgbClr>
                </a:glo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hidden">
          <a:xfrm>
            <a:off x="76200" y="661191"/>
            <a:ext cx="9067800" cy="762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179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4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บทบาทของ </a:t>
            </a:r>
            <a:r>
              <a:rPr lang="th-TH" sz="5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๑</a:t>
            </a:r>
            <a:r>
              <a:rPr lang="th-TH" sz="4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 มหาวิทยาลัยในพื้นที่ </a:t>
            </a:r>
            <a:r>
              <a:rPr lang="th-TH" sz="5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๑</a:t>
            </a:r>
            <a:r>
              <a:rPr lang="th-TH" sz="4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 จังหวัด</a:t>
            </a:r>
            <a:endParaRPr lang="th-TH" sz="44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hidden">
          <a:xfrm>
            <a:off x="57150" y="852470"/>
            <a:ext cx="9067800" cy="76200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00010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 </a:t>
            </a:r>
            <a:r>
              <a:rPr lang="th-TH" sz="4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๑</a:t>
            </a:r>
            <a:r>
              <a:rPr lang="th-TH" sz="3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. อาจารย์และนิสิตเรียนรู้ร่วมกันในการปฏิบัติกับ</a:t>
            </a:r>
            <a:r>
              <a:rPr lang="th-TH" sz="3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ชุมชน</a:t>
            </a:r>
            <a:endParaRPr lang="th-TH" sz="38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32" y="222104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 </a:t>
            </a:r>
            <a:r>
              <a:rPr lang="th-TH" sz="4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๒</a:t>
            </a:r>
            <a:r>
              <a:rPr lang="th-TH" sz="3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. พัฒนาความรู้และเทคโนโลยีที่เหมาะสม</a:t>
            </a:r>
            <a:endParaRPr lang="th-TH" sz="38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32" y="300686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 </a:t>
            </a:r>
            <a:r>
              <a:rPr lang="th-TH" sz="4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๓</a:t>
            </a:r>
            <a:r>
              <a:rPr lang="th-TH" sz="3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. ทำข้อมูลชุมชนท้องถิ่นทั้งจังหวัด</a:t>
            </a:r>
            <a:endParaRPr lang="th-TH" sz="38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32" y="365630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 </a:t>
            </a:r>
            <a:r>
              <a:rPr lang="th-TH" sz="4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๔</a:t>
            </a:r>
            <a:r>
              <a:rPr lang="th-TH" sz="3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. ร่วมกับตำบลจัดหลักสูตรที่สอดคล้องกับความ</a:t>
            </a:r>
            <a:r>
              <a:rPr lang="th-TH" sz="3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ต้องการ</a:t>
            </a:r>
            <a:endParaRPr lang="th-TH" sz="38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32" y="4864254"/>
            <a:ext cx="91440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 </a:t>
            </a:r>
            <a:r>
              <a:rPr lang="th-TH" sz="4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๕</a:t>
            </a:r>
            <a:r>
              <a:rPr lang="th-TH" sz="3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. สังเคราะห์นโยบายสาธารณะ สนับสนุนชุมชน</a:t>
            </a:r>
            <a:r>
              <a:rPr lang="th-TH" sz="3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ท้องถิ่น</a:t>
            </a:r>
            <a:endParaRPr lang="th-TH" sz="38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32" y="4227806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     </a:t>
            </a:r>
            <a:r>
              <a:rPr lang="th-TH" sz="3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 </a:t>
            </a:r>
            <a:r>
              <a:rPr lang="th-TH" sz="3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ของตำบล </a:t>
            </a:r>
            <a:r>
              <a:rPr lang="en-US" sz="3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-</a:t>
            </a:r>
            <a:r>
              <a:rPr lang="th-TH" sz="3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 มหา</a:t>
            </a:r>
            <a:r>
              <a:rPr lang="th-TH" sz="3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วิชชาลัยตำบล</a:t>
            </a:r>
            <a:endParaRPr lang="th-TH" sz="38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-32" y="5466536"/>
            <a:ext cx="914403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      </a:t>
            </a:r>
            <a:r>
              <a:rPr lang="th-TH" sz="3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ใน</a:t>
            </a:r>
            <a:r>
              <a:rPr lang="th-TH" sz="3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การขับเคลื่อนนโยบายสาธารณะ</a:t>
            </a:r>
            <a:endParaRPr lang="th-TH" sz="38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-32" y="1578106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     </a:t>
            </a:r>
            <a:r>
              <a:rPr lang="th-TH" sz="3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เพื่อ</a:t>
            </a:r>
            <a:r>
              <a:rPr lang="th-TH" sz="3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ชุมชนเข้มแข็ง </a:t>
            </a:r>
            <a:endParaRPr lang="th-TH" sz="38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IrisUPC" pitchFamily="34" charset="-34"/>
              <a:cs typeface="IrisUPC" pitchFamily="34" charset="-34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79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4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บทบาทของ </a:t>
            </a:r>
            <a:r>
              <a:rPr lang="th-TH" sz="5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๑</a:t>
            </a:r>
            <a:r>
              <a:rPr lang="th-TH" sz="4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 มหาวิทยาลัยในพื้นที่ </a:t>
            </a:r>
            <a:r>
              <a:rPr lang="th-TH" sz="5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๑</a:t>
            </a:r>
            <a:r>
              <a:rPr lang="th-TH" sz="4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 จังหวัด</a:t>
            </a:r>
            <a:endParaRPr lang="th-TH" sz="44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hidden">
          <a:xfrm>
            <a:off x="57150" y="852470"/>
            <a:ext cx="9067800" cy="76200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32" y="1214422"/>
            <a:ext cx="91440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 </a:t>
            </a:r>
            <a:r>
              <a:rPr lang="th-TH" sz="4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๖</a:t>
            </a:r>
            <a:r>
              <a:rPr lang="th-TH" sz="3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. ร่วมกับประชาสังคมจังหวัดจัดตั้งสถาบันผู้นำของจังหวัด</a:t>
            </a:r>
            <a:endParaRPr lang="th-TH" sz="38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32" y="1863858"/>
            <a:ext cx="91440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 </a:t>
            </a:r>
            <a:r>
              <a:rPr lang="th-TH" sz="4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๗</a:t>
            </a:r>
            <a:r>
              <a:rPr lang="th-TH" sz="3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. ทำการ</a:t>
            </a:r>
            <a:r>
              <a:rPr lang="th-TH" sz="3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สื่อสารเรื่องดีๆ จากชุมชนท้องถิ่น</a:t>
            </a:r>
            <a:endParaRPr lang="th-TH" sz="38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1222" y="2571744"/>
            <a:ext cx="370646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โดยการสื่อสารทุกประเภท</a:t>
            </a:r>
            <a:endParaRPr lang="th-TH" sz="38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32" y="3286124"/>
            <a:ext cx="91440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 </a:t>
            </a:r>
            <a:r>
              <a:rPr lang="th-TH" sz="4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๘</a:t>
            </a:r>
            <a:r>
              <a:rPr lang="th-TH" sz="3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. ทำการสังเคาระห์ประสบการณ์และความรู้ที่ได้จากการปฏิบัติ</a:t>
            </a:r>
            <a:endParaRPr lang="th-TH" sz="38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929066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      ในสถานการณ์จริง เป็น “สังคมศาสตร์สหกิจ”</a:t>
            </a:r>
            <a:r>
              <a:rPr lang="en-US" sz="3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 </a:t>
            </a:r>
            <a:r>
              <a:rPr lang="th-TH" sz="3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หรือ</a:t>
            </a:r>
            <a:r>
              <a:rPr lang="en-US" sz="3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 </a:t>
            </a:r>
            <a:endParaRPr lang="th-TH" sz="3800" dirty="0"/>
          </a:p>
        </p:txBody>
      </p:sp>
      <p:sp>
        <p:nvSpPr>
          <p:cNvPr id="11" name="Rectangle 10"/>
          <p:cNvSpPr/>
          <p:nvPr/>
        </p:nvSpPr>
        <p:spPr>
          <a:xfrm>
            <a:off x="-32" y="462029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Engaged Social Sciences – Social innovation  </a:t>
            </a:r>
            <a:endParaRPr lang="th-TH" sz="3800" dirty="0"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2" y="5588517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E8D9FF"/>
                </a:solidFill>
                <a:effectLst>
                  <a:glow rad="101600">
                    <a:srgbClr val="1D003A">
                      <a:alpha val="40000"/>
                    </a:srgbClr>
                  </a:glow>
                </a:effectLst>
                <a:latin typeface="IrisUPC" pitchFamily="34" charset="-34"/>
                <a:cs typeface="IrisUPC" pitchFamily="34" charset="-34"/>
              </a:rPr>
              <a:t>ศาสตร์เพื่อการ</a:t>
            </a:r>
            <a:r>
              <a:rPr lang="th-TH" sz="4400" b="1" dirty="0" smtClean="0">
                <a:solidFill>
                  <a:srgbClr val="E8D9FF"/>
                </a:solidFill>
                <a:effectLst>
                  <a:glow rad="101600">
                    <a:srgbClr val="1D003A">
                      <a:alpha val="40000"/>
                    </a:srgbClr>
                  </a:glow>
                </a:effectLst>
                <a:latin typeface="IrisUPC" pitchFamily="34" charset="-34"/>
                <a:cs typeface="IrisUPC" pitchFamily="34" charset="-34"/>
              </a:rPr>
              <a:t>อยู่ร่วมกัน</a:t>
            </a:r>
            <a:r>
              <a:rPr lang="th-TH" sz="4400" b="1" dirty="0" smtClean="0">
                <a:solidFill>
                  <a:srgbClr val="E8D9FF"/>
                </a:solidFill>
                <a:effectLst>
                  <a:glow rad="101600">
                    <a:srgbClr val="1D003A">
                      <a:alpha val="40000"/>
                    </a:srgbClr>
                  </a:glow>
                </a:effectLst>
                <a:latin typeface="IrisUPC" pitchFamily="34" charset="-34"/>
                <a:cs typeface="IrisUPC" pitchFamily="34" charset="-34"/>
              </a:rPr>
              <a:t>อย่างสันติสมดุล</a:t>
            </a:r>
            <a:endParaRPr lang="th-TH" sz="4400" dirty="0">
              <a:solidFill>
                <a:srgbClr val="E8D9FF"/>
              </a:solidFill>
              <a:effectLst>
                <a:glow rad="101600">
                  <a:srgbClr val="1D003A"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3" y="71414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ท่ามกลางกระแสวิทยาศาตร์และเทคโนโลยี</a:t>
            </a:r>
          </a:p>
        </p:txBody>
      </p:sp>
      <p:sp>
        <p:nvSpPr>
          <p:cNvPr id="5" name="สี่เหลี่ยมผืนผ้า 5"/>
          <p:cNvSpPr/>
          <p:nvPr/>
        </p:nvSpPr>
        <p:spPr>
          <a:xfrm>
            <a:off x="-32" y="2721114"/>
            <a:ext cx="91440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40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     สิ่งสำคัญสูงสุดของมนุษยชาติ</a:t>
            </a:r>
            <a:r>
              <a:rPr lang="th-TH" sz="20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 </a:t>
            </a:r>
            <a:r>
              <a:rPr lang="en-US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=</a:t>
            </a:r>
            <a:r>
              <a:rPr lang="en-US" sz="20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 </a:t>
            </a:r>
            <a:r>
              <a:rPr lang="th-TH" sz="40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การอยู่ร่วมกันอย่างสันติสุข</a:t>
            </a:r>
            <a:endParaRPr lang="th-TH" sz="4000" b="1" dirty="0">
              <a:ln w="19050">
                <a:noFill/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hidden">
          <a:xfrm>
            <a:off x="0" y="857232"/>
            <a:ext cx="9067800" cy="4571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7" name="สี่เหลี่ยมผืนผ้า 3"/>
          <p:cNvSpPr/>
          <p:nvPr/>
        </p:nvSpPr>
        <p:spPr>
          <a:xfrm>
            <a:off x="1" y="928670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ไม่ใช่ว่าสังคมศาสตร์ลดความสำคัญลง</a:t>
            </a:r>
          </a:p>
        </p:txBody>
      </p:sp>
      <p:pic>
        <p:nvPicPr>
          <p:cNvPr id="9218" name="Picture 2" descr="Image result for Therefore sig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8105" y="2692208"/>
            <a:ext cx="701187" cy="70118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สี่เหลี่ยมผืนผ้า 3"/>
          <p:cNvSpPr/>
          <p:nvPr/>
        </p:nvSpPr>
        <p:spPr>
          <a:xfrm>
            <a:off x="0" y="4572008"/>
            <a:ext cx="91439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60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สังคมศาสตร์</a:t>
            </a:r>
          </a:p>
        </p:txBody>
      </p:sp>
      <p:sp>
        <p:nvSpPr>
          <p:cNvPr id="19" name="Striped Right Arrow 18"/>
          <p:cNvSpPr/>
          <p:nvPr/>
        </p:nvSpPr>
        <p:spPr>
          <a:xfrm rot="16200000">
            <a:off x="4180587" y="3659263"/>
            <a:ext cx="785818" cy="753919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3"/>
          <p:cNvSpPr/>
          <p:nvPr/>
        </p:nvSpPr>
        <p:spPr>
          <a:xfrm>
            <a:off x="1" y="-24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การอยู่ร่วมกันอย่างสันติสมดุล</a:t>
            </a:r>
          </a:p>
        </p:txBody>
      </p:sp>
      <p:sp>
        <p:nvSpPr>
          <p:cNvPr id="3" name="สี่เหลี่ยมผืนผ้า 3"/>
          <p:cNvSpPr/>
          <p:nvPr/>
        </p:nvSpPr>
        <p:spPr>
          <a:xfrm>
            <a:off x="-32" y="974703"/>
            <a:ext cx="9143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4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การคิดและทำอย่างบูรณาการ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-32" y="1571612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ไม่ใช่แยกส่วนตายตัว</a:t>
            </a:r>
          </a:p>
        </p:txBody>
      </p:sp>
      <p:sp>
        <p:nvSpPr>
          <p:cNvPr id="5" name="สี่เหลี่ยมผืนผ้า 3"/>
          <p:cNvSpPr/>
          <p:nvPr/>
        </p:nvSpPr>
        <p:spPr>
          <a:xfrm>
            <a:off x="0" y="2214554"/>
            <a:ext cx="9143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4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สังคมศาสตร์</a:t>
            </a:r>
          </a:p>
        </p:txBody>
      </p:sp>
      <p:sp>
        <p:nvSpPr>
          <p:cNvPr id="6" name="สี่เหลี่ยมผืนผ้า 3"/>
          <p:cNvSpPr/>
          <p:nvPr/>
        </p:nvSpPr>
        <p:spPr>
          <a:xfrm>
            <a:off x="-32" y="2928934"/>
            <a:ext cx="16430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6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สังคมวิทยา</a:t>
            </a:r>
          </a:p>
        </p:txBody>
      </p:sp>
      <p:sp>
        <p:nvSpPr>
          <p:cNvPr id="7" name="สี่เหลี่ยมผืนผ้า 3"/>
          <p:cNvSpPr/>
          <p:nvPr/>
        </p:nvSpPr>
        <p:spPr>
          <a:xfrm>
            <a:off x="1514953" y="2928934"/>
            <a:ext cx="20691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6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มานุษยวิทยา</a:t>
            </a:r>
          </a:p>
        </p:txBody>
      </p:sp>
      <p:sp>
        <p:nvSpPr>
          <p:cNvPr id="8" name="สี่เหลี่ยมผืนผ้า 3"/>
          <p:cNvSpPr/>
          <p:nvPr/>
        </p:nvSpPr>
        <p:spPr>
          <a:xfrm>
            <a:off x="3300903" y="2928934"/>
            <a:ext cx="20691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6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นิติศาสตร์</a:t>
            </a:r>
          </a:p>
        </p:txBody>
      </p:sp>
      <p:sp>
        <p:nvSpPr>
          <p:cNvPr id="9" name="สี่เหลี่ยมผืนผ้า 3"/>
          <p:cNvSpPr/>
          <p:nvPr/>
        </p:nvSpPr>
        <p:spPr>
          <a:xfrm>
            <a:off x="4943977" y="2928934"/>
            <a:ext cx="17243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6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รัฐศาสตร์</a:t>
            </a:r>
          </a:p>
        </p:txBody>
      </p:sp>
      <p:sp>
        <p:nvSpPr>
          <p:cNvPr id="10" name="สี่เหลี่ยมผืนผ้า 3"/>
          <p:cNvSpPr/>
          <p:nvPr/>
        </p:nvSpPr>
        <p:spPr>
          <a:xfrm>
            <a:off x="6444175" y="2928934"/>
            <a:ext cx="24140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6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เศรษฐศาสตร์</a:t>
            </a:r>
          </a:p>
        </p:txBody>
      </p:sp>
      <p:sp>
        <p:nvSpPr>
          <p:cNvPr id="11" name="สี่เหลี่ยมผืนผ้า 3"/>
          <p:cNvSpPr/>
          <p:nvPr/>
        </p:nvSpPr>
        <p:spPr>
          <a:xfrm>
            <a:off x="3500430" y="3579871"/>
            <a:ext cx="1810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6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วาทกรรม</a:t>
            </a:r>
          </a:p>
        </p:txBody>
      </p:sp>
      <p:sp>
        <p:nvSpPr>
          <p:cNvPr id="12" name="สี่เหลี่ยมผืนผ้า 3"/>
          <p:cNvSpPr/>
          <p:nvPr/>
        </p:nvSpPr>
        <p:spPr>
          <a:xfrm>
            <a:off x="33" y="5955589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48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             สังคม</a:t>
            </a:r>
            <a:r>
              <a:rPr lang="th-TH" sz="48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ปัจจุบัน  </a:t>
            </a:r>
            <a:r>
              <a:rPr lang="en-US" sz="36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=</a:t>
            </a:r>
            <a:r>
              <a:rPr lang="en-US" sz="48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  </a:t>
            </a:r>
            <a:r>
              <a:rPr lang="en-US" sz="36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Complex system</a:t>
            </a:r>
            <a:endParaRPr lang="th-TH" sz="4800" b="1" dirty="0" smtClean="0">
              <a:ln w="19050">
                <a:noFill/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IrisUPC" pitchFamily="34" charset="-34"/>
            </a:endParaRPr>
          </a:p>
        </p:txBody>
      </p:sp>
      <p:sp>
        <p:nvSpPr>
          <p:cNvPr id="13" name="สี่เหลี่ยมผืนผ้า 3"/>
          <p:cNvSpPr/>
          <p:nvPr/>
        </p:nvSpPr>
        <p:spPr>
          <a:xfrm>
            <a:off x="500067" y="3558605"/>
            <a:ext cx="13794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6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นิยาม</a:t>
            </a:r>
          </a:p>
        </p:txBody>
      </p:sp>
      <p:sp>
        <p:nvSpPr>
          <p:cNvPr id="14" name="สี่เหลี่ยมผืนผ้า 3"/>
          <p:cNvSpPr/>
          <p:nvPr/>
        </p:nvSpPr>
        <p:spPr>
          <a:xfrm>
            <a:off x="1500166" y="3571876"/>
            <a:ext cx="13794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6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ทฤษฎี</a:t>
            </a:r>
          </a:p>
        </p:txBody>
      </p:sp>
      <p:sp>
        <p:nvSpPr>
          <p:cNvPr id="15" name="สี่เหลี่ยมผืนผ้า 3"/>
          <p:cNvSpPr/>
          <p:nvPr/>
        </p:nvSpPr>
        <p:spPr>
          <a:xfrm>
            <a:off x="2500298" y="3571876"/>
            <a:ext cx="13794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6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วิจารณ์</a:t>
            </a:r>
          </a:p>
        </p:txBody>
      </p:sp>
      <p:sp>
        <p:nvSpPr>
          <p:cNvPr id="16" name="สี่เหลี่ยมผืนผ้า 3"/>
          <p:cNvSpPr/>
          <p:nvPr/>
        </p:nvSpPr>
        <p:spPr>
          <a:xfrm>
            <a:off x="4685970" y="3603775"/>
            <a:ext cx="250033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err="1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descriptic</a:t>
            </a:r>
            <a:endParaRPr lang="th-TH" sz="3000" b="1" dirty="0" smtClean="0">
              <a:ln w="19050">
                <a:noFill/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IrisUPC" pitchFamily="34" charset="-34"/>
            </a:endParaRPr>
          </a:p>
        </p:txBody>
      </p:sp>
      <p:sp>
        <p:nvSpPr>
          <p:cNvPr id="17" name="สี่เหลี่ยมผืนผ้า 3"/>
          <p:cNvSpPr/>
          <p:nvPr/>
        </p:nvSpPr>
        <p:spPr>
          <a:xfrm>
            <a:off x="6614796" y="3603775"/>
            <a:ext cx="250033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descending</a:t>
            </a:r>
            <a:endParaRPr lang="th-TH" sz="3000" b="1" dirty="0" smtClean="0">
              <a:ln w="19050">
                <a:noFill/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IrisUPC" pitchFamily="34" charset="-34"/>
            </a:endParaRPr>
          </a:p>
        </p:txBody>
      </p:sp>
      <p:sp>
        <p:nvSpPr>
          <p:cNvPr id="18" name="รูปแบบอิสระ 7"/>
          <p:cNvSpPr/>
          <p:nvPr/>
        </p:nvSpPr>
        <p:spPr>
          <a:xfrm rot="16200000">
            <a:off x="3545233" y="3598511"/>
            <a:ext cx="1928825" cy="3161439"/>
          </a:xfrm>
          <a:custGeom>
            <a:avLst/>
            <a:gdLst>
              <a:gd name="connsiteX0" fmla="*/ 2787267 w 4919539"/>
              <a:gd name="connsiteY0" fmla="*/ 1057619 h 4974567"/>
              <a:gd name="connsiteX1" fmla="*/ 2820318 w 4919539"/>
              <a:gd name="connsiteY1" fmla="*/ 1024569 h 4974567"/>
              <a:gd name="connsiteX2" fmla="*/ 2842351 w 4919539"/>
              <a:gd name="connsiteY2" fmla="*/ 914400 h 4974567"/>
              <a:gd name="connsiteX3" fmla="*/ 2831334 w 4919539"/>
              <a:gd name="connsiteY3" fmla="*/ 749147 h 4974567"/>
              <a:gd name="connsiteX4" fmla="*/ 2699132 w 4919539"/>
              <a:gd name="connsiteY4" fmla="*/ 583894 h 4974567"/>
              <a:gd name="connsiteX5" fmla="*/ 2467778 w 4919539"/>
              <a:gd name="connsiteY5" fmla="*/ 429658 h 4974567"/>
              <a:gd name="connsiteX6" fmla="*/ 2324559 w 4919539"/>
              <a:gd name="connsiteY6" fmla="*/ 374574 h 4974567"/>
              <a:gd name="connsiteX7" fmla="*/ 2038120 w 4919539"/>
              <a:gd name="connsiteY7" fmla="*/ 319489 h 4974567"/>
              <a:gd name="connsiteX8" fmla="*/ 1619479 w 4919539"/>
              <a:gd name="connsiteY8" fmla="*/ 363557 h 4974567"/>
              <a:gd name="connsiteX9" fmla="*/ 1311007 w 4919539"/>
              <a:gd name="connsiteY9" fmla="*/ 484742 h 4974567"/>
              <a:gd name="connsiteX10" fmla="*/ 837281 w 4919539"/>
              <a:gd name="connsiteY10" fmla="*/ 848299 h 4974567"/>
              <a:gd name="connsiteX11" fmla="*/ 694062 w 4919539"/>
              <a:gd name="connsiteY11" fmla="*/ 1013552 h 4974567"/>
              <a:gd name="connsiteX12" fmla="*/ 462708 w 4919539"/>
              <a:gd name="connsiteY12" fmla="*/ 1509311 h 4974567"/>
              <a:gd name="connsiteX13" fmla="*/ 396607 w 4919539"/>
              <a:gd name="connsiteY13" fmla="*/ 1784733 h 4974567"/>
              <a:gd name="connsiteX14" fmla="*/ 462708 w 4919539"/>
              <a:gd name="connsiteY14" fmla="*/ 2478795 h 4974567"/>
              <a:gd name="connsiteX15" fmla="*/ 738130 w 4919539"/>
              <a:gd name="connsiteY15" fmla="*/ 2864386 h 4974567"/>
              <a:gd name="connsiteX16" fmla="*/ 1233889 w 4919539"/>
              <a:gd name="connsiteY16" fmla="*/ 3084723 h 4974567"/>
              <a:gd name="connsiteX17" fmla="*/ 1839816 w 4919539"/>
              <a:gd name="connsiteY17" fmla="*/ 3150824 h 4974567"/>
              <a:gd name="connsiteX18" fmla="*/ 2500828 w 4919539"/>
              <a:gd name="connsiteY18" fmla="*/ 3128791 h 4974567"/>
              <a:gd name="connsiteX19" fmla="*/ 3227942 w 4919539"/>
              <a:gd name="connsiteY19" fmla="*/ 2952521 h 4974567"/>
              <a:gd name="connsiteX20" fmla="*/ 3701667 w 4919539"/>
              <a:gd name="connsiteY20" fmla="*/ 2699133 h 4974567"/>
              <a:gd name="connsiteX21" fmla="*/ 3822853 w 4919539"/>
              <a:gd name="connsiteY21" fmla="*/ 2566930 h 4974567"/>
              <a:gd name="connsiteX22" fmla="*/ 3888954 w 4919539"/>
              <a:gd name="connsiteY22" fmla="*/ 2423711 h 4974567"/>
              <a:gd name="connsiteX23" fmla="*/ 3888954 w 4919539"/>
              <a:gd name="connsiteY23" fmla="*/ 2137272 h 4974567"/>
              <a:gd name="connsiteX24" fmla="*/ 3646583 w 4919539"/>
              <a:gd name="connsiteY24" fmla="*/ 1784733 h 4974567"/>
              <a:gd name="connsiteX25" fmla="*/ 3393195 w 4919539"/>
              <a:gd name="connsiteY25" fmla="*/ 1575412 h 4974567"/>
              <a:gd name="connsiteX26" fmla="*/ 2732183 w 4919539"/>
              <a:gd name="connsiteY26" fmla="*/ 1211856 h 4974567"/>
              <a:gd name="connsiteX27" fmla="*/ 2423710 w 4919539"/>
              <a:gd name="connsiteY27" fmla="*/ 1101687 h 4974567"/>
              <a:gd name="connsiteX28" fmla="*/ 2093204 w 4919539"/>
              <a:gd name="connsiteY28" fmla="*/ 1046603 h 4974567"/>
              <a:gd name="connsiteX29" fmla="*/ 1299990 w 4919539"/>
              <a:gd name="connsiteY29" fmla="*/ 1145754 h 4974567"/>
              <a:gd name="connsiteX30" fmla="*/ 1178804 w 4919539"/>
              <a:gd name="connsiteY30" fmla="*/ 1233889 h 4974567"/>
              <a:gd name="connsiteX31" fmla="*/ 1090669 w 4919539"/>
              <a:gd name="connsiteY31" fmla="*/ 1366092 h 4974567"/>
              <a:gd name="connsiteX32" fmla="*/ 1068636 w 4919539"/>
              <a:gd name="connsiteY32" fmla="*/ 1498294 h 4974567"/>
              <a:gd name="connsiteX33" fmla="*/ 1079653 w 4919539"/>
              <a:gd name="connsiteY33" fmla="*/ 1674564 h 4974567"/>
              <a:gd name="connsiteX34" fmla="*/ 1355074 w 4919539"/>
              <a:gd name="connsiteY34" fmla="*/ 2181340 h 4974567"/>
              <a:gd name="connsiteX35" fmla="*/ 1894901 w 4919539"/>
              <a:gd name="connsiteY35" fmla="*/ 2599981 h 4974567"/>
              <a:gd name="connsiteX36" fmla="*/ 2599980 w 4919539"/>
              <a:gd name="connsiteY36" fmla="*/ 2776251 h 4974567"/>
              <a:gd name="connsiteX37" fmla="*/ 2941503 w 4919539"/>
              <a:gd name="connsiteY37" fmla="*/ 2787268 h 4974567"/>
              <a:gd name="connsiteX38" fmla="*/ 3260992 w 4919539"/>
              <a:gd name="connsiteY38" fmla="*/ 2765234 h 4974567"/>
              <a:gd name="connsiteX39" fmla="*/ 3569465 w 4919539"/>
              <a:gd name="connsiteY39" fmla="*/ 2655065 h 4974567"/>
              <a:gd name="connsiteX40" fmla="*/ 3833869 w 4919539"/>
              <a:gd name="connsiteY40" fmla="*/ 2533880 h 4974567"/>
              <a:gd name="connsiteX41" fmla="*/ 4153359 w 4919539"/>
              <a:gd name="connsiteY41" fmla="*/ 2247441 h 4974567"/>
              <a:gd name="connsiteX42" fmla="*/ 4241494 w 4919539"/>
              <a:gd name="connsiteY42" fmla="*/ 1905918 h 4974567"/>
              <a:gd name="connsiteX43" fmla="*/ 4175392 w 4919539"/>
              <a:gd name="connsiteY43" fmla="*/ 1564395 h 4974567"/>
              <a:gd name="connsiteX44" fmla="*/ 3789802 w 4919539"/>
              <a:gd name="connsiteY44" fmla="*/ 1156771 h 4974567"/>
              <a:gd name="connsiteX45" fmla="*/ 3514380 w 4919539"/>
              <a:gd name="connsiteY45" fmla="*/ 969485 h 4974567"/>
              <a:gd name="connsiteX46" fmla="*/ 2809301 w 4919539"/>
              <a:gd name="connsiteY46" fmla="*/ 760164 h 4974567"/>
              <a:gd name="connsiteX47" fmla="*/ 2115238 w 4919539"/>
              <a:gd name="connsiteY47" fmla="*/ 804231 h 4974567"/>
              <a:gd name="connsiteX48" fmla="*/ 1773715 w 4919539"/>
              <a:gd name="connsiteY48" fmla="*/ 947451 h 4974567"/>
              <a:gd name="connsiteX49" fmla="*/ 1344057 w 4919539"/>
              <a:gd name="connsiteY49" fmla="*/ 1299991 h 4974567"/>
              <a:gd name="connsiteX50" fmla="*/ 1233889 w 4919539"/>
              <a:gd name="connsiteY50" fmla="*/ 1509311 h 4974567"/>
              <a:gd name="connsiteX51" fmla="*/ 1178804 w 4919539"/>
              <a:gd name="connsiteY51" fmla="*/ 1740665 h 4974567"/>
              <a:gd name="connsiteX52" fmla="*/ 1255922 w 4919539"/>
              <a:gd name="connsiteY52" fmla="*/ 2214391 h 4974567"/>
              <a:gd name="connsiteX53" fmla="*/ 1344057 w 4919539"/>
              <a:gd name="connsiteY53" fmla="*/ 2368627 h 4974567"/>
              <a:gd name="connsiteX54" fmla="*/ 1487277 w 4919539"/>
              <a:gd name="connsiteY54" fmla="*/ 2478795 h 4974567"/>
              <a:gd name="connsiteX55" fmla="*/ 1872867 w 4919539"/>
              <a:gd name="connsiteY55" fmla="*/ 2555913 h 4974567"/>
              <a:gd name="connsiteX56" fmla="*/ 2291508 w 4919539"/>
              <a:gd name="connsiteY56" fmla="*/ 2478795 h 4974567"/>
              <a:gd name="connsiteX57" fmla="*/ 2666081 w 4919539"/>
              <a:gd name="connsiteY57" fmla="*/ 2236424 h 4974567"/>
              <a:gd name="connsiteX58" fmla="*/ 2897436 w 4919539"/>
              <a:gd name="connsiteY58" fmla="*/ 1894901 h 4974567"/>
              <a:gd name="connsiteX59" fmla="*/ 3029638 w 4919539"/>
              <a:gd name="connsiteY59" fmla="*/ 1432193 h 4974567"/>
              <a:gd name="connsiteX60" fmla="*/ 2996588 w 4919539"/>
              <a:gd name="connsiteY60" fmla="*/ 1002535 h 4974567"/>
              <a:gd name="connsiteX61" fmla="*/ 2919469 w 4919539"/>
              <a:gd name="connsiteY61" fmla="*/ 837282 h 4974567"/>
              <a:gd name="connsiteX62" fmla="*/ 2820318 w 4919539"/>
              <a:gd name="connsiteY62" fmla="*/ 705080 h 4974567"/>
              <a:gd name="connsiteX63" fmla="*/ 2478795 w 4919539"/>
              <a:gd name="connsiteY63" fmla="*/ 572877 h 4974567"/>
              <a:gd name="connsiteX64" fmla="*/ 2027103 w 4919539"/>
              <a:gd name="connsiteY64" fmla="*/ 627962 h 4974567"/>
              <a:gd name="connsiteX65" fmla="*/ 1443209 w 4919539"/>
              <a:gd name="connsiteY65" fmla="*/ 1002535 h 4974567"/>
              <a:gd name="connsiteX66" fmla="*/ 1211855 w 4919539"/>
              <a:gd name="connsiteY66" fmla="*/ 1233889 h 4974567"/>
              <a:gd name="connsiteX67" fmla="*/ 1046602 w 4919539"/>
              <a:gd name="connsiteY67" fmla="*/ 1476260 h 4974567"/>
              <a:gd name="connsiteX68" fmla="*/ 892366 w 4919539"/>
              <a:gd name="connsiteY68" fmla="*/ 2082188 h 4974567"/>
              <a:gd name="connsiteX69" fmla="*/ 903383 w 4919539"/>
              <a:gd name="connsiteY69" fmla="*/ 2258458 h 4974567"/>
              <a:gd name="connsiteX70" fmla="*/ 1079653 w 4919539"/>
              <a:gd name="connsiteY70" fmla="*/ 2467778 h 4974567"/>
              <a:gd name="connsiteX71" fmla="*/ 1421175 w 4919539"/>
              <a:gd name="connsiteY71" fmla="*/ 2522863 h 4974567"/>
              <a:gd name="connsiteX72" fmla="*/ 1674563 w 4919539"/>
              <a:gd name="connsiteY72" fmla="*/ 2500829 h 4974567"/>
              <a:gd name="connsiteX73" fmla="*/ 2236424 w 4919539"/>
              <a:gd name="connsiteY73" fmla="*/ 2302525 h 4974567"/>
              <a:gd name="connsiteX74" fmla="*/ 2511845 w 4919539"/>
              <a:gd name="connsiteY74" fmla="*/ 2170323 h 4974567"/>
              <a:gd name="connsiteX75" fmla="*/ 2732183 w 4919539"/>
              <a:gd name="connsiteY75" fmla="*/ 1994053 h 4974567"/>
              <a:gd name="connsiteX76" fmla="*/ 3073706 w 4919539"/>
              <a:gd name="connsiteY76" fmla="*/ 1619480 h 4974567"/>
              <a:gd name="connsiteX77" fmla="*/ 3205908 w 4919539"/>
              <a:gd name="connsiteY77" fmla="*/ 1233889 h 4974567"/>
              <a:gd name="connsiteX78" fmla="*/ 3183874 w 4919539"/>
              <a:gd name="connsiteY78" fmla="*/ 969485 h 4974567"/>
              <a:gd name="connsiteX79" fmla="*/ 3095739 w 4919539"/>
              <a:gd name="connsiteY79" fmla="*/ 837282 h 4974567"/>
              <a:gd name="connsiteX80" fmla="*/ 2765233 w 4919539"/>
              <a:gd name="connsiteY80" fmla="*/ 661012 h 4974567"/>
              <a:gd name="connsiteX81" fmla="*/ 2533879 w 4919539"/>
              <a:gd name="connsiteY81" fmla="*/ 616945 h 4974567"/>
              <a:gd name="connsiteX82" fmla="*/ 1850833 w 4919539"/>
              <a:gd name="connsiteY82" fmla="*/ 694063 h 4974567"/>
              <a:gd name="connsiteX83" fmla="*/ 1509310 w 4919539"/>
              <a:gd name="connsiteY83" fmla="*/ 826265 h 4974567"/>
              <a:gd name="connsiteX84" fmla="*/ 1178804 w 4919539"/>
              <a:gd name="connsiteY84" fmla="*/ 1024569 h 4974567"/>
              <a:gd name="connsiteX85" fmla="*/ 771180 w 4919539"/>
              <a:gd name="connsiteY85" fmla="*/ 1465244 h 4974567"/>
              <a:gd name="connsiteX86" fmla="*/ 683045 w 4919539"/>
              <a:gd name="connsiteY86" fmla="*/ 1663547 h 4974567"/>
              <a:gd name="connsiteX87" fmla="*/ 672028 w 4919539"/>
              <a:gd name="connsiteY87" fmla="*/ 1961003 h 4974567"/>
              <a:gd name="connsiteX88" fmla="*/ 914400 w 4919539"/>
              <a:gd name="connsiteY88" fmla="*/ 2126256 h 4974567"/>
              <a:gd name="connsiteX89" fmla="*/ 1531344 w 4919539"/>
              <a:gd name="connsiteY89" fmla="*/ 2192357 h 4974567"/>
              <a:gd name="connsiteX90" fmla="*/ 1905918 w 4919539"/>
              <a:gd name="connsiteY90" fmla="*/ 2181340 h 4974567"/>
              <a:gd name="connsiteX91" fmla="*/ 2710149 w 4919539"/>
              <a:gd name="connsiteY91" fmla="*/ 2049138 h 4974567"/>
              <a:gd name="connsiteX92" fmla="*/ 3492347 w 4919539"/>
              <a:gd name="connsiteY92" fmla="*/ 1718631 h 4974567"/>
              <a:gd name="connsiteX93" fmla="*/ 3988106 w 4919539"/>
              <a:gd name="connsiteY93" fmla="*/ 1366092 h 4974567"/>
              <a:gd name="connsiteX94" fmla="*/ 4087257 w 4919539"/>
              <a:gd name="connsiteY94" fmla="*/ 1211856 h 4974567"/>
              <a:gd name="connsiteX95" fmla="*/ 4131325 w 4919539"/>
              <a:gd name="connsiteY95" fmla="*/ 1079653 h 4974567"/>
              <a:gd name="connsiteX96" fmla="*/ 4109291 w 4919539"/>
              <a:gd name="connsiteY96" fmla="*/ 936434 h 4974567"/>
              <a:gd name="connsiteX97" fmla="*/ 3899971 w 4919539"/>
              <a:gd name="connsiteY97" fmla="*/ 694063 h 4974567"/>
              <a:gd name="connsiteX98" fmla="*/ 3646583 w 4919539"/>
              <a:gd name="connsiteY98" fmla="*/ 594911 h 4974567"/>
              <a:gd name="connsiteX99" fmla="*/ 3029638 w 4919539"/>
              <a:gd name="connsiteY99" fmla="*/ 506776 h 4974567"/>
              <a:gd name="connsiteX100" fmla="*/ 2677098 w 4919539"/>
              <a:gd name="connsiteY100" fmla="*/ 528810 h 4974567"/>
              <a:gd name="connsiteX101" fmla="*/ 2313542 w 4919539"/>
              <a:gd name="connsiteY101" fmla="*/ 649995 h 4974567"/>
              <a:gd name="connsiteX102" fmla="*/ 1784732 w 4919539"/>
              <a:gd name="connsiteY102" fmla="*/ 1024569 h 4974567"/>
              <a:gd name="connsiteX103" fmla="*/ 1630496 w 4919539"/>
              <a:gd name="connsiteY103" fmla="*/ 1244906 h 4974567"/>
              <a:gd name="connsiteX104" fmla="*/ 1553378 w 4919539"/>
              <a:gd name="connsiteY104" fmla="*/ 1707615 h 4974567"/>
              <a:gd name="connsiteX105" fmla="*/ 1586428 w 4919539"/>
              <a:gd name="connsiteY105" fmla="*/ 1949986 h 4974567"/>
              <a:gd name="connsiteX106" fmla="*/ 1718631 w 4919539"/>
              <a:gd name="connsiteY106" fmla="*/ 2192357 h 4974567"/>
              <a:gd name="connsiteX107" fmla="*/ 1872867 w 4919539"/>
              <a:gd name="connsiteY107" fmla="*/ 2357610 h 4974567"/>
              <a:gd name="connsiteX108" fmla="*/ 2324559 w 4919539"/>
              <a:gd name="connsiteY108" fmla="*/ 2533880 h 4974567"/>
              <a:gd name="connsiteX109" fmla="*/ 2555913 w 4919539"/>
              <a:gd name="connsiteY109" fmla="*/ 2555913 h 4974567"/>
              <a:gd name="connsiteX110" fmla="*/ 2930486 w 4919539"/>
              <a:gd name="connsiteY110" fmla="*/ 2511846 h 4974567"/>
              <a:gd name="connsiteX111" fmla="*/ 3095739 w 4919539"/>
              <a:gd name="connsiteY111" fmla="*/ 2434728 h 4974567"/>
              <a:gd name="connsiteX112" fmla="*/ 3272009 w 4919539"/>
              <a:gd name="connsiteY112" fmla="*/ 2335576 h 4974567"/>
              <a:gd name="connsiteX113" fmla="*/ 3547431 w 4919539"/>
              <a:gd name="connsiteY113" fmla="*/ 2049138 h 4974567"/>
              <a:gd name="connsiteX114" fmla="*/ 3723701 w 4919539"/>
              <a:gd name="connsiteY114" fmla="*/ 1696598 h 4974567"/>
              <a:gd name="connsiteX115" fmla="*/ 3756751 w 4919539"/>
              <a:gd name="connsiteY115" fmla="*/ 1520328 h 4974567"/>
              <a:gd name="connsiteX116" fmla="*/ 3712684 w 4919539"/>
              <a:gd name="connsiteY116" fmla="*/ 1200839 h 4974567"/>
              <a:gd name="connsiteX117" fmla="*/ 3481330 w 4919539"/>
              <a:gd name="connsiteY117" fmla="*/ 991518 h 4974567"/>
              <a:gd name="connsiteX118" fmla="*/ 2952520 w 4919539"/>
              <a:gd name="connsiteY118" fmla="*/ 914400 h 4974567"/>
              <a:gd name="connsiteX119" fmla="*/ 2302525 w 4919539"/>
              <a:gd name="connsiteY119" fmla="*/ 1024569 h 4974567"/>
              <a:gd name="connsiteX120" fmla="*/ 2038120 w 4919539"/>
              <a:gd name="connsiteY120" fmla="*/ 1167788 h 4974567"/>
              <a:gd name="connsiteX121" fmla="*/ 1806766 w 4919539"/>
              <a:gd name="connsiteY121" fmla="*/ 1377109 h 4974567"/>
              <a:gd name="connsiteX122" fmla="*/ 1487277 w 4919539"/>
              <a:gd name="connsiteY122" fmla="*/ 1972019 h 4974567"/>
              <a:gd name="connsiteX123" fmla="*/ 1421175 w 4919539"/>
              <a:gd name="connsiteY123" fmla="*/ 2280492 h 4974567"/>
              <a:gd name="connsiteX124" fmla="*/ 1498294 w 4919539"/>
              <a:gd name="connsiteY124" fmla="*/ 2721166 h 4974567"/>
              <a:gd name="connsiteX125" fmla="*/ 1641513 w 4919539"/>
              <a:gd name="connsiteY125" fmla="*/ 2864386 h 4974567"/>
              <a:gd name="connsiteX126" fmla="*/ 2082188 w 4919539"/>
              <a:gd name="connsiteY126" fmla="*/ 3007605 h 4974567"/>
              <a:gd name="connsiteX127" fmla="*/ 2655065 w 4919539"/>
              <a:gd name="connsiteY127" fmla="*/ 2963538 h 4974567"/>
              <a:gd name="connsiteX128" fmla="*/ 3194891 w 4919539"/>
              <a:gd name="connsiteY128" fmla="*/ 2743200 h 4974567"/>
              <a:gd name="connsiteX129" fmla="*/ 3602515 w 4919539"/>
              <a:gd name="connsiteY129" fmla="*/ 2390660 h 4974567"/>
              <a:gd name="connsiteX130" fmla="*/ 3734718 w 4919539"/>
              <a:gd name="connsiteY130" fmla="*/ 2181340 h 4974567"/>
              <a:gd name="connsiteX131" fmla="*/ 3800819 w 4919539"/>
              <a:gd name="connsiteY131" fmla="*/ 1740665 h 4974567"/>
              <a:gd name="connsiteX132" fmla="*/ 3668616 w 4919539"/>
              <a:gd name="connsiteY132" fmla="*/ 1266940 h 4974567"/>
              <a:gd name="connsiteX133" fmla="*/ 3503363 w 4919539"/>
              <a:gd name="connsiteY133" fmla="*/ 1079653 h 4974567"/>
              <a:gd name="connsiteX134" fmla="*/ 3249975 w 4919539"/>
              <a:gd name="connsiteY134" fmla="*/ 870333 h 4974567"/>
              <a:gd name="connsiteX135" fmla="*/ 2555913 w 4919539"/>
              <a:gd name="connsiteY135" fmla="*/ 583894 h 4974567"/>
              <a:gd name="connsiteX136" fmla="*/ 2203373 w 4919539"/>
              <a:gd name="connsiteY136" fmla="*/ 528810 h 4974567"/>
              <a:gd name="connsiteX137" fmla="*/ 1553378 w 4919539"/>
              <a:gd name="connsiteY137" fmla="*/ 605928 h 4974567"/>
              <a:gd name="connsiteX138" fmla="*/ 1288973 w 4919539"/>
              <a:gd name="connsiteY138" fmla="*/ 771181 h 4974567"/>
              <a:gd name="connsiteX139" fmla="*/ 1046602 w 4919539"/>
              <a:gd name="connsiteY139" fmla="*/ 1002535 h 4974567"/>
              <a:gd name="connsiteX140" fmla="*/ 760163 w 4919539"/>
              <a:gd name="connsiteY140" fmla="*/ 1564395 h 4974567"/>
              <a:gd name="connsiteX141" fmla="*/ 716096 w 4919539"/>
              <a:gd name="connsiteY141" fmla="*/ 1806766 h 4974567"/>
              <a:gd name="connsiteX142" fmla="*/ 738130 w 4919539"/>
              <a:gd name="connsiteY142" fmla="*/ 2093205 h 4974567"/>
              <a:gd name="connsiteX143" fmla="*/ 991518 w 4919539"/>
              <a:gd name="connsiteY143" fmla="*/ 2566930 h 4974567"/>
              <a:gd name="connsiteX144" fmla="*/ 1211855 w 4919539"/>
              <a:gd name="connsiteY144" fmla="*/ 2743200 h 4974567"/>
              <a:gd name="connsiteX145" fmla="*/ 1795749 w 4919539"/>
              <a:gd name="connsiteY145" fmla="*/ 2897436 h 4974567"/>
              <a:gd name="connsiteX146" fmla="*/ 2489812 w 4919539"/>
              <a:gd name="connsiteY146" fmla="*/ 2842352 h 4974567"/>
              <a:gd name="connsiteX147" fmla="*/ 3150824 w 4919539"/>
              <a:gd name="connsiteY147" fmla="*/ 2588964 h 4974567"/>
              <a:gd name="connsiteX148" fmla="*/ 3635566 w 4919539"/>
              <a:gd name="connsiteY148" fmla="*/ 2203374 h 4974567"/>
              <a:gd name="connsiteX149" fmla="*/ 3888954 w 4919539"/>
              <a:gd name="connsiteY149" fmla="*/ 1707615 h 4974567"/>
              <a:gd name="connsiteX150" fmla="*/ 3833869 w 4919539"/>
              <a:gd name="connsiteY150" fmla="*/ 936434 h 4974567"/>
              <a:gd name="connsiteX151" fmla="*/ 3668616 w 4919539"/>
              <a:gd name="connsiteY151" fmla="*/ 672029 h 4974567"/>
              <a:gd name="connsiteX152" fmla="*/ 3161841 w 4919539"/>
              <a:gd name="connsiteY152" fmla="*/ 242371 h 4974567"/>
              <a:gd name="connsiteX153" fmla="*/ 2842351 w 4919539"/>
              <a:gd name="connsiteY153" fmla="*/ 121186 h 4974567"/>
              <a:gd name="connsiteX154" fmla="*/ 2500828 w 4919539"/>
              <a:gd name="connsiteY154" fmla="*/ 22034 h 4974567"/>
              <a:gd name="connsiteX155" fmla="*/ 2159306 w 4919539"/>
              <a:gd name="connsiteY155" fmla="*/ 0 h 4974567"/>
              <a:gd name="connsiteX156" fmla="*/ 1443209 w 4919539"/>
              <a:gd name="connsiteY156" fmla="*/ 121186 h 4974567"/>
              <a:gd name="connsiteX157" fmla="*/ 859315 w 4919539"/>
              <a:gd name="connsiteY157" fmla="*/ 539827 h 4974567"/>
              <a:gd name="connsiteX158" fmla="*/ 627961 w 4919539"/>
              <a:gd name="connsiteY158" fmla="*/ 826265 h 4974567"/>
              <a:gd name="connsiteX159" fmla="*/ 396607 w 4919539"/>
              <a:gd name="connsiteY159" fmla="*/ 1399142 h 4974567"/>
              <a:gd name="connsiteX160" fmla="*/ 418641 w 4919539"/>
              <a:gd name="connsiteY160" fmla="*/ 2071171 h 4974567"/>
              <a:gd name="connsiteX161" fmla="*/ 705079 w 4919539"/>
              <a:gd name="connsiteY161" fmla="*/ 2522863 h 4974567"/>
              <a:gd name="connsiteX162" fmla="*/ 1277956 w 4919539"/>
              <a:gd name="connsiteY162" fmla="*/ 2776251 h 4974567"/>
              <a:gd name="connsiteX163" fmla="*/ 1641513 w 4919539"/>
              <a:gd name="connsiteY163" fmla="*/ 2831335 h 4974567"/>
              <a:gd name="connsiteX164" fmla="*/ 2324559 w 4919539"/>
              <a:gd name="connsiteY164" fmla="*/ 2809301 h 4974567"/>
              <a:gd name="connsiteX165" fmla="*/ 3084722 w 4919539"/>
              <a:gd name="connsiteY165" fmla="*/ 2588964 h 4974567"/>
              <a:gd name="connsiteX166" fmla="*/ 3723701 w 4919539"/>
              <a:gd name="connsiteY166" fmla="*/ 2214391 h 4974567"/>
              <a:gd name="connsiteX167" fmla="*/ 3922004 w 4919539"/>
              <a:gd name="connsiteY167" fmla="*/ 1983036 h 4974567"/>
              <a:gd name="connsiteX168" fmla="*/ 4032173 w 4919539"/>
              <a:gd name="connsiteY168" fmla="*/ 1751682 h 4974567"/>
              <a:gd name="connsiteX169" fmla="*/ 4076241 w 4919539"/>
              <a:gd name="connsiteY169" fmla="*/ 1542362 h 4974567"/>
              <a:gd name="connsiteX170" fmla="*/ 3988106 w 4919539"/>
              <a:gd name="connsiteY170" fmla="*/ 1112704 h 4974567"/>
              <a:gd name="connsiteX171" fmla="*/ 3833869 w 4919539"/>
              <a:gd name="connsiteY171" fmla="*/ 947451 h 4974567"/>
              <a:gd name="connsiteX172" fmla="*/ 3668616 w 4919539"/>
              <a:gd name="connsiteY172" fmla="*/ 826265 h 4974567"/>
              <a:gd name="connsiteX173" fmla="*/ 3128790 w 4919539"/>
              <a:gd name="connsiteY173" fmla="*/ 705080 h 4974567"/>
              <a:gd name="connsiteX174" fmla="*/ 2820318 w 4919539"/>
              <a:gd name="connsiteY174" fmla="*/ 716097 h 4974567"/>
              <a:gd name="connsiteX175" fmla="*/ 2269474 w 4919539"/>
              <a:gd name="connsiteY175" fmla="*/ 947451 h 4974567"/>
              <a:gd name="connsiteX176" fmla="*/ 1883884 w 4919539"/>
              <a:gd name="connsiteY176" fmla="*/ 1311007 h 4974567"/>
              <a:gd name="connsiteX177" fmla="*/ 1663547 w 4919539"/>
              <a:gd name="connsiteY177" fmla="*/ 1861851 h 4974567"/>
              <a:gd name="connsiteX178" fmla="*/ 1641513 w 4919539"/>
              <a:gd name="connsiteY178" fmla="*/ 2324559 h 4974567"/>
              <a:gd name="connsiteX179" fmla="*/ 1707614 w 4919539"/>
              <a:gd name="connsiteY179" fmla="*/ 2489812 h 4974567"/>
              <a:gd name="connsiteX180" fmla="*/ 1828800 w 4919539"/>
              <a:gd name="connsiteY180" fmla="*/ 2599981 h 4974567"/>
              <a:gd name="connsiteX181" fmla="*/ 2016086 w 4919539"/>
              <a:gd name="connsiteY181" fmla="*/ 2688116 h 4974567"/>
              <a:gd name="connsiteX182" fmla="*/ 2500828 w 4919539"/>
              <a:gd name="connsiteY182" fmla="*/ 2754217 h 4974567"/>
              <a:gd name="connsiteX183" fmla="*/ 3128790 w 4919539"/>
              <a:gd name="connsiteY183" fmla="*/ 2655065 h 4974567"/>
              <a:gd name="connsiteX184" fmla="*/ 3646583 w 4919539"/>
              <a:gd name="connsiteY184" fmla="*/ 2412694 h 4974567"/>
              <a:gd name="connsiteX185" fmla="*/ 3866920 w 4919539"/>
              <a:gd name="connsiteY185" fmla="*/ 2236424 h 4974567"/>
              <a:gd name="connsiteX186" fmla="*/ 4021156 w 4919539"/>
              <a:gd name="connsiteY186" fmla="*/ 2071171 h 4974567"/>
              <a:gd name="connsiteX187" fmla="*/ 4109291 w 4919539"/>
              <a:gd name="connsiteY187" fmla="*/ 1894901 h 4974567"/>
              <a:gd name="connsiteX188" fmla="*/ 4120308 w 4919539"/>
              <a:gd name="connsiteY188" fmla="*/ 1553378 h 4974567"/>
              <a:gd name="connsiteX189" fmla="*/ 3922004 w 4919539"/>
              <a:gd name="connsiteY189" fmla="*/ 1277957 h 4974567"/>
              <a:gd name="connsiteX190" fmla="*/ 3459296 w 4919539"/>
              <a:gd name="connsiteY190" fmla="*/ 1057619 h 4974567"/>
              <a:gd name="connsiteX191" fmla="*/ 3194891 w 4919539"/>
              <a:gd name="connsiteY191" fmla="*/ 1024569 h 4974567"/>
              <a:gd name="connsiteX192" fmla="*/ 2599980 w 4919539"/>
              <a:gd name="connsiteY192" fmla="*/ 1134738 h 4974567"/>
              <a:gd name="connsiteX193" fmla="*/ 2390660 w 4919539"/>
              <a:gd name="connsiteY193" fmla="*/ 1266940 h 4974567"/>
              <a:gd name="connsiteX194" fmla="*/ 1994053 w 4919539"/>
              <a:gd name="connsiteY194" fmla="*/ 1773716 h 4974567"/>
              <a:gd name="connsiteX195" fmla="*/ 1861850 w 4919539"/>
              <a:gd name="connsiteY195" fmla="*/ 2126256 h 4974567"/>
              <a:gd name="connsiteX196" fmla="*/ 1784732 w 4919539"/>
              <a:gd name="connsiteY196" fmla="*/ 2489812 h 4974567"/>
              <a:gd name="connsiteX197" fmla="*/ 1795749 w 4919539"/>
              <a:gd name="connsiteY197" fmla="*/ 2798285 h 4974567"/>
              <a:gd name="connsiteX198" fmla="*/ 2049137 w 4919539"/>
              <a:gd name="connsiteY198" fmla="*/ 3227942 h 4974567"/>
              <a:gd name="connsiteX199" fmla="*/ 2258457 w 4919539"/>
              <a:gd name="connsiteY199" fmla="*/ 3338111 h 4974567"/>
              <a:gd name="connsiteX200" fmla="*/ 2522862 w 4919539"/>
              <a:gd name="connsiteY200" fmla="*/ 3404212 h 4974567"/>
              <a:gd name="connsiteX201" fmla="*/ 3183874 w 4919539"/>
              <a:gd name="connsiteY201" fmla="*/ 3382178 h 4974567"/>
              <a:gd name="connsiteX202" fmla="*/ 3525397 w 4919539"/>
              <a:gd name="connsiteY202" fmla="*/ 3283027 h 4974567"/>
              <a:gd name="connsiteX203" fmla="*/ 4087257 w 4919539"/>
              <a:gd name="connsiteY203" fmla="*/ 2952521 h 4974567"/>
              <a:gd name="connsiteX204" fmla="*/ 4263527 w 4919539"/>
              <a:gd name="connsiteY204" fmla="*/ 2776251 h 4974567"/>
              <a:gd name="connsiteX205" fmla="*/ 4406747 w 4919539"/>
              <a:gd name="connsiteY205" fmla="*/ 2544897 h 4974567"/>
              <a:gd name="connsiteX206" fmla="*/ 4472848 w 4919539"/>
              <a:gd name="connsiteY206" fmla="*/ 2302525 h 4974567"/>
              <a:gd name="connsiteX207" fmla="*/ 4461831 w 4919539"/>
              <a:gd name="connsiteY207" fmla="*/ 1806766 h 4974567"/>
              <a:gd name="connsiteX208" fmla="*/ 4197426 w 4919539"/>
              <a:gd name="connsiteY208" fmla="*/ 1366092 h 4974567"/>
              <a:gd name="connsiteX209" fmla="*/ 3999122 w 4919539"/>
              <a:gd name="connsiteY209" fmla="*/ 1222872 h 4974567"/>
              <a:gd name="connsiteX210" fmla="*/ 3305060 w 4919539"/>
              <a:gd name="connsiteY210" fmla="*/ 947451 h 4974567"/>
              <a:gd name="connsiteX211" fmla="*/ 2941503 w 4919539"/>
              <a:gd name="connsiteY211" fmla="*/ 936434 h 4974567"/>
              <a:gd name="connsiteX212" fmla="*/ 2610997 w 4919539"/>
              <a:gd name="connsiteY212" fmla="*/ 958468 h 4974567"/>
              <a:gd name="connsiteX213" fmla="*/ 1949985 w 4919539"/>
              <a:gd name="connsiteY213" fmla="*/ 1244906 h 4974567"/>
              <a:gd name="connsiteX214" fmla="*/ 1740665 w 4919539"/>
              <a:gd name="connsiteY214" fmla="*/ 1443210 h 4974567"/>
              <a:gd name="connsiteX215" fmla="*/ 1465243 w 4919539"/>
              <a:gd name="connsiteY215" fmla="*/ 2082188 h 4974567"/>
              <a:gd name="connsiteX216" fmla="*/ 1443209 w 4919539"/>
              <a:gd name="connsiteY216" fmla="*/ 2666082 h 4974567"/>
              <a:gd name="connsiteX217" fmla="*/ 1520327 w 4919539"/>
              <a:gd name="connsiteY217" fmla="*/ 2864386 h 4974567"/>
              <a:gd name="connsiteX218" fmla="*/ 1883884 w 4919539"/>
              <a:gd name="connsiteY218" fmla="*/ 3139807 h 4974567"/>
              <a:gd name="connsiteX219" fmla="*/ 2159306 w 4919539"/>
              <a:gd name="connsiteY219" fmla="*/ 3227942 h 4974567"/>
              <a:gd name="connsiteX220" fmla="*/ 2478795 w 4919539"/>
              <a:gd name="connsiteY220" fmla="*/ 3260993 h 4974567"/>
              <a:gd name="connsiteX221" fmla="*/ 2820318 w 4919539"/>
              <a:gd name="connsiteY221" fmla="*/ 3283027 h 4974567"/>
              <a:gd name="connsiteX222" fmla="*/ 3172857 w 4919539"/>
              <a:gd name="connsiteY222" fmla="*/ 3260993 h 4974567"/>
              <a:gd name="connsiteX223" fmla="*/ 3558448 w 4919539"/>
              <a:gd name="connsiteY223" fmla="*/ 3183875 h 4974567"/>
              <a:gd name="connsiteX224" fmla="*/ 4252510 w 4919539"/>
              <a:gd name="connsiteY224" fmla="*/ 2908453 h 4974567"/>
              <a:gd name="connsiteX225" fmla="*/ 4715219 w 4919539"/>
              <a:gd name="connsiteY225" fmla="*/ 2522863 h 4974567"/>
              <a:gd name="connsiteX226" fmla="*/ 4825388 w 4919539"/>
              <a:gd name="connsiteY226" fmla="*/ 2324559 h 4974567"/>
              <a:gd name="connsiteX227" fmla="*/ 4770303 w 4919539"/>
              <a:gd name="connsiteY227" fmla="*/ 1630497 h 4974567"/>
              <a:gd name="connsiteX228" fmla="*/ 4583016 w 4919539"/>
              <a:gd name="connsiteY228" fmla="*/ 1377109 h 4974567"/>
              <a:gd name="connsiteX229" fmla="*/ 4054207 w 4919539"/>
              <a:gd name="connsiteY229" fmla="*/ 980501 h 4974567"/>
              <a:gd name="connsiteX230" fmla="*/ 3679633 w 4919539"/>
              <a:gd name="connsiteY230" fmla="*/ 815248 h 4974567"/>
              <a:gd name="connsiteX231" fmla="*/ 2633031 w 4919539"/>
              <a:gd name="connsiteY231" fmla="*/ 672029 h 4974567"/>
              <a:gd name="connsiteX232" fmla="*/ 2071171 w 4919539"/>
              <a:gd name="connsiteY232" fmla="*/ 705080 h 4974567"/>
              <a:gd name="connsiteX233" fmla="*/ 1266939 w 4919539"/>
              <a:gd name="connsiteY233" fmla="*/ 958468 h 4974567"/>
              <a:gd name="connsiteX234" fmla="*/ 826265 w 4919539"/>
              <a:gd name="connsiteY234" fmla="*/ 1454227 h 4974567"/>
              <a:gd name="connsiteX235" fmla="*/ 738130 w 4919539"/>
              <a:gd name="connsiteY235" fmla="*/ 1762699 h 4974567"/>
              <a:gd name="connsiteX236" fmla="*/ 782197 w 4919539"/>
              <a:gd name="connsiteY236" fmla="*/ 2379644 h 4974567"/>
              <a:gd name="connsiteX237" fmla="*/ 925416 w 4919539"/>
              <a:gd name="connsiteY237" fmla="*/ 2677099 h 4974567"/>
              <a:gd name="connsiteX238" fmla="*/ 1410159 w 4919539"/>
              <a:gd name="connsiteY238" fmla="*/ 3062689 h 4974567"/>
              <a:gd name="connsiteX239" fmla="*/ 2115238 w 4919539"/>
              <a:gd name="connsiteY239" fmla="*/ 3283027 h 4974567"/>
              <a:gd name="connsiteX240" fmla="*/ 2467778 w 4919539"/>
              <a:gd name="connsiteY240" fmla="*/ 3316077 h 4974567"/>
              <a:gd name="connsiteX241" fmla="*/ 2996588 w 4919539"/>
              <a:gd name="connsiteY241" fmla="*/ 3260993 h 4974567"/>
              <a:gd name="connsiteX242" fmla="*/ 3316077 w 4919539"/>
              <a:gd name="connsiteY242" fmla="*/ 3095740 h 4974567"/>
              <a:gd name="connsiteX243" fmla="*/ 3470313 w 4919539"/>
              <a:gd name="connsiteY243" fmla="*/ 2831335 h 4974567"/>
              <a:gd name="connsiteX244" fmla="*/ 3503363 w 4919539"/>
              <a:gd name="connsiteY244" fmla="*/ 2655065 h 4974567"/>
              <a:gd name="connsiteX245" fmla="*/ 3470313 w 4919539"/>
              <a:gd name="connsiteY245" fmla="*/ 2005070 h 4974567"/>
              <a:gd name="connsiteX246" fmla="*/ 3371161 w 4919539"/>
              <a:gd name="connsiteY246" fmla="*/ 1773716 h 4974567"/>
              <a:gd name="connsiteX247" fmla="*/ 3260992 w 4919539"/>
              <a:gd name="connsiteY247" fmla="*/ 1597446 h 4974567"/>
              <a:gd name="connsiteX248" fmla="*/ 3062689 w 4919539"/>
              <a:gd name="connsiteY248" fmla="*/ 1388125 h 4974567"/>
              <a:gd name="connsiteX249" fmla="*/ 2919469 w 4919539"/>
              <a:gd name="connsiteY249" fmla="*/ 1333041 h 4974567"/>
              <a:gd name="connsiteX250" fmla="*/ 2599980 w 4919539"/>
              <a:gd name="connsiteY250" fmla="*/ 1377109 h 4974567"/>
              <a:gd name="connsiteX251" fmla="*/ 2390660 w 4919539"/>
              <a:gd name="connsiteY251" fmla="*/ 1487277 h 4974567"/>
              <a:gd name="connsiteX252" fmla="*/ 2027103 w 4919539"/>
              <a:gd name="connsiteY252" fmla="*/ 1872868 h 4974567"/>
              <a:gd name="connsiteX253" fmla="*/ 1883884 w 4919539"/>
              <a:gd name="connsiteY253" fmla="*/ 2148289 h 4974567"/>
              <a:gd name="connsiteX254" fmla="*/ 1817783 w 4919539"/>
              <a:gd name="connsiteY254" fmla="*/ 2412694 h 4974567"/>
              <a:gd name="connsiteX255" fmla="*/ 1872867 w 4919539"/>
              <a:gd name="connsiteY255" fmla="*/ 3062689 h 4974567"/>
              <a:gd name="connsiteX256" fmla="*/ 1994053 w 4919539"/>
              <a:gd name="connsiteY256" fmla="*/ 3205909 h 4974567"/>
              <a:gd name="connsiteX257" fmla="*/ 2148289 w 4919539"/>
              <a:gd name="connsiteY257" fmla="*/ 3294044 h 4974567"/>
              <a:gd name="connsiteX258" fmla="*/ 2522862 w 4919539"/>
              <a:gd name="connsiteY258" fmla="*/ 3371162 h 4974567"/>
              <a:gd name="connsiteX259" fmla="*/ 2754216 w 4919539"/>
              <a:gd name="connsiteY259" fmla="*/ 3349128 h 4974567"/>
              <a:gd name="connsiteX260" fmla="*/ 3007604 w 4919539"/>
              <a:gd name="connsiteY260" fmla="*/ 3283027 h 4974567"/>
              <a:gd name="connsiteX261" fmla="*/ 3260992 w 4919539"/>
              <a:gd name="connsiteY261" fmla="*/ 3183875 h 4974567"/>
              <a:gd name="connsiteX262" fmla="*/ 3701667 w 4919539"/>
              <a:gd name="connsiteY262" fmla="*/ 2842352 h 4974567"/>
              <a:gd name="connsiteX263" fmla="*/ 3955055 w 4919539"/>
              <a:gd name="connsiteY263" fmla="*/ 2390660 h 4974567"/>
              <a:gd name="connsiteX264" fmla="*/ 3999122 w 4919539"/>
              <a:gd name="connsiteY264" fmla="*/ 2159306 h 4974567"/>
              <a:gd name="connsiteX265" fmla="*/ 3922004 w 4919539"/>
              <a:gd name="connsiteY265" fmla="*/ 1707615 h 4974567"/>
              <a:gd name="connsiteX266" fmla="*/ 3789802 w 4919539"/>
              <a:gd name="connsiteY266" fmla="*/ 1498294 h 4974567"/>
              <a:gd name="connsiteX267" fmla="*/ 3415228 w 4919539"/>
              <a:gd name="connsiteY267" fmla="*/ 1255923 h 4974567"/>
              <a:gd name="connsiteX268" fmla="*/ 3172857 w 4919539"/>
              <a:gd name="connsiteY268" fmla="*/ 1200839 h 4974567"/>
              <a:gd name="connsiteX269" fmla="*/ 2566930 w 4919539"/>
              <a:gd name="connsiteY269" fmla="*/ 1266940 h 4974567"/>
              <a:gd name="connsiteX270" fmla="*/ 2291508 w 4919539"/>
              <a:gd name="connsiteY270" fmla="*/ 1432193 h 4974567"/>
              <a:gd name="connsiteX271" fmla="*/ 2126255 w 4919539"/>
              <a:gd name="connsiteY271" fmla="*/ 1586429 h 4974567"/>
              <a:gd name="connsiteX272" fmla="*/ 1905918 w 4919539"/>
              <a:gd name="connsiteY272" fmla="*/ 2071171 h 4974567"/>
              <a:gd name="connsiteX273" fmla="*/ 1861850 w 4919539"/>
              <a:gd name="connsiteY273" fmla="*/ 2313542 h 4974567"/>
              <a:gd name="connsiteX274" fmla="*/ 1883884 w 4919539"/>
              <a:gd name="connsiteY274" fmla="*/ 2566930 h 4974567"/>
              <a:gd name="connsiteX275" fmla="*/ 2104221 w 4919539"/>
              <a:gd name="connsiteY275" fmla="*/ 2985571 h 4974567"/>
              <a:gd name="connsiteX276" fmla="*/ 2269474 w 4919539"/>
              <a:gd name="connsiteY276" fmla="*/ 3117774 h 4974567"/>
              <a:gd name="connsiteX277" fmla="*/ 2688115 w 4919539"/>
              <a:gd name="connsiteY277" fmla="*/ 3227942 h 4974567"/>
              <a:gd name="connsiteX278" fmla="*/ 3139807 w 4919539"/>
              <a:gd name="connsiteY278" fmla="*/ 3139807 h 4974567"/>
              <a:gd name="connsiteX279" fmla="*/ 3371161 w 4919539"/>
              <a:gd name="connsiteY279" fmla="*/ 3018622 h 4974567"/>
              <a:gd name="connsiteX280" fmla="*/ 3591498 w 4919539"/>
              <a:gd name="connsiteY280" fmla="*/ 2875403 h 4974567"/>
              <a:gd name="connsiteX281" fmla="*/ 3866920 w 4919539"/>
              <a:gd name="connsiteY281" fmla="*/ 2522863 h 4974567"/>
              <a:gd name="connsiteX282" fmla="*/ 3944038 w 4919539"/>
              <a:gd name="connsiteY282" fmla="*/ 2324559 h 4974567"/>
              <a:gd name="connsiteX283" fmla="*/ 3933021 w 4919539"/>
              <a:gd name="connsiteY283" fmla="*/ 1894901 h 4974567"/>
              <a:gd name="connsiteX284" fmla="*/ 3833869 w 4919539"/>
              <a:gd name="connsiteY284" fmla="*/ 1641513 h 4974567"/>
              <a:gd name="connsiteX285" fmla="*/ 3657600 w 4919539"/>
              <a:gd name="connsiteY285" fmla="*/ 1421176 h 4974567"/>
              <a:gd name="connsiteX286" fmla="*/ 3437262 w 4919539"/>
              <a:gd name="connsiteY286" fmla="*/ 1244906 h 4974567"/>
              <a:gd name="connsiteX287" fmla="*/ 2754216 w 4919539"/>
              <a:gd name="connsiteY287" fmla="*/ 1024569 h 4974567"/>
              <a:gd name="connsiteX288" fmla="*/ 2225407 w 4919539"/>
              <a:gd name="connsiteY288" fmla="*/ 980501 h 4974567"/>
              <a:gd name="connsiteX289" fmla="*/ 1641513 w 4919539"/>
              <a:gd name="connsiteY289" fmla="*/ 1013552 h 4974567"/>
              <a:gd name="connsiteX290" fmla="*/ 716096 w 4919539"/>
              <a:gd name="connsiteY290" fmla="*/ 1311007 h 4974567"/>
              <a:gd name="connsiteX291" fmla="*/ 198303 w 4919539"/>
              <a:gd name="connsiteY291" fmla="*/ 1795750 h 4974567"/>
              <a:gd name="connsiteX292" fmla="*/ 55084 w 4919539"/>
              <a:gd name="connsiteY292" fmla="*/ 2335576 h 4974567"/>
              <a:gd name="connsiteX293" fmla="*/ 77118 w 4919539"/>
              <a:gd name="connsiteY293" fmla="*/ 2599981 h 4974567"/>
              <a:gd name="connsiteX294" fmla="*/ 154236 w 4919539"/>
              <a:gd name="connsiteY294" fmla="*/ 2798285 h 4974567"/>
              <a:gd name="connsiteX295" fmla="*/ 286438 w 4919539"/>
              <a:gd name="connsiteY295" fmla="*/ 2952521 h 4974567"/>
              <a:gd name="connsiteX296" fmla="*/ 760163 w 4919539"/>
              <a:gd name="connsiteY296" fmla="*/ 3205909 h 4974567"/>
              <a:gd name="connsiteX297" fmla="*/ 1057619 w 4919539"/>
              <a:gd name="connsiteY297" fmla="*/ 3260993 h 4974567"/>
              <a:gd name="connsiteX298" fmla="*/ 1311007 w 4919539"/>
              <a:gd name="connsiteY298" fmla="*/ 3283027 h 4974567"/>
              <a:gd name="connsiteX299" fmla="*/ 1564395 w 4919539"/>
              <a:gd name="connsiteY299" fmla="*/ 3272010 h 4974567"/>
              <a:gd name="connsiteX300" fmla="*/ 1972019 w 4919539"/>
              <a:gd name="connsiteY300" fmla="*/ 3150824 h 4974567"/>
              <a:gd name="connsiteX301" fmla="*/ 2148289 w 4919539"/>
              <a:gd name="connsiteY301" fmla="*/ 3062689 h 4974567"/>
              <a:gd name="connsiteX302" fmla="*/ 2346592 w 4919539"/>
              <a:gd name="connsiteY302" fmla="*/ 2831335 h 4974567"/>
              <a:gd name="connsiteX303" fmla="*/ 2412694 w 4919539"/>
              <a:gd name="connsiteY303" fmla="*/ 2666082 h 4974567"/>
              <a:gd name="connsiteX304" fmla="*/ 2445744 w 4919539"/>
              <a:gd name="connsiteY304" fmla="*/ 2489812 h 4974567"/>
              <a:gd name="connsiteX305" fmla="*/ 2423710 w 4919539"/>
              <a:gd name="connsiteY305" fmla="*/ 2346593 h 4974567"/>
              <a:gd name="connsiteX306" fmla="*/ 2236424 w 4919539"/>
              <a:gd name="connsiteY306" fmla="*/ 1972019 h 4974567"/>
              <a:gd name="connsiteX307" fmla="*/ 1773715 w 4919539"/>
              <a:gd name="connsiteY307" fmla="*/ 1674564 h 4974567"/>
              <a:gd name="connsiteX308" fmla="*/ 1465243 w 4919539"/>
              <a:gd name="connsiteY308" fmla="*/ 1575412 h 4974567"/>
              <a:gd name="connsiteX309" fmla="*/ 1244906 w 4919539"/>
              <a:gd name="connsiteY309" fmla="*/ 1564395 h 4974567"/>
              <a:gd name="connsiteX310" fmla="*/ 1035585 w 4919539"/>
              <a:gd name="connsiteY310" fmla="*/ 1597446 h 4974567"/>
              <a:gd name="connsiteX311" fmla="*/ 881349 w 4919539"/>
              <a:gd name="connsiteY311" fmla="*/ 1674564 h 4974567"/>
              <a:gd name="connsiteX312" fmla="*/ 672028 w 4919539"/>
              <a:gd name="connsiteY312" fmla="*/ 1994053 h 4974567"/>
              <a:gd name="connsiteX313" fmla="*/ 672028 w 4919539"/>
              <a:gd name="connsiteY313" fmla="*/ 2743200 h 4974567"/>
              <a:gd name="connsiteX314" fmla="*/ 1035585 w 4919539"/>
              <a:gd name="connsiteY314" fmla="*/ 3249976 h 4974567"/>
              <a:gd name="connsiteX315" fmla="*/ 1222872 w 4919539"/>
              <a:gd name="connsiteY315" fmla="*/ 3393195 h 4974567"/>
              <a:gd name="connsiteX316" fmla="*/ 1685580 w 4919539"/>
              <a:gd name="connsiteY316" fmla="*/ 3514381 h 4974567"/>
              <a:gd name="connsiteX317" fmla="*/ 2027103 w 4919539"/>
              <a:gd name="connsiteY317" fmla="*/ 3470313 h 4974567"/>
              <a:gd name="connsiteX318" fmla="*/ 2170322 w 4919539"/>
              <a:gd name="connsiteY318" fmla="*/ 3415229 h 4974567"/>
              <a:gd name="connsiteX319" fmla="*/ 2379643 w 4919539"/>
              <a:gd name="connsiteY319" fmla="*/ 3227942 h 4974567"/>
              <a:gd name="connsiteX320" fmla="*/ 2445744 w 4919539"/>
              <a:gd name="connsiteY320" fmla="*/ 3095740 h 4974567"/>
              <a:gd name="connsiteX321" fmla="*/ 2478795 w 4919539"/>
              <a:gd name="connsiteY321" fmla="*/ 2963538 h 4974567"/>
              <a:gd name="connsiteX322" fmla="*/ 2489812 w 4919539"/>
              <a:gd name="connsiteY322" fmla="*/ 2809301 h 4974567"/>
              <a:gd name="connsiteX323" fmla="*/ 2423710 w 4919539"/>
              <a:gd name="connsiteY323" fmla="*/ 2467778 h 4974567"/>
              <a:gd name="connsiteX324" fmla="*/ 2214390 w 4919539"/>
              <a:gd name="connsiteY324" fmla="*/ 2192357 h 4974567"/>
              <a:gd name="connsiteX325" fmla="*/ 1905918 w 4919539"/>
              <a:gd name="connsiteY325" fmla="*/ 2049138 h 4974567"/>
              <a:gd name="connsiteX326" fmla="*/ 1608462 w 4919539"/>
              <a:gd name="connsiteY326" fmla="*/ 2082188 h 4974567"/>
              <a:gd name="connsiteX327" fmla="*/ 1465243 w 4919539"/>
              <a:gd name="connsiteY327" fmla="*/ 2159306 h 4974567"/>
              <a:gd name="connsiteX328" fmla="*/ 1299990 w 4919539"/>
              <a:gd name="connsiteY328" fmla="*/ 2412694 h 4974567"/>
              <a:gd name="connsiteX329" fmla="*/ 1255922 w 4919539"/>
              <a:gd name="connsiteY329" fmla="*/ 2599981 h 4974567"/>
              <a:gd name="connsiteX330" fmla="*/ 1277956 w 4919539"/>
              <a:gd name="connsiteY330" fmla="*/ 3051672 h 4974567"/>
              <a:gd name="connsiteX331" fmla="*/ 1355074 w 4919539"/>
              <a:gd name="connsiteY331" fmla="*/ 3249976 h 4974567"/>
              <a:gd name="connsiteX332" fmla="*/ 1465243 w 4919539"/>
              <a:gd name="connsiteY332" fmla="*/ 3404212 h 4974567"/>
              <a:gd name="connsiteX333" fmla="*/ 1729648 w 4919539"/>
              <a:gd name="connsiteY333" fmla="*/ 3547431 h 4974567"/>
              <a:gd name="connsiteX334" fmla="*/ 1894901 w 4919539"/>
              <a:gd name="connsiteY334" fmla="*/ 3569465 h 4974567"/>
              <a:gd name="connsiteX335" fmla="*/ 2324559 w 4919539"/>
              <a:gd name="connsiteY335" fmla="*/ 3536415 h 4974567"/>
              <a:gd name="connsiteX336" fmla="*/ 2599980 w 4919539"/>
              <a:gd name="connsiteY336" fmla="*/ 3470313 h 4974567"/>
              <a:gd name="connsiteX337" fmla="*/ 3150824 w 4919539"/>
              <a:gd name="connsiteY337" fmla="*/ 3216925 h 4974567"/>
              <a:gd name="connsiteX338" fmla="*/ 3657600 w 4919539"/>
              <a:gd name="connsiteY338" fmla="*/ 2842352 h 4974567"/>
              <a:gd name="connsiteX339" fmla="*/ 3877937 w 4919539"/>
              <a:gd name="connsiteY339" fmla="*/ 2434728 h 4974567"/>
              <a:gd name="connsiteX340" fmla="*/ 3877937 w 4919539"/>
              <a:gd name="connsiteY340" fmla="*/ 2104222 h 4974567"/>
              <a:gd name="connsiteX341" fmla="*/ 3503363 w 4919539"/>
              <a:gd name="connsiteY341" fmla="*/ 1773716 h 4974567"/>
              <a:gd name="connsiteX342" fmla="*/ 3150824 w 4919539"/>
              <a:gd name="connsiteY342" fmla="*/ 1619480 h 4974567"/>
              <a:gd name="connsiteX343" fmla="*/ 2115238 w 4919539"/>
              <a:gd name="connsiteY343" fmla="*/ 1498294 h 4974567"/>
              <a:gd name="connsiteX344" fmla="*/ 1178804 w 4919539"/>
              <a:gd name="connsiteY344" fmla="*/ 1542362 h 4974567"/>
              <a:gd name="connsiteX345" fmla="*/ 815248 w 4919539"/>
              <a:gd name="connsiteY345" fmla="*/ 1663547 h 4974567"/>
              <a:gd name="connsiteX346" fmla="*/ 220337 w 4919539"/>
              <a:gd name="connsiteY346" fmla="*/ 2071171 h 4974567"/>
              <a:gd name="connsiteX347" fmla="*/ 66101 w 4919539"/>
              <a:gd name="connsiteY347" fmla="*/ 2313542 h 4974567"/>
              <a:gd name="connsiteX348" fmla="*/ 0 w 4919539"/>
              <a:gd name="connsiteY348" fmla="*/ 2533880 h 4974567"/>
              <a:gd name="connsiteX349" fmla="*/ 220337 w 4919539"/>
              <a:gd name="connsiteY349" fmla="*/ 2996588 h 4974567"/>
              <a:gd name="connsiteX350" fmla="*/ 429657 w 4919539"/>
              <a:gd name="connsiteY350" fmla="*/ 3150824 h 4974567"/>
              <a:gd name="connsiteX351" fmla="*/ 1035585 w 4919539"/>
              <a:gd name="connsiteY351" fmla="*/ 3294044 h 4974567"/>
              <a:gd name="connsiteX352" fmla="*/ 1377108 w 4919539"/>
              <a:gd name="connsiteY352" fmla="*/ 3305060 h 4974567"/>
              <a:gd name="connsiteX353" fmla="*/ 1972019 w 4919539"/>
              <a:gd name="connsiteY353" fmla="*/ 3216925 h 4974567"/>
              <a:gd name="connsiteX354" fmla="*/ 2335575 w 4919539"/>
              <a:gd name="connsiteY354" fmla="*/ 2996588 h 4974567"/>
              <a:gd name="connsiteX355" fmla="*/ 2434727 w 4919539"/>
              <a:gd name="connsiteY355" fmla="*/ 2842352 h 4974567"/>
              <a:gd name="connsiteX356" fmla="*/ 2511845 w 4919539"/>
              <a:gd name="connsiteY356" fmla="*/ 2533880 h 4974567"/>
              <a:gd name="connsiteX357" fmla="*/ 2489812 w 4919539"/>
              <a:gd name="connsiteY357" fmla="*/ 2192357 h 4974567"/>
              <a:gd name="connsiteX358" fmla="*/ 2434727 w 4919539"/>
              <a:gd name="connsiteY358" fmla="*/ 2038121 h 4974567"/>
              <a:gd name="connsiteX359" fmla="*/ 2280491 w 4919539"/>
              <a:gd name="connsiteY359" fmla="*/ 1784733 h 4974567"/>
              <a:gd name="connsiteX360" fmla="*/ 2203373 w 4919539"/>
              <a:gd name="connsiteY360" fmla="*/ 1707615 h 4974567"/>
              <a:gd name="connsiteX361" fmla="*/ 2137272 w 4919539"/>
              <a:gd name="connsiteY361" fmla="*/ 1674564 h 4974567"/>
              <a:gd name="connsiteX362" fmla="*/ 2038120 w 4919539"/>
              <a:gd name="connsiteY362" fmla="*/ 1696598 h 4974567"/>
              <a:gd name="connsiteX363" fmla="*/ 1938968 w 4919539"/>
              <a:gd name="connsiteY363" fmla="*/ 1905918 h 4974567"/>
              <a:gd name="connsiteX364" fmla="*/ 1751681 w 4919539"/>
              <a:gd name="connsiteY364" fmla="*/ 2544897 h 4974567"/>
              <a:gd name="connsiteX365" fmla="*/ 1707614 w 4919539"/>
              <a:gd name="connsiteY365" fmla="*/ 2776251 h 4974567"/>
              <a:gd name="connsiteX366" fmla="*/ 1641513 w 4919539"/>
              <a:gd name="connsiteY366" fmla="*/ 3029639 h 4974567"/>
              <a:gd name="connsiteX367" fmla="*/ 1608462 w 4919539"/>
              <a:gd name="connsiteY367" fmla="*/ 3338111 h 4974567"/>
              <a:gd name="connsiteX368" fmla="*/ 1619479 w 4919539"/>
              <a:gd name="connsiteY368" fmla="*/ 3448280 h 4974567"/>
              <a:gd name="connsiteX369" fmla="*/ 1652530 w 4919539"/>
              <a:gd name="connsiteY369" fmla="*/ 3470313 h 4974567"/>
              <a:gd name="connsiteX370" fmla="*/ 1762698 w 4919539"/>
              <a:gd name="connsiteY370" fmla="*/ 3448280 h 4974567"/>
              <a:gd name="connsiteX371" fmla="*/ 1850833 w 4919539"/>
              <a:gd name="connsiteY371" fmla="*/ 3393195 h 4974567"/>
              <a:gd name="connsiteX372" fmla="*/ 2269474 w 4919539"/>
              <a:gd name="connsiteY372" fmla="*/ 3040656 h 4974567"/>
              <a:gd name="connsiteX373" fmla="*/ 2434727 w 4919539"/>
              <a:gd name="connsiteY373" fmla="*/ 2842352 h 4974567"/>
              <a:gd name="connsiteX374" fmla="*/ 2588963 w 4919539"/>
              <a:gd name="connsiteY374" fmla="*/ 2522863 h 4974567"/>
              <a:gd name="connsiteX375" fmla="*/ 2588963 w 4919539"/>
              <a:gd name="connsiteY375" fmla="*/ 2280492 h 4974567"/>
              <a:gd name="connsiteX376" fmla="*/ 2511845 w 4919539"/>
              <a:gd name="connsiteY376" fmla="*/ 2214391 h 4974567"/>
              <a:gd name="connsiteX377" fmla="*/ 2302525 w 4919539"/>
              <a:gd name="connsiteY377" fmla="*/ 2159306 h 4974567"/>
              <a:gd name="connsiteX378" fmla="*/ 2005069 w 4919539"/>
              <a:gd name="connsiteY378" fmla="*/ 2258458 h 4974567"/>
              <a:gd name="connsiteX379" fmla="*/ 1872867 w 4919539"/>
              <a:gd name="connsiteY379" fmla="*/ 2368627 h 4974567"/>
              <a:gd name="connsiteX380" fmla="*/ 1652530 w 4919539"/>
              <a:gd name="connsiteY380" fmla="*/ 2787268 h 4974567"/>
              <a:gd name="connsiteX381" fmla="*/ 1641513 w 4919539"/>
              <a:gd name="connsiteY381" fmla="*/ 3448280 h 4974567"/>
              <a:gd name="connsiteX382" fmla="*/ 1817783 w 4919539"/>
              <a:gd name="connsiteY382" fmla="*/ 3679634 h 4974567"/>
              <a:gd name="connsiteX383" fmla="*/ 1949985 w 4919539"/>
              <a:gd name="connsiteY383" fmla="*/ 3734718 h 4974567"/>
              <a:gd name="connsiteX384" fmla="*/ 2104221 w 4919539"/>
              <a:gd name="connsiteY384" fmla="*/ 3745735 h 4974567"/>
              <a:gd name="connsiteX385" fmla="*/ 2434727 w 4919539"/>
              <a:gd name="connsiteY385" fmla="*/ 3690651 h 4974567"/>
              <a:gd name="connsiteX386" fmla="*/ 2610997 w 4919539"/>
              <a:gd name="connsiteY386" fmla="*/ 3580482 h 4974567"/>
              <a:gd name="connsiteX387" fmla="*/ 2853368 w 4919539"/>
              <a:gd name="connsiteY387" fmla="*/ 3305060 h 4974567"/>
              <a:gd name="connsiteX388" fmla="*/ 2919469 w 4919539"/>
              <a:gd name="connsiteY388" fmla="*/ 2996588 h 4974567"/>
              <a:gd name="connsiteX389" fmla="*/ 2787267 w 4919539"/>
              <a:gd name="connsiteY389" fmla="*/ 2622015 h 4974567"/>
              <a:gd name="connsiteX390" fmla="*/ 2313542 w 4919539"/>
              <a:gd name="connsiteY390" fmla="*/ 2170323 h 4974567"/>
              <a:gd name="connsiteX391" fmla="*/ 1983036 w 4919539"/>
              <a:gd name="connsiteY391" fmla="*/ 1949986 h 4974567"/>
              <a:gd name="connsiteX392" fmla="*/ 1630496 w 4919539"/>
              <a:gd name="connsiteY392" fmla="*/ 1795750 h 4974567"/>
              <a:gd name="connsiteX393" fmla="*/ 925416 w 4919539"/>
              <a:gd name="connsiteY393" fmla="*/ 1707615 h 4974567"/>
              <a:gd name="connsiteX394" fmla="*/ 473725 w 4919539"/>
              <a:gd name="connsiteY394" fmla="*/ 1795750 h 4974567"/>
              <a:gd name="connsiteX395" fmla="*/ 330506 w 4919539"/>
              <a:gd name="connsiteY395" fmla="*/ 1927952 h 4974567"/>
              <a:gd name="connsiteX396" fmla="*/ 253388 w 4919539"/>
              <a:gd name="connsiteY396" fmla="*/ 2071171 h 4974567"/>
              <a:gd name="connsiteX397" fmla="*/ 242371 w 4919539"/>
              <a:gd name="connsiteY397" fmla="*/ 2478795 h 4974567"/>
              <a:gd name="connsiteX398" fmla="*/ 352539 w 4919539"/>
              <a:gd name="connsiteY398" fmla="*/ 2732183 h 4974567"/>
              <a:gd name="connsiteX399" fmla="*/ 506775 w 4919539"/>
              <a:gd name="connsiteY399" fmla="*/ 2974554 h 4974567"/>
              <a:gd name="connsiteX400" fmla="*/ 1024568 w 4919539"/>
              <a:gd name="connsiteY400" fmla="*/ 3415229 h 4974567"/>
              <a:gd name="connsiteX401" fmla="*/ 1288973 w 4919539"/>
              <a:gd name="connsiteY401" fmla="*/ 3580482 h 4974567"/>
              <a:gd name="connsiteX402" fmla="*/ 1795749 w 4919539"/>
              <a:gd name="connsiteY402" fmla="*/ 3745735 h 4974567"/>
              <a:gd name="connsiteX403" fmla="*/ 1961002 w 4919539"/>
              <a:gd name="connsiteY403" fmla="*/ 3767769 h 4974567"/>
              <a:gd name="connsiteX404" fmla="*/ 2236424 w 4919539"/>
              <a:gd name="connsiteY404" fmla="*/ 3734718 h 4974567"/>
              <a:gd name="connsiteX405" fmla="*/ 2335575 w 4919539"/>
              <a:gd name="connsiteY405" fmla="*/ 3668617 h 4974567"/>
              <a:gd name="connsiteX406" fmla="*/ 2500828 w 4919539"/>
              <a:gd name="connsiteY406" fmla="*/ 3481330 h 4974567"/>
              <a:gd name="connsiteX407" fmla="*/ 2544896 w 4919539"/>
              <a:gd name="connsiteY407" fmla="*/ 3338111 h 4974567"/>
              <a:gd name="connsiteX408" fmla="*/ 2588963 w 4919539"/>
              <a:gd name="connsiteY408" fmla="*/ 3040656 h 4974567"/>
              <a:gd name="connsiteX409" fmla="*/ 2577947 w 4919539"/>
              <a:gd name="connsiteY409" fmla="*/ 2875403 h 4974567"/>
              <a:gd name="connsiteX410" fmla="*/ 2478795 w 4919539"/>
              <a:gd name="connsiteY410" fmla="*/ 2577947 h 4974567"/>
              <a:gd name="connsiteX411" fmla="*/ 2390660 w 4919539"/>
              <a:gd name="connsiteY411" fmla="*/ 2478795 h 4974567"/>
              <a:gd name="connsiteX412" fmla="*/ 2159306 w 4919539"/>
              <a:gd name="connsiteY412" fmla="*/ 2368627 h 4974567"/>
              <a:gd name="connsiteX413" fmla="*/ 1883884 w 4919539"/>
              <a:gd name="connsiteY413" fmla="*/ 2412694 h 4974567"/>
              <a:gd name="connsiteX414" fmla="*/ 1575412 w 4919539"/>
              <a:gd name="connsiteY414" fmla="*/ 2622015 h 4974567"/>
              <a:gd name="connsiteX415" fmla="*/ 1233889 w 4919539"/>
              <a:gd name="connsiteY415" fmla="*/ 3095740 h 4974567"/>
              <a:gd name="connsiteX416" fmla="*/ 1101686 w 4919539"/>
              <a:gd name="connsiteY416" fmla="*/ 3349128 h 4974567"/>
              <a:gd name="connsiteX417" fmla="*/ 1024568 w 4919539"/>
              <a:gd name="connsiteY417" fmla="*/ 3580482 h 4974567"/>
              <a:gd name="connsiteX418" fmla="*/ 1013551 w 4919539"/>
              <a:gd name="connsiteY418" fmla="*/ 3866921 h 4974567"/>
              <a:gd name="connsiteX419" fmla="*/ 1057619 w 4919539"/>
              <a:gd name="connsiteY419" fmla="*/ 3966072 h 4974567"/>
              <a:gd name="connsiteX420" fmla="*/ 1233889 w 4919539"/>
              <a:gd name="connsiteY420" fmla="*/ 4054207 h 4974567"/>
              <a:gd name="connsiteX421" fmla="*/ 1520327 w 4919539"/>
              <a:gd name="connsiteY421" fmla="*/ 4032174 h 4974567"/>
              <a:gd name="connsiteX422" fmla="*/ 1707614 w 4919539"/>
              <a:gd name="connsiteY422" fmla="*/ 3977089 h 4974567"/>
              <a:gd name="connsiteX423" fmla="*/ 2115238 w 4919539"/>
              <a:gd name="connsiteY423" fmla="*/ 3756752 h 4974567"/>
              <a:gd name="connsiteX424" fmla="*/ 2610997 w 4919539"/>
              <a:gd name="connsiteY424" fmla="*/ 3316077 h 4974567"/>
              <a:gd name="connsiteX425" fmla="*/ 2688115 w 4919539"/>
              <a:gd name="connsiteY425" fmla="*/ 3194892 h 4974567"/>
              <a:gd name="connsiteX426" fmla="*/ 2721166 w 4919539"/>
              <a:gd name="connsiteY426" fmla="*/ 3073706 h 4974567"/>
              <a:gd name="connsiteX427" fmla="*/ 2699132 w 4919539"/>
              <a:gd name="connsiteY427" fmla="*/ 2864386 h 4974567"/>
              <a:gd name="connsiteX428" fmla="*/ 2610997 w 4919539"/>
              <a:gd name="connsiteY428" fmla="*/ 2798285 h 4974567"/>
              <a:gd name="connsiteX429" fmla="*/ 2346592 w 4919539"/>
              <a:gd name="connsiteY429" fmla="*/ 2721166 h 4974567"/>
              <a:gd name="connsiteX430" fmla="*/ 2016086 w 4919539"/>
              <a:gd name="connsiteY430" fmla="*/ 2754217 h 4974567"/>
              <a:gd name="connsiteX431" fmla="*/ 1696597 w 4919539"/>
              <a:gd name="connsiteY431" fmla="*/ 2963538 h 4974567"/>
              <a:gd name="connsiteX432" fmla="*/ 1531344 w 4919539"/>
              <a:gd name="connsiteY432" fmla="*/ 3360145 h 4974567"/>
              <a:gd name="connsiteX433" fmla="*/ 1586428 w 4919539"/>
              <a:gd name="connsiteY433" fmla="*/ 3789803 h 4974567"/>
              <a:gd name="connsiteX434" fmla="*/ 1685580 w 4919539"/>
              <a:gd name="connsiteY434" fmla="*/ 3966072 h 4974567"/>
              <a:gd name="connsiteX435" fmla="*/ 2016086 w 4919539"/>
              <a:gd name="connsiteY435" fmla="*/ 4241494 h 4974567"/>
              <a:gd name="connsiteX436" fmla="*/ 2214390 w 4919539"/>
              <a:gd name="connsiteY436" fmla="*/ 4318612 h 4974567"/>
              <a:gd name="connsiteX437" fmla="*/ 2390660 w 4919539"/>
              <a:gd name="connsiteY437" fmla="*/ 4340646 h 4974567"/>
              <a:gd name="connsiteX438" fmla="*/ 2677098 w 4919539"/>
              <a:gd name="connsiteY438" fmla="*/ 4318612 h 4974567"/>
              <a:gd name="connsiteX439" fmla="*/ 2787267 w 4919539"/>
              <a:gd name="connsiteY439" fmla="*/ 4252511 h 4974567"/>
              <a:gd name="connsiteX440" fmla="*/ 2875402 w 4919539"/>
              <a:gd name="connsiteY440" fmla="*/ 4153359 h 4974567"/>
              <a:gd name="connsiteX441" fmla="*/ 2974554 w 4919539"/>
              <a:gd name="connsiteY441" fmla="*/ 3899971 h 4974567"/>
              <a:gd name="connsiteX442" fmla="*/ 2996588 w 4919539"/>
              <a:gd name="connsiteY442" fmla="*/ 3756752 h 4974567"/>
              <a:gd name="connsiteX443" fmla="*/ 2963537 w 4919539"/>
              <a:gd name="connsiteY443" fmla="*/ 3415229 h 4974567"/>
              <a:gd name="connsiteX444" fmla="*/ 2919469 w 4919539"/>
              <a:gd name="connsiteY444" fmla="*/ 3260993 h 4974567"/>
              <a:gd name="connsiteX445" fmla="*/ 2754216 w 4919539"/>
              <a:gd name="connsiteY445" fmla="*/ 2974554 h 4974567"/>
              <a:gd name="connsiteX446" fmla="*/ 2544896 w 4919539"/>
              <a:gd name="connsiteY446" fmla="*/ 2809301 h 4974567"/>
              <a:gd name="connsiteX447" fmla="*/ 2456761 w 4919539"/>
              <a:gd name="connsiteY447" fmla="*/ 2787268 h 4974567"/>
              <a:gd name="connsiteX448" fmla="*/ 2236424 w 4919539"/>
              <a:gd name="connsiteY448" fmla="*/ 2842352 h 4974567"/>
              <a:gd name="connsiteX449" fmla="*/ 2137272 w 4919539"/>
              <a:gd name="connsiteY449" fmla="*/ 2919470 h 4974567"/>
              <a:gd name="connsiteX450" fmla="*/ 1938968 w 4919539"/>
              <a:gd name="connsiteY450" fmla="*/ 3249976 h 4974567"/>
              <a:gd name="connsiteX451" fmla="*/ 1883884 w 4919539"/>
              <a:gd name="connsiteY451" fmla="*/ 3712685 h 4974567"/>
              <a:gd name="connsiteX452" fmla="*/ 1972019 w 4919539"/>
              <a:gd name="connsiteY452" fmla="*/ 4142342 h 4974567"/>
              <a:gd name="connsiteX453" fmla="*/ 2082188 w 4919539"/>
              <a:gd name="connsiteY453" fmla="*/ 4274545 h 4974567"/>
              <a:gd name="connsiteX454" fmla="*/ 2214390 w 4919539"/>
              <a:gd name="connsiteY454" fmla="*/ 4384713 h 4974567"/>
              <a:gd name="connsiteX455" fmla="*/ 2533879 w 4919539"/>
              <a:gd name="connsiteY455" fmla="*/ 4472848 h 4974567"/>
              <a:gd name="connsiteX456" fmla="*/ 2864385 w 4919539"/>
              <a:gd name="connsiteY456" fmla="*/ 4439798 h 4974567"/>
              <a:gd name="connsiteX457" fmla="*/ 3040655 w 4919539"/>
              <a:gd name="connsiteY457" fmla="*/ 4362680 h 4974567"/>
              <a:gd name="connsiteX458" fmla="*/ 3183874 w 4919539"/>
              <a:gd name="connsiteY458" fmla="*/ 4263528 h 4974567"/>
              <a:gd name="connsiteX459" fmla="*/ 3393195 w 4919539"/>
              <a:gd name="connsiteY459" fmla="*/ 4010140 h 4974567"/>
              <a:gd name="connsiteX460" fmla="*/ 3448279 w 4919539"/>
              <a:gd name="connsiteY460" fmla="*/ 3844887 h 4974567"/>
              <a:gd name="connsiteX461" fmla="*/ 3404212 w 4919539"/>
              <a:gd name="connsiteY461" fmla="*/ 3338111 h 4974567"/>
              <a:gd name="connsiteX462" fmla="*/ 3305060 w 4919539"/>
              <a:gd name="connsiteY462" fmla="*/ 3161841 h 4974567"/>
              <a:gd name="connsiteX463" fmla="*/ 2886419 w 4919539"/>
              <a:gd name="connsiteY463" fmla="*/ 2831335 h 4974567"/>
              <a:gd name="connsiteX464" fmla="*/ 2588963 w 4919539"/>
              <a:gd name="connsiteY464" fmla="*/ 2699133 h 4974567"/>
              <a:gd name="connsiteX465" fmla="*/ 2291508 w 4919539"/>
              <a:gd name="connsiteY465" fmla="*/ 2655065 h 4974567"/>
              <a:gd name="connsiteX466" fmla="*/ 1751681 w 4919539"/>
              <a:gd name="connsiteY466" fmla="*/ 2688116 h 4974567"/>
              <a:gd name="connsiteX467" fmla="*/ 1399142 w 4919539"/>
              <a:gd name="connsiteY467" fmla="*/ 2941504 h 4974567"/>
              <a:gd name="connsiteX468" fmla="*/ 1288973 w 4919539"/>
              <a:gd name="connsiteY468" fmla="*/ 3150824 h 4974567"/>
              <a:gd name="connsiteX469" fmla="*/ 1233889 w 4919539"/>
              <a:gd name="connsiteY469" fmla="*/ 3371162 h 4974567"/>
              <a:gd name="connsiteX470" fmla="*/ 1322024 w 4919539"/>
              <a:gd name="connsiteY470" fmla="*/ 3866921 h 4974567"/>
              <a:gd name="connsiteX471" fmla="*/ 1454226 w 4919539"/>
              <a:gd name="connsiteY471" fmla="*/ 4109292 h 4974567"/>
              <a:gd name="connsiteX472" fmla="*/ 1927951 w 4919539"/>
              <a:gd name="connsiteY472" fmla="*/ 4472848 h 4974567"/>
              <a:gd name="connsiteX473" fmla="*/ 2247441 w 4919539"/>
              <a:gd name="connsiteY473" fmla="*/ 4605051 h 4974567"/>
              <a:gd name="connsiteX474" fmla="*/ 2577947 w 4919539"/>
              <a:gd name="connsiteY474" fmla="*/ 4682169 h 4974567"/>
              <a:gd name="connsiteX475" fmla="*/ 2864385 w 4919539"/>
              <a:gd name="connsiteY475" fmla="*/ 4704203 h 4974567"/>
              <a:gd name="connsiteX476" fmla="*/ 3117773 w 4919539"/>
              <a:gd name="connsiteY476" fmla="*/ 4693186 h 4974567"/>
              <a:gd name="connsiteX477" fmla="*/ 3338110 w 4919539"/>
              <a:gd name="connsiteY477" fmla="*/ 4638101 h 4974567"/>
              <a:gd name="connsiteX478" fmla="*/ 3613532 w 4919539"/>
              <a:gd name="connsiteY478" fmla="*/ 4461831 h 4974567"/>
              <a:gd name="connsiteX479" fmla="*/ 3745734 w 4919539"/>
              <a:gd name="connsiteY479" fmla="*/ 4175393 h 4974567"/>
              <a:gd name="connsiteX480" fmla="*/ 3745734 w 4919539"/>
              <a:gd name="connsiteY480" fmla="*/ 3855904 h 4974567"/>
              <a:gd name="connsiteX481" fmla="*/ 3536414 w 4919539"/>
              <a:gd name="connsiteY481" fmla="*/ 3459297 h 4974567"/>
              <a:gd name="connsiteX482" fmla="*/ 3128790 w 4919539"/>
              <a:gd name="connsiteY482" fmla="*/ 3084723 h 4974567"/>
              <a:gd name="connsiteX483" fmla="*/ 2577947 w 4919539"/>
              <a:gd name="connsiteY483" fmla="*/ 2809301 h 4974567"/>
              <a:gd name="connsiteX484" fmla="*/ 2302525 w 4919539"/>
              <a:gd name="connsiteY484" fmla="*/ 2765234 h 4974567"/>
              <a:gd name="connsiteX485" fmla="*/ 2071171 w 4919539"/>
              <a:gd name="connsiteY485" fmla="*/ 2787268 h 4974567"/>
              <a:gd name="connsiteX486" fmla="*/ 1850833 w 4919539"/>
              <a:gd name="connsiteY486" fmla="*/ 2864386 h 4974567"/>
              <a:gd name="connsiteX487" fmla="*/ 1520327 w 4919539"/>
              <a:gd name="connsiteY487" fmla="*/ 3194892 h 4974567"/>
              <a:gd name="connsiteX488" fmla="*/ 1421175 w 4919539"/>
              <a:gd name="connsiteY488" fmla="*/ 3426246 h 4974567"/>
              <a:gd name="connsiteX489" fmla="*/ 1410159 w 4919539"/>
              <a:gd name="connsiteY489" fmla="*/ 3944039 h 4974567"/>
              <a:gd name="connsiteX490" fmla="*/ 1707614 w 4919539"/>
              <a:gd name="connsiteY490" fmla="*/ 4428781 h 4974567"/>
              <a:gd name="connsiteX491" fmla="*/ 2192356 w 4919539"/>
              <a:gd name="connsiteY491" fmla="*/ 4737253 h 4974567"/>
              <a:gd name="connsiteX492" fmla="*/ 2666081 w 4919539"/>
              <a:gd name="connsiteY492" fmla="*/ 4825388 h 4974567"/>
              <a:gd name="connsiteX493" fmla="*/ 2864385 w 4919539"/>
              <a:gd name="connsiteY493" fmla="*/ 4803354 h 4974567"/>
              <a:gd name="connsiteX494" fmla="*/ 3161841 w 4919539"/>
              <a:gd name="connsiteY494" fmla="*/ 4649118 h 4974567"/>
              <a:gd name="connsiteX495" fmla="*/ 3249975 w 4919539"/>
              <a:gd name="connsiteY495" fmla="*/ 4516916 h 4974567"/>
              <a:gd name="connsiteX496" fmla="*/ 3327094 w 4919539"/>
              <a:gd name="connsiteY496" fmla="*/ 4186410 h 4974567"/>
              <a:gd name="connsiteX497" fmla="*/ 3283026 w 4919539"/>
              <a:gd name="connsiteY497" fmla="*/ 3855904 h 4974567"/>
              <a:gd name="connsiteX498" fmla="*/ 3227942 w 4919539"/>
              <a:gd name="connsiteY498" fmla="*/ 3668617 h 4974567"/>
              <a:gd name="connsiteX499" fmla="*/ 3007604 w 4919539"/>
              <a:gd name="connsiteY499" fmla="*/ 3283027 h 4974567"/>
              <a:gd name="connsiteX500" fmla="*/ 2798284 w 4919539"/>
              <a:gd name="connsiteY500" fmla="*/ 3073706 h 4974567"/>
              <a:gd name="connsiteX501" fmla="*/ 2555913 w 4919539"/>
              <a:gd name="connsiteY501" fmla="*/ 3018622 h 4974567"/>
              <a:gd name="connsiteX502" fmla="*/ 2423710 w 4919539"/>
              <a:gd name="connsiteY502" fmla="*/ 3040656 h 4974567"/>
              <a:gd name="connsiteX503" fmla="*/ 2181339 w 4919539"/>
              <a:gd name="connsiteY503" fmla="*/ 3260993 h 4974567"/>
              <a:gd name="connsiteX504" fmla="*/ 2093204 w 4919539"/>
              <a:gd name="connsiteY504" fmla="*/ 3437263 h 4974567"/>
              <a:gd name="connsiteX505" fmla="*/ 2049137 w 4919539"/>
              <a:gd name="connsiteY505" fmla="*/ 3646583 h 4974567"/>
              <a:gd name="connsiteX506" fmla="*/ 2104221 w 4919539"/>
              <a:gd name="connsiteY506" fmla="*/ 4076241 h 4974567"/>
              <a:gd name="connsiteX507" fmla="*/ 2192356 w 4919539"/>
              <a:gd name="connsiteY507" fmla="*/ 4285562 h 4974567"/>
              <a:gd name="connsiteX508" fmla="*/ 2335575 w 4919539"/>
              <a:gd name="connsiteY508" fmla="*/ 4428781 h 4974567"/>
              <a:gd name="connsiteX509" fmla="*/ 2688115 w 4919539"/>
              <a:gd name="connsiteY509" fmla="*/ 4616068 h 4974567"/>
              <a:gd name="connsiteX510" fmla="*/ 2864385 w 4919539"/>
              <a:gd name="connsiteY510" fmla="*/ 4660135 h 4974567"/>
              <a:gd name="connsiteX511" fmla="*/ 3183874 w 4919539"/>
              <a:gd name="connsiteY511" fmla="*/ 4649118 h 4974567"/>
              <a:gd name="connsiteX512" fmla="*/ 3349127 w 4919539"/>
              <a:gd name="connsiteY512" fmla="*/ 4583017 h 4974567"/>
              <a:gd name="connsiteX513" fmla="*/ 3602515 w 4919539"/>
              <a:gd name="connsiteY513" fmla="*/ 4384713 h 4974567"/>
              <a:gd name="connsiteX514" fmla="*/ 3822853 w 4919539"/>
              <a:gd name="connsiteY514" fmla="*/ 4043191 h 4974567"/>
              <a:gd name="connsiteX515" fmla="*/ 3922004 w 4919539"/>
              <a:gd name="connsiteY515" fmla="*/ 3844887 h 4974567"/>
              <a:gd name="connsiteX516" fmla="*/ 4010139 w 4919539"/>
              <a:gd name="connsiteY516" fmla="*/ 3459297 h 4974567"/>
              <a:gd name="connsiteX517" fmla="*/ 3988106 w 4919539"/>
              <a:gd name="connsiteY517" fmla="*/ 3117774 h 4974567"/>
              <a:gd name="connsiteX518" fmla="*/ 3910988 w 4919539"/>
              <a:gd name="connsiteY518" fmla="*/ 2930487 h 4974567"/>
              <a:gd name="connsiteX519" fmla="*/ 3723701 w 4919539"/>
              <a:gd name="connsiteY519" fmla="*/ 2677099 h 4974567"/>
              <a:gd name="connsiteX520" fmla="*/ 3470313 w 4919539"/>
              <a:gd name="connsiteY520" fmla="*/ 2588964 h 4974567"/>
              <a:gd name="connsiteX521" fmla="*/ 3227942 w 4919539"/>
              <a:gd name="connsiteY521" fmla="*/ 2633031 h 4974567"/>
              <a:gd name="connsiteX522" fmla="*/ 3117773 w 4919539"/>
              <a:gd name="connsiteY522" fmla="*/ 2710150 h 4974567"/>
              <a:gd name="connsiteX523" fmla="*/ 2897436 w 4919539"/>
              <a:gd name="connsiteY523" fmla="*/ 2974554 h 4974567"/>
              <a:gd name="connsiteX524" fmla="*/ 2798284 w 4919539"/>
              <a:gd name="connsiteY524" fmla="*/ 3172858 h 4974567"/>
              <a:gd name="connsiteX525" fmla="*/ 2765233 w 4919539"/>
              <a:gd name="connsiteY525" fmla="*/ 3349128 h 4974567"/>
              <a:gd name="connsiteX526" fmla="*/ 2787267 w 4919539"/>
              <a:gd name="connsiteY526" fmla="*/ 3635566 h 4974567"/>
              <a:gd name="connsiteX527" fmla="*/ 2864385 w 4919539"/>
              <a:gd name="connsiteY527" fmla="*/ 3734718 h 4974567"/>
              <a:gd name="connsiteX528" fmla="*/ 3139807 w 4919539"/>
              <a:gd name="connsiteY528" fmla="*/ 3833870 h 4974567"/>
              <a:gd name="connsiteX529" fmla="*/ 3558448 w 4919539"/>
              <a:gd name="connsiteY529" fmla="*/ 3800819 h 4974567"/>
              <a:gd name="connsiteX530" fmla="*/ 4043190 w 4919539"/>
              <a:gd name="connsiteY530" fmla="*/ 3580482 h 4974567"/>
              <a:gd name="connsiteX531" fmla="*/ 4384713 w 4919539"/>
              <a:gd name="connsiteY531" fmla="*/ 3294044 h 4974567"/>
              <a:gd name="connsiteX532" fmla="*/ 4472848 w 4919539"/>
              <a:gd name="connsiteY532" fmla="*/ 3161841 h 4974567"/>
              <a:gd name="connsiteX533" fmla="*/ 4527932 w 4919539"/>
              <a:gd name="connsiteY533" fmla="*/ 3007605 h 4974567"/>
              <a:gd name="connsiteX534" fmla="*/ 4527932 w 4919539"/>
              <a:gd name="connsiteY534" fmla="*/ 2710150 h 4974567"/>
              <a:gd name="connsiteX535" fmla="*/ 4461831 w 4919539"/>
              <a:gd name="connsiteY535" fmla="*/ 2566930 h 4974567"/>
              <a:gd name="connsiteX536" fmla="*/ 4197426 w 4919539"/>
              <a:gd name="connsiteY536" fmla="*/ 2324559 h 4974567"/>
              <a:gd name="connsiteX537" fmla="*/ 3999122 w 4919539"/>
              <a:gd name="connsiteY537" fmla="*/ 2236424 h 4974567"/>
              <a:gd name="connsiteX538" fmla="*/ 3756751 w 4919539"/>
              <a:gd name="connsiteY538" fmla="*/ 2181340 h 4974567"/>
              <a:gd name="connsiteX539" fmla="*/ 3327094 w 4919539"/>
              <a:gd name="connsiteY539" fmla="*/ 2236424 h 4974567"/>
              <a:gd name="connsiteX540" fmla="*/ 2974554 w 4919539"/>
              <a:gd name="connsiteY540" fmla="*/ 2467778 h 4974567"/>
              <a:gd name="connsiteX541" fmla="*/ 2842351 w 4919539"/>
              <a:gd name="connsiteY541" fmla="*/ 2798285 h 4974567"/>
              <a:gd name="connsiteX542" fmla="*/ 2831334 w 4919539"/>
              <a:gd name="connsiteY542" fmla="*/ 2963538 h 4974567"/>
              <a:gd name="connsiteX543" fmla="*/ 2886419 w 4919539"/>
              <a:gd name="connsiteY543" fmla="*/ 3283027 h 4974567"/>
              <a:gd name="connsiteX544" fmla="*/ 3051672 w 4919539"/>
              <a:gd name="connsiteY544" fmla="*/ 3470313 h 4974567"/>
              <a:gd name="connsiteX545" fmla="*/ 3161841 w 4919539"/>
              <a:gd name="connsiteY545" fmla="*/ 3525398 h 4974567"/>
              <a:gd name="connsiteX546" fmla="*/ 3272009 w 4919539"/>
              <a:gd name="connsiteY546" fmla="*/ 3536415 h 4974567"/>
              <a:gd name="connsiteX547" fmla="*/ 3382178 w 4919539"/>
              <a:gd name="connsiteY547" fmla="*/ 3525398 h 4974567"/>
              <a:gd name="connsiteX548" fmla="*/ 3690650 w 4919539"/>
              <a:gd name="connsiteY548" fmla="*/ 3260993 h 4974567"/>
              <a:gd name="connsiteX549" fmla="*/ 3811836 w 4919539"/>
              <a:gd name="connsiteY549" fmla="*/ 3095740 h 4974567"/>
              <a:gd name="connsiteX550" fmla="*/ 3955055 w 4919539"/>
              <a:gd name="connsiteY550" fmla="*/ 2710150 h 4974567"/>
              <a:gd name="connsiteX551" fmla="*/ 3988106 w 4919539"/>
              <a:gd name="connsiteY551" fmla="*/ 2533880 h 4974567"/>
              <a:gd name="connsiteX552" fmla="*/ 3922004 w 4919539"/>
              <a:gd name="connsiteY552" fmla="*/ 2126256 h 4974567"/>
              <a:gd name="connsiteX553" fmla="*/ 3866920 w 4919539"/>
              <a:gd name="connsiteY553" fmla="*/ 2038121 h 4974567"/>
              <a:gd name="connsiteX554" fmla="*/ 3668616 w 4919539"/>
              <a:gd name="connsiteY554" fmla="*/ 1972019 h 4974567"/>
              <a:gd name="connsiteX555" fmla="*/ 3415228 w 4919539"/>
              <a:gd name="connsiteY555" fmla="*/ 2016087 h 4974567"/>
              <a:gd name="connsiteX556" fmla="*/ 3272009 w 4919539"/>
              <a:gd name="connsiteY556" fmla="*/ 2093205 h 4974567"/>
              <a:gd name="connsiteX557" fmla="*/ 2952520 w 4919539"/>
              <a:gd name="connsiteY557" fmla="*/ 2390660 h 4974567"/>
              <a:gd name="connsiteX558" fmla="*/ 2787267 w 4919539"/>
              <a:gd name="connsiteY558" fmla="*/ 2754217 h 4974567"/>
              <a:gd name="connsiteX559" fmla="*/ 2787267 w 4919539"/>
              <a:gd name="connsiteY559" fmla="*/ 3095740 h 4974567"/>
              <a:gd name="connsiteX560" fmla="*/ 2985571 w 4919539"/>
              <a:gd name="connsiteY560" fmla="*/ 3349128 h 4974567"/>
              <a:gd name="connsiteX561" fmla="*/ 3172857 w 4919539"/>
              <a:gd name="connsiteY561" fmla="*/ 3459297 h 4974567"/>
              <a:gd name="connsiteX562" fmla="*/ 3602515 w 4919539"/>
              <a:gd name="connsiteY562" fmla="*/ 3514381 h 4974567"/>
              <a:gd name="connsiteX563" fmla="*/ 4043190 w 4919539"/>
              <a:gd name="connsiteY563" fmla="*/ 3448280 h 4974567"/>
              <a:gd name="connsiteX564" fmla="*/ 4175392 w 4919539"/>
              <a:gd name="connsiteY564" fmla="*/ 3371162 h 4974567"/>
              <a:gd name="connsiteX565" fmla="*/ 4340645 w 4919539"/>
              <a:gd name="connsiteY565" fmla="*/ 3150824 h 4974567"/>
              <a:gd name="connsiteX566" fmla="*/ 4384713 w 4919539"/>
              <a:gd name="connsiteY566" fmla="*/ 2996588 h 4974567"/>
              <a:gd name="connsiteX567" fmla="*/ 4384713 w 4919539"/>
              <a:gd name="connsiteY567" fmla="*/ 2666082 h 4974567"/>
              <a:gd name="connsiteX568" fmla="*/ 4307595 w 4919539"/>
              <a:gd name="connsiteY568" fmla="*/ 2467778 h 4974567"/>
              <a:gd name="connsiteX569" fmla="*/ 4219460 w 4919539"/>
              <a:gd name="connsiteY569" fmla="*/ 2269475 h 4974567"/>
              <a:gd name="connsiteX570" fmla="*/ 3944038 w 4919539"/>
              <a:gd name="connsiteY570" fmla="*/ 1938969 h 4974567"/>
              <a:gd name="connsiteX571" fmla="*/ 3646583 w 4919539"/>
              <a:gd name="connsiteY571" fmla="*/ 1740665 h 4974567"/>
              <a:gd name="connsiteX572" fmla="*/ 3503363 w 4919539"/>
              <a:gd name="connsiteY572" fmla="*/ 1707615 h 4974567"/>
              <a:gd name="connsiteX573" fmla="*/ 3216925 w 4919539"/>
              <a:gd name="connsiteY573" fmla="*/ 1718631 h 4974567"/>
              <a:gd name="connsiteX574" fmla="*/ 2963537 w 4919539"/>
              <a:gd name="connsiteY574" fmla="*/ 1894901 h 4974567"/>
              <a:gd name="connsiteX575" fmla="*/ 2732183 w 4919539"/>
              <a:gd name="connsiteY575" fmla="*/ 2280492 h 4974567"/>
              <a:gd name="connsiteX576" fmla="*/ 2666081 w 4919539"/>
              <a:gd name="connsiteY576" fmla="*/ 2522863 h 4974567"/>
              <a:gd name="connsiteX577" fmla="*/ 2688115 w 4919539"/>
              <a:gd name="connsiteY577" fmla="*/ 3161841 h 4974567"/>
              <a:gd name="connsiteX578" fmla="*/ 2765233 w 4919539"/>
              <a:gd name="connsiteY578" fmla="*/ 3283027 h 4974567"/>
              <a:gd name="connsiteX579" fmla="*/ 2875402 w 4919539"/>
              <a:gd name="connsiteY579" fmla="*/ 3393195 h 4974567"/>
              <a:gd name="connsiteX580" fmla="*/ 3183874 w 4919539"/>
              <a:gd name="connsiteY580" fmla="*/ 3481330 h 4974567"/>
              <a:gd name="connsiteX581" fmla="*/ 3525397 w 4919539"/>
              <a:gd name="connsiteY581" fmla="*/ 3437263 h 4974567"/>
              <a:gd name="connsiteX582" fmla="*/ 3723701 w 4919539"/>
              <a:gd name="connsiteY582" fmla="*/ 3349128 h 4974567"/>
              <a:gd name="connsiteX583" fmla="*/ 3899971 w 4919539"/>
              <a:gd name="connsiteY583" fmla="*/ 3238959 h 4974567"/>
              <a:gd name="connsiteX584" fmla="*/ 4065224 w 4919539"/>
              <a:gd name="connsiteY584" fmla="*/ 3106757 h 4974567"/>
              <a:gd name="connsiteX585" fmla="*/ 4274544 w 4919539"/>
              <a:gd name="connsiteY585" fmla="*/ 2798285 h 4974567"/>
              <a:gd name="connsiteX586" fmla="*/ 4362679 w 4919539"/>
              <a:gd name="connsiteY586" fmla="*/ 2456762 h 4974567"/>
              <a:gd name="connsiteX587" fmla="*/ 4318612 w 4919539"/>
              <a:gd name="connsiteY587" fmla="*/ 2181340 h 4974567"/>
              <a:gd name="connsiteX588" fmla="*/ 4054207 w 4919539"/>
              <a:gd name="connsiteY588" fmla="*/ 1883885 h 4974567"/>
              <a:gd name="connsiteX589" fmla="*/ 3613532 w 4919539"/>
              <a:gd name="connsiteY589" fmla="*/ 1652530 h 4974567"/>
              <a:gd name="connsiteX590" fmla="*/ 3437262 w 4919539"/>
              <a:gd name="connsiteY590" fmla="*/ 1608463 h 4974567"/>
              <a:gd name="connsiteX591" fmla="*/ 3117773 w 4919539"/>
              <a:gd name="connsiteY591" fmla="*/ 1652530 h 4974567"/>
              <a:gd name="connsiteX592" fmla="*/ 2875402 w 4919539"/>
              <a:gd name="connsiteY592" fmla="*/ 1839817 h 4974567"/>
              <a:gd name="connsiteX593" fmla="*/ 2765233 w 4919539"/>
              <a:gd name="connsiteY593" fmla="*/ 2137272 h 4974567"/>
              <a:gd name="connsiteX594" fmla="*/ 2787267 w 4919539"/>
              <a:gd name="connsiteY594" fmla="*/ 2456762 h 4974567"/>
              <a:gd name="connsiteX595" fmla="*/ 2875402 w 4919539"/>
              <a:gd name="connsiteY595" fmla="*/ 2599981 h 4974567"/>
              <a:gd name="connsiteX596" fmla="*/ 3172857 w 4919539"/>
              <a:gd name="connsiteY596" fmla="*/ 2842352 h 4974567"/>
              <a:gd name="connsiteX597" fmla="*/ 3316077 w 4919539"/>
              <a:gd name="connsiteY597" fmla="*/ 2886419 h 4974567"/>
              <a:gd name="connsiteX598" fmla="*/ 3481330 w 4919539"/>
              <a:gd name="connsiteY598" fmla="*/ 2897436 h 4974567"/>
              <a:gd name="connsiteX599" fmla="*/ 3789802 w 4919539"/>
              <a:gd name="connsiteY599" fmla="*/ 2842352 h 4974567"/>
              <a:gd name="connsiteX600" fmla="*/ 4076241 w 4919539"/>
              <a:gd name="connsiteY600" fmla="*/ 2633031 h 4974567"/>
              <a:gd name="connsiteX601" fmla="*/ 4230477 w 4919539"/>
              <a:gd name="connsiteY601" fmla="*/ 2368627 h 4974567"/>
              <a:gd name="connsiteX602" fmla="*/ 4263527 w 4919539"/>
              <a:gd name="connsiteY602" fmla="*/ 2236424 h 4974567"/>
              <a:gd name="connsiteX603" fmla="*/ 4263527 w 4919539"/>
              <a:gd name="connsiteY603" fmla="*/ 1949986 h 4974567"/>
              <a:gd name="connsiteX604" fmla="*/ 4098274 w 4919539"/>
              <a:gd name="connsiteY604" fmla="*/ 1696598 h 4974567"/>
              <a:gd name="connsiteX605" fmla="*/ 3977089 w 4919539"/>
              <a:gd name="connsiteY605" fmla="*/ 1586429 h 4974567"/>
              <a:gd name="connsiteX606" fmla="*/ 3668616 w 4919539"/>
              <a:gd name="connsiteY606" fmla="*/ 1454227 h 4974567"/>
              <a:gd name="connsiteX607" fmla="*/ 3492347 w 4919539"/>
              <a:gd name="connsiteY607" fmla="*/ 1432193 h 4974567"/>
              <a:gd name="connsiteX608" fmla="*/ 3205908 w 4919539"/>
              <a:gd name="connsiteY608" fmla="*/ 1465244 h 4974567"/>
              <a:gd name="connsiteX609" fmla="*/ 2952520 w 4919539"/>
              <a:gd name="connsiteY609" fmla="*/ 1652530 h 4974567"/>
              <a:gd name="connsiteX610" fmla="*/ 2842351 w 4919539"/>
              <a:gd name="connsiteY610" fmla="*/ 1773716 h 4974567"/>
              <a:gd name="connsiteX611" fmla="*/ 2765233 w 4919539"/>
              <a:gd name="connsiteY611" fmla="*/ 1927952 h 4974567"/>
              <a:gd name="connsiteX612" fmla="*/ 2721166 w 4919539"/>
              <a:gd name="connsiteY612" fmla="*/ 2104222 h 4974567"/>
              <a:gd name="connsiteX613" fmla="*/ 2776250 w 4919539"/>
              <a:gd name="connsiteY613" fmla="*/ 2412694 h 4974567"/>
              <a:gd name="connsiteX614" fmla="*/ 2875402 w 4919539"/>
              <a:gd name="connsiteY614" fmla="*/ 2566930 h 4974567"/>
              <a:gd name="connsiteX615" fmla="*/ 3216925 w 4919539"/>
              <a:gd name="connsiteY615" fmla="*/ 2787268 h 4974567"/>
              <a:gd name="connsiteX616" fmla="*/ 3459296 w 4919539"/>
              <a:gd name="connsiteY616" fmla="*/ 2864386 h 4974567"/>
              <a:gd name="connsiteX617" fmla="*/ 3690650 w 4919539"/>
              <a:gd name="connsiteY617" fmla="*/ 2897436 h 4974567"/>
              <a:gd name="connsiteX618" fmla="*/ 4263527 w 4919539"/>
              <a:gd name="connsiteY618" fmla="*/ 2787268 h 4974567"/>
              <a:gd name="connsiteX619" fmla="*/ 4362679 w 4919539"/>
              <a:gd name="connsiteY619" fmla="*/ 2688116 h 4974567"/>
              <a:gd name="connsiteX620" fmla="*/ 4472848 w 4919539"/>
              <a:gd name="connsiteY620" fmla="*/ 2390660 h 4974567"/>
              <a:gd name="connsiteX621" fmla="*/ 4395730 w 4919539"/>
              <a:gd name="connsiteY621" fmla="*/ 1961003 h 4974567"/>
              <a:gd name="connsiteX622" fmla="*/ 4131325 w 4919539"/>
              <a:gd name="connsiteY622" fmla="*/ 1509311 h 4974567"/>
              <a:gd name="connsiteX623" fmla="*/ 3933021 w 4919539"/>
              <a:gd name="connsiteY623" fmla="*/ 1299991 h 4974567"/>
              <a:gd name="connsiteX624" fmla="*/ 3679633 w 4919539"/>
              <a:gd name="connsiteY624" fmla="*/ 1123721 h 4974567"/>
              <a:gd name="connsiteX625" fmla="*/ 3415228 w 4919539"/>
              <a:gd name="connsiteY625" fmla="*/ 980501 h 4974567"/>
              <a:gd name="connsiteX626" fmla="*/ 2919469 w 4919539"/>
              <a:gd name="connsiteY626" fmla="*/ 903383 h 4974567"/>
              <a:gd name="connsiteX627" fmla="*/ 2544896 w 4919539"/>
              <a:gd name="connsiteY627" fmla="*/ 1035586 h 4974567"/>
              <a:gd name="connsiteX628" fmla="*/ 2478795 w 4919539"/>
              <a:gd name="connsiteY628" fmla="*/ 1167788 h 4974567"/>
              <a:gd name="connsiteX629" fmla="*/ 2412694 w 4919539"/>
              <a:gd name="connsiteY629" fmla="*/ 1465244 h 4974567"/>
              <a:gd name="connsiteX630" fmla="*/ 2456761 w 4919539"/>
              <a:gd name="connsiteY630" fmla="*/ 1773716 h 4974567"/>
              <a:gd name="connsiteX631" fmla="*/ 2599980 w 4919539"/>
              <a:gd name="connsiteY631" fmla="*/ 1994053 h 4974567"/>
              <a:gd name="connsiteX632" fmla="*/ 2842351 w 4919539"/>
              <a:gd name="connsiteY632" fmla="*/ 2093205 h 4974567"/>
              <a:gd name="connsiteX633" fmla="*/ 3128790 w 4919539"/>
              <a:gd name="connsiteY633" fmla="*/ 2060154 h 4974567"/>
              <a:gd name="connsiteX634" fmla="*/ 3260992 w 4919539"/>
              <a:gd name="connsiteY634" fmla="*/ 2005070 h 4974567"/>
              <a:gd name="connsiteX635" fmla="*/ 3536414 w 4919539"/>
              <a:gd name="connsiteY635" fmla="*/ 1817783 h 4974567"/>
              <a:gd name="connsiteX636" fmla="*/ 3712684 w 4919539"/>
              <a:gd name="connsiteY636" fmla="*/ 1597446 h 4974567"/>
              <a:gd name="connsiteX637" fmla="*/ 3756751 w 4919539"/>
              <a:gd name="connsiteY637" fmla="*/ 1465244 h 4974567"/>
              <a:gd name="connsiteX638" fmla="*/ 3745734 w 4919539"/>
              <a:gd name="connsiteY638" fmla="*/ 1266940 h 4974567"/>
              <a:gd name="connsiteX639" fmla="*/ 3701667 w 4919539"/>
              <a:gd name="connsiteY639" fmla="*/ 1178805 h 4974567"/>
              <a:gd name="connsiteX640" fmla="*/ 3635566 w 4919539"/>
              <a:gd name="connsiteY640" fmla="*/ 1101687 h 4974567"/>
              <a:gd name="connsiteX641" fmla="*/ 3415228 w 4919539"/>
              <a:gd name="connsiteY641" fmla="*/ 1002535 h 4974567"/>
              <a:gd name="connsiteX642" fmla="*/ 3283026 w 4919539"/>
              <a:gd name="connsiteY642" fmla="*/ 980501 h 4974567"/>
              <a:gd name="connsiteX643" fmla="*/ 2952520 w 4919539"/>
              <a:gd name="connsiteY643" fmla="*/ 1024569 h 4974567"/>
              <a:gd name="connsiteX644" fmla="*/ 2765233 w 4919539"/>
              <a:gd name="connsiteY644" fmla="*/ 1101687 h 4974567"/>
              <a:gd name="connsiteX645" fmla="*/ 2577947 w 4919539"/>
              <a:gd name="connsiteY645" fmla="*/ 1200839 h 4974567"/>
              <a:gd name="connsiteX646" fmla="*/ 2357609 w 4919539"/>
              <a:gd name="connsiteY646" fmla="*/ 1454227 h 4974567"/>
              <a:gd name="connsiteX647" fmla="*/ 2302525 w 4919539"/>
              <a:gd name="connsiteY647" fmla="*/ 1597446 h 4974567"/>
              <a:gd name="connsiteX648" fmla="*/ 2313542 w 4919539"/>
              <a:gd name="connsiteY648" fmla="*/ 1839817 h 4974567"/>
              <a:gd name="connsiteX649" fmla="*/ 2544896 w 4919539"/>
              <a:gd name="connsiteY649" fmla="*/ 1983036 h 4974567"/>
              <a:gd name="connsiteX650" fmla="*/ 2710149 w 4919539"/>
              <a:gd name="connsiteY650" fmla="*/ 2027104 h 4974567"/>
              <a:gd name="connsiteX651" fmla="*/ 3249975 w 4919539"/>
              <a:gd name="connsiteY651" fmla="*/ 2005070 h 4974567"/>
              <a:gd name="connsiteX652" fmla="*/ 3558448 w 4919539"/>
              <a:gd name="connsiteY652" fmla="*/ 1916935 h 4974567"/>
              <a:gd name="connsiteX653" fmla="*/ 4010139 w 4919539"/>
              <a:gd name="connsiteY653" fmla="*/ 1652530 h 4974567"/>
              <a:gd name="connsiteX654" fmla="*/ 4120308 w 4919539"/>
              <a:gd name="connsiteY654" fmla="*/ 1520328 h 4974567"/>
              <a:gd name="connsiteX655" fmla="*/ 4142342 w 4919539"/>
              <a:gd name="connsiteY655" fmla="*/ 1101687 h 4974567"/>
              <a:gd name="connsiteX656" fmla="*/ 3877937 w 4919539"/>
              <a:gd name="connsiteY656" fmla="*/ 859316 h 4974567"/>
              <a:gd name="connsiteX657" fmla="*/ 3635566 w 4919539"/>
              <a:gd name="connsiteY657" fmla="*/ 727113 h 4974567"/>
              <a:gd name="connsiteX658" fmla="*/ 3029638 w 4919539"/>
              <a:gd name="connsiteY658" fmla="*/ 583894 h 4974567"/>
              <a:gd name="connsiteX659" fmla="*/ 2500828 w 4919539"/>
              <a:gd name="connsiteY659" fmla="*/ 605928 h 4974567"/>
              <a:gd name="connsiteX660" fmla="*/ 2071171 w 4919539"/>
              <a:gd name="connsiteY660" fmla="*/ 793215 h 4974567"/>
              <a:gd name="connsiteX661" fmla="*/ 1938968 w 4919539"/>
              <a:gd name="connsiteY661" fmla="*/ 925417 h 4974567"/>
              <a:gd name="connsiteX662" fmla="*/ 1850833 w 4919539"/>
              <a:gd name="connsiteY662" fmla="*/ 1222872 h 4974567"/>
              <a:gd name="connsiteX663" fmla="*/ 1894901 w 4919539"/>
              <a:gd name="connsiteY663" fmla="*/ 1542362 h 4974567"/>
              <a:gd name="connsiteX664" fmla="*/ 2093204 w 4919539"/>
              <a:gd name="connsiteY664" fmla="*/ 1784733 h 4974567"/>
              <a:gd name="connsiteX665" fmla="*/ 2214390 w 4919539"/>
              <a:gd name="connsiteY665" fmla="*/ 1850834 h 4974567"/>
              <a:gd name="connsiteX666" fmla="*/ 2335575 w 4919539"/>
              <a:gd name="connsiteY666" fmla="*/ 1883885 h 4974567"/>
              <a:gd name="connsiteX667" fmla="*/ 2566930 w 4919539"/>
              <a:gd name="connsiteY667" fmla="*/ 1861851 h 4974567"/>
              <a:gd name="connsiteX668" fmla="*/ 2666081 w 4919539"/>
              <a:gd name="connsiteY668" fmla="*/ 1784733 h 4974567"/>
              <a:gd name="connsiteX669" fmla="*/ 2787267 w 4919539"/>
              <a:gd name="connsiteY669" fmla="*/ 1553378 h 4974567"/>
              <a:gd name="connsiteX670" fmla="*/ 2809301 w 4919539"/>
              <a:gd name="connsiteY670" fmla="*/ 1399142 h 4974567"/>
              <a:gd name="connsiteX671" fmla="*/ 2776250 w 4919539"/>
              <a:gd name="connsiteY671" fmla="*/ 1079653 h 4974567"/>
              <a:gd name="connsiteX672" fmla="*/ 2533879 w 4919539"/>
              <a:gd name="connsiteY672" fmla="*/ 649995 h 4974567"/>
              <a:gd name="connsiteX673" fmla="*/ 2324559 w 4919539"/>
              <a:gd name="connsiteY673" fmla="*/ 517793 h 4974567"/>
              <a:gd name="connsiteX674" fmla="*/ 2236424 w 4919539"/>
              <a:gd name="connsiteY674" fmla="*/ 506776 h 4974567"/>
              <a:gd name="connsiteX675" fmla="*/ 2137272 w 4919539"/>
              <a:gd name="connsiteY675" fmla="*/ 517793 h 4974567"/>
              <a:gd name="connsiteX676" fmla="*/ 2060154 w 4919539"/>
              <a:gd name="connsiteY676" fmla="*/ 572877 h 4974567"/>
              <a:gd name="connsiteX677" fmla="*/ 1894901 w 4919539"/>
              <a:gd name="connsiteY677" fmla="*/ 815248 h 4974567"/>
              <a:gd name="connsiteX678" fmla="*/ 1597445 w 4919539"/>
              <a:gd name="connsiteY678" fmla="*/ 1784733 h 4974567"/>
              <a:gd name="connsiteX679" fmla="*/ 1553378 w 4919539"/>
              <a:gd name="connsiteY679" fmla="*/ 1983036 h 4974567"/>
              <a:gd name="connsiteX680" fmla="*/ 1531344 w 4919539"/>
              <a:gd name="connsiteY680" fmla="*/ 2137272 h 4974567"/>
              <a:gd name="connsiteX681" fmla="*/ 1608462 w 4919539"/>
              <a:gd name="connsiteY681" fmla="*/ 2390660 h 4974567"/>
              <a:gd name="connsiteX682" fmla="*/ 1751681 w 4919539"/>
              <a:gd name="connsiteY682" fmla="*/ 2368627 h 4974567"/>
              <a:gd name="connsiteX683" fmla="*/ 1938968 w 4919539"/>
              <a:gd name="connsiteY683" fmla="*/ 2269475 h 4974567"/>
              <a:gd name="connsiteX684" fmla="*/ 2038120 w 4919539"/>
              <a:gd name="connsiteY684" fmla="*/ 2192357 h 4974567"/>
              <a:gd name="connsiteX685" fmla="*/ 2115238 w 4919539"/>
              <a:gd name="connsiteY685" fmla="*/ 2126256 h 4974567"/>
              <a:gd name="connsiteX686" fmla="*/ 2170322 w 4919539"/>
              <a:gd name="connsiteY686" fmla="*/ 2038121 h 4974567"/>
              <a:gd name="connsiteX687" fmla="*/ 2159306 w 4919539"/>
              <a:gd name="connsiteY687" fmla="*/ 1784733 h 4974567"/>
              <a:gd name="connsiteX688" fmla="*/ 1961002 w 4919539"/>
              <a:gd name="connsiteY688" fmla="*/ 1685581 h 4974567"/>
              <a:gd name="connsiteX689" fmla="*/ 1597445 w 4919539"/>
              <a:gd name="connsiteY689" fmla="*/ 1630497 h 4974567"/>
              <a:gd name="connsiteX690" fmla="*/ 1145754 w 4919539"/>
              <a:gd name="connsiteY690" fmla="*/ 1663547 h 4974567"/>
              <a:gd name="connsiteX691" fmla="*/ 782197 w 4919539"/>
              <a:gd name="connsiteY691" fmla="*/ 1872868 h 4974567"/>
              <a:gd name="connsiteX692" fmla="*/ 672028 w 4919539"/>
              <a:gd name="connsiteY692" fmla="*/ 2005070 h 4974567"/>
              <a:gd name="connsiteX693" fmla="*/ 572877 w 4919539"/>
              <a:gd name="connsiteY693" fmla="*/ 2291509 h 4974567"/>
              <a:gd name="connsiteX694" fmla="*/ 594910 w 4919539"/>
              <a:gd name="connsiteY694" fmla="*/ 2544897 h 4974567"/>
              <a:gd name="connsiteX695" fmla="*/ 638978 w 4919539"/>
              <a:gd name="connsiteY695" fmla="*/ 2622015 h 4974567"/>
              <a:gd name="connsiteX696" fmla="*/ 749147 w 4919539"/>
              <a:gd name="connsiteY696" fmla="*/ 2754217 h 4974567"/>
              <a:gd name="connsiteX697" fmla="*/ 815248 w 4919539"/>
              <a:gd name="connsiteY697" fmla="*/ 2809301 h 4974567"/>
              <a:gd name="connsiteX698" fmla="*/ 870332 w 4919539"/>
              <a:gd name="connsiteY698" fmla="*/ 2820318 h 4974567"/>
              <a:gd name="connsiteX699" fmla="*/ 903383 w 4919539"/>
              <a:gd name="connsiteY699" fmla="*/ 2831335 h 4974567"/>
              <a:gd name="connsiteX700" fmla="*/ 980501 w 4919539"/>
              <a:gd name="connsiteY700" fmla="*/ 2820318 h 4974567"/>
              <a:gd name="connsiteX701" fmla="*/ 1046602 w 4919539"/>
              <a:gd name="connsiteY701" fmla="*/ 2721166 h 4974567"/>
              <a:gd name="connsiteX702" fmla="*/ 1057619 w 4919539"/>
              <a:gd name="connsiteY702" fmla="*/ 2666082 h 4974567"/>
              <a:gd name="connsiteX703" fmla="*/ 1046602 w 4919539"/>
              <a:gd name="connsiteY703" fmla="*/ 2566930 h 4974567"/>
              <a:gd name="connsiteX704" fmla="*/ 969484 w 4919539"/>
              <a:gd name="connsiteY704" fmla="*/ 2478795 h 4974567"/>
              <a:gd name="connsiteX705" fmla="*/ 903383 w 4919539"/>
              <a:gd name="connsiteY705" fmla="*/ 2445745 h 4974567"/>
              <a:gd name="connsiteX706" fmla="*/ 804231 w 4919539"/>
              <a:gd name="connsiteY706" fmla="*/ 2434728 h 4974567"/>
              <a:gd name="connsiteX707" fmla="*/ 627961 w 4919539"/>
              <a:gd name="connsiteY707" fmla="*/ 2478795 h 4974567"/>
              <a:gd name="connsiteX708" fmla="*/ 550843 w 4919539"/>
              <a:gd name="connsiteY708" fmla="*/ 2544897 h 4974567"/>
              <a:gd name="connsiteX709" fmla="*/ 429657 w 4919539"/>
              <a:gd name="connsiteY709" fmla="*/ 2754217 h 4974567"/>
              <a:gd name="connsiteX710" fmla="*/ 363556 w 4919539"/>
              <a:gd name="connsiteY710" fmla="*/ 2974554 h 4974567"/>
              <a:gd name="connsiteX711" fmla="*/ 363556 w 4919539"/>
              <a:gd name="connsiteY711" fmla="*/ 3404212 h 4974567"/>
              <a:gd name="connsiteX712" fmla="*/ 407624 w 4919539"/>
              <a:gd name="connsiteY712" fmla="*/ 3492347 h 4974567"/>
              <a:gd name="connsiteX713" fmla="*/ 550843 w 4919539"/>
              <a:gd name="connsiteY713" fmla="*/ 3547431 h 4974567"/>
              <a:gd name="connsiteX714" fmla="*/ 1123720 w 4919539"/>
              <a:gd name="connsiteY714" fmla="*/ 3470313 h 4974567"/>
              <a:gd name="connsiteX715" fmla="*/ 1222872 w 4919539"/>
              <a:gd name="connsiteY715" fmla="*/ 3426246 h 4974567"/>
              <a:gd name="connsiteX716" fmla="*/ 1322024 w 4919539"/>
              <a:gd name="connsiteY716" fmla="*/ 3327094 h 4974567"/>
              <a:gd name="connsiteX717" fmla="*/ 1322024 w 4919539"/>
              <a:gd name="connsiteY717" fmla="*/ 3205909 h 4974567"/>
              <a:gd name="connsiteX718" fmla="*/ 1189821 w 4919539"/>
              <a:gd name="connsiteY718" fmla="*/ 3106757 h 4974567"/>
              <a:gd name="connsiteX719" fmla="*/ 991518 w 4919539"/>
              <a:gd name="connsiteY719" fmla="*/ 3062689 h 4974567"/>
              <a:gd name="connsiteX720" fmla="*/ 837281 w 4919539"/>
              <a:gd name="connsiteY720" fmla="*/ 3095740 h 4974567"/>
              <a:gd name="connsiteX721" fmla="*/ 782197 w 4919539"/>
              <a:gd name="connsiteY721" fmla="*/ 3150824 h 4974567"/>
              <a:gd name="connsiteX722" fmla="*/ 738130 w 4919539"/>
              <a:gd name="connsiteY722" fmla="*/ 3216925 h 4974567"/>
              <a:gd name="connsiteX723" fmla="*/ 672028 w 4919539"/>
              <a:gd name="connsiteY723" fmla="*/ 3393195 h 4974567"/>
              <a:gd name="connsiteX724" fmla="*/ 661012 w 4919539"/>
              <a:gd name="connsiteY724" fmla="*/ 3503364 h 4974567"/>
              <a:gd name="connsiteX725" fmla="*/ 716096 w 4919539"/>
              <a:gd name="connsiteY725" fmla="*/ 3789803 h 4974567"/>
              <a:gd name="connsiteX726" fmla="*/ 760163 w 4919539"/>
              <a:gd name="connsiteY726" fmla="*/ 3855904 h 4974567"/>
              <a:gd name="connsiteX727" fmla="*/ 826265 w 4919539"/>
              <a:gd name="connsiteY727" fmla="*/ 3922005 h 4974567"/>
              <a:gd name="connsiteX728" fmla="*/ 925416 w 4919539"/>
              <a:gd name="connsiteY728" fmla="*/ 3966072 h 4974567"/>
              <a:gd name="connsiteX729" fmla="*/ 1167788 w 4919539"/>
              <a:gd name="connsiteY729" fmla="*/ 3999123 h 4974567"/>
              <a:gd name="connsiteX730" fmla="*/ 1531344 w 4919539"/>
              <a:gd name="connsiteY730" fmla="*/ 3944039 h 4974567"/>
              <a:gd name="connsiteX731" fmla="*/ 1630496 w 4919539"/>
              <a:gd name="connsiteY731" fmla="*/ 3877938 h 4974567"/>
              <a:gd name="connsiteX732" fmla="*/ 1696597 w 4919539"/>
              <a:gd name="connsiteY732" fmla="*/ 3811836 h 4974567"/>
              <a:gd name="connsiteX733" fmla="*/ 1751681 w 4919539"/>
              <a:gd name="connsiteY733" fmla="*/ 3602516 h 4974567"/>
              <a:gd name="connsiteX734" fmla="*/ 1674563 w 4919539"/>
              <a:gd name="connsiteY734" fmla="*/ 3360145 h 4974567"/>
              <a:gd name="connsiteX735" fmla="*/ 1575412 w 4919539"/>
              <a:gd name="connsiteY735" fmla="*/ 3249976 h 4974567"/>
              <a:gd name="connsiteX736" fmla="*/ 1421175 w 4919539"/>
              <a:gd name="connsiteY736" fmla="*/ 3139807 h 4974567"/>
              <a:gd name="connsiteX737" fmla="*/ 1134737 w 4919539"/>
              <a:gd name="connsiteY737" fmla="*/ 3018622 h 4974567"/>
              <a:gd name="connsiteX738" fmla="*/ 1013551 w 4919539"/>
              <a:gd name="connsiteY738" fmla="*/ 3007605 h 4974567"/>
              <a:gd name="connsiteX739" fmla="*/ 837281 w 4919539"/>
              <a:gd name="connsiteY739" fmla="*/ 3051672 h 4974567"/>
              <a:gd name="connsiteX740" fmla="*/ 771180 w 4919539"/>
              <a:gd name="connsiteY740" fmla="*/ 3227942 h 4974567"/>
              <a:gd name="connsiteX741" fmla="*/ 782197 w 4919539"/>
              <a:gd name="connsiteY741" fmla="*/ 3470313 h 4974567"/>
              <a:gd name="connsiteX742" fmla="*/ 837281 w 4919539"/>
              <a:gd name="connsiteY742" fmla="*/ 3613533 h 4974567"/>
              <a:gd name="connsiteX743" fmla="*/ 980501 w 4919539"/>
              <a:gd name="connsiteY743" fmla="*/ 3833870 h 4974567"/>
              <a:gd name="connsiteX744" fmla="*/ 1079653 w 4919539"/>
              <a:gd name="connsiteY744" fmla="*/ 3910988 h 4974567"/>
              <a:gd name="connsiteX745" fmla="*/ 1299990 w 4919539"/>
              <a:gd name="connsiteY745" fmla="*/ 3988106 h 4974567"/>
              <a:gd name="connsiteX746" fmla="*/ 1608462 w 4919539"/>
              <a:gd name="connsiteY746" fmla="*/ 3899971 h 4974567"/>
              <a:gd name="connsiteX747" fmla="*/ 1652530 w 4919539"/>
              <a:gd name="connsiteY747" fmla="*/ 3822853 h 4974567"/>
              <a:gd name="connsiteX748" fmla="*/ 1652530 w 4919539"/>
              <a:gd name="connsiteY748" fmla="*/ 3481330 h 4974567"/>
              <a:gd name="connsiteX749" fmla="*/ 1597445 w 4919539"/>
              <a:gd name="connsiteY749" fmla="*/ 3349128 h 4974567"/>
              <a:gd name="connsiteX750" fmla="*/ 1509310 w 4919539"/>
              <a:gd name="connsiteY750" fmla="*/ 3194892 h 4974567"/>
              <a:gd name="connsiteX751" fmla="*/ 1288973 w 4919539"/>
              <a:gd name="connsiteY751" fmla="*/ 2963538 h 4974567"/>
              <a:gd name="connsiteX752" fmla="*/ 1178804 w 4919539"/>
              <a:gd name="connsiteY752" fmla="*/ 2886419 h 4974567"/>
              <a:gd name="connsiteX753" fmla="*/ 1079653 w 4919539"/>
              <a:gd name="connsiteY753" fmla="*/ 2853369 h 4974567"/>
              <a:gd name="connsiteX754" fmla="*/ 969484 w 4919539"/>
              <a:gd name="connsiteY754" fmla="*/ 2875403 h 4974567"/>
              <a:gd name="connsiteX755" fmla="*/ 936433 w 4919539"/>
              <a:gd name="connsiteY755" fmla="*/ 2941504 h 4974567"/>
              <a:gd name="connsiteX756" fmla="*/ 892366 w 4919539"/>
              <a:gd name="connsiteY756" fmla="*/ 3183875 h 4974567"/>
              <a:gd name="connsiteX757" fmla="*/ 903383 w 4919539"/>
              <a:gd name="connsiteY757" fmla="*/ 3338111 h 4974567"/>
              <a:gd name="connsiteX758" fmla="*/ 936433 w 4919539"/>
              <a:gd name="connsiteY758" fmla="*/ 3514381 h 4974567"/>
              <a:gd name="connsiteX759" fmla="*/ 980501 w 4919539"/>
              <a:gd name="connsiteY759" fmla="*/ 3690651 h 4974567"/>
              <a:gd name="connsiteX760" fmla="*/ 1046602 w 4919539"/>
              <a:gd name="connsiteY760" fmla="*/ 3833870 h 4974567"/>
              <a:gd name="connsiteX761" fmla="*/ 1233889 w 4919539"/>
              <a:gd name="connsiteY761" fmla="*/ 4054207 h 4974567"/>
              <a:gd name="connsiteX762" fmla="*/ 1377108 w 4919539"/>
              <a:gd name="connsiteY762" fmla="*/ 4131325 h 4974567"/>
              <a:gd name="connsiteX763" fmla="*/ 1806766 w 4919539"/>
              <a:gd name="connsiteY763" fmla="*/ 4197427 h 4974567"/>
              <a:gd name="connsiteX764" fmla="*/ 2269474 w 4919539"/>
              <a:gd name="connsiteY764" fmla="*/ 4142342 h 4974567"/>
              <a:gd name="connsiteX765" fmla="*/ 2489812 w 4919539"/>
              <a:gd name="connsiteY765" fmla="*/ 4065224 h 4974567"/>
              <a:gd name="connsiteX766" fmla="*/ 2875402 w 4919539"/>
              <a:gd name="connsiteY766" fmla="*/ 3866921 h 4974567"/>
              <a:gd name="connsiteX767" fmla="*/ 2974554 w 4919539"/>
              <a:gd name="connsiteY767" fmla="*/ 3767769 h 4974567"/>
              <a:gd name="connsiteX768" fmla="*/ 3018621 w 4919539"/>
              <a:gd name="connsiteY768" fmla="*/ 3657600 h 4974567"/>
              <a:gd name="connsiteX769" fmla="*/ 3018621 w 4919539"/>
              <a:gd name="connsiteY769" fmla="*/ 3382178 h 4974567"/>
              <a:gd name="connsiteX770" fmla="*/ 2820318 w 4919539"/>
              <a:gd name="connsiteY770" fmla="*/ 3106757 h 4974567"/>
              <a:gd name="connsiteX771" fmla="*/ 2368626 w 4919539"/>
              <a:gd name="connsiteY771" fmla="*/ 2853369 h 4974567"/>
              <a:gd name="connsiteX772" fmla="*/ 2126255 w 4919539"/>
              <a:gd name="connsiteY772" fmla="*/ 2787268 h 4974567"/>
              <a:gd name="connsiteX773" fmla="*/ 1773715 w 4919539"/>
              <a:gd name="connsiteY773" fmla="*/ 2776251 h 4974567"/>
              <a:gd name="connsiteX774" fmla="*/ 1630496 w 4919539"/>
              <a:gd name="connsiteY774" fmla="*/ 2831335 h 4974567"/>
              <a:gd name="connsiteX775" fmla="*/ 1454226 w 4919539"/>
              <a:gd name="connsiteY775" fmla="*/ 3040656 h 4974567"/>
              <a:gd name="connsiteX776" fmla="*/ 1399142 w 4919539"/>
              <a:gd name="connsiteY776" fmla="*/ 3194892 h 4974567"/>
              <a:gd name="connsiteX777" fmla="*/ 1410159 w 4919539"/>
              <a:gd name="connsiteY777" fmla="*/ 3558448 h 4974567"/>
              <a:gd name="connsiteX778" fmla="*/ 1487277 w 4919539"/>
              <a:gd name="connsiteY778" fmla="*/ 3745735 h 4974567"/>
              <a:gd name="connsiteX779" fmla="*/ 1586428 w 4919539"/>
              <a:gd name="connsiteY779" fmla="*/ 3922005 h 4974567"/>
              <a:gd name="connsiteX780" fmla="*/ 1729648 w 4919539"/>
              <a:gd name="connsiteY780" fmla="*/ 4054207 h 4974567"/>
              <a:gd name="connsiteX781" fmla="*/ 2016086 w 4919539"/>
              <a:gd name="connsiteY781" fmla="*/ 4208444 h 4974567"/>
              <a:gd name="connsiteX782" fmla="*/ 2170322 w 4919539"/>
              <a:gd name="connsiteY782" fmla="*/ 4252511 h 4974567"/>
              <a:gd name="connsiteX783" fmla="*/ 2302525 w 4919539"/>
              <a:gd name="connsiteY783" fmla="*/ 4263528 h 4974567"/>
              <a:gd name="connsiteX784" fmla="*/ 2566930 w 4919539"/>
              <a:gd name="connsiteY784" fmla="*/ 4230477 h 4974567"/>
              <a:gd name="connsiteX785" fmla="*/ 2688115 w 4919539"/>
              <a:gd name="connsiteY785" fmla="*/ 4175393 h 4974567"/>
              <a:gd name="connsiteX786" fmla="*/ 2941503 w 4919539"/>
              <a:gd name="connsiteY786" fmla="*/ 3899971 h 4974567"/>
              <a:gd name="connsiteX787" fmla="*/ 2985571 w 4919539"/>
              <a:gd name="connsiteY787" fmla="*/ 3800819 h 4974567"/>
              <a:gd name="connsiteX788" fmla="*/ 2974554 w 4919539"/>
              <a:gd name="connsiteY788" fmla="*/ 3558448 h 4974567"/>
              <a:gd name="connsiteX789" fmla="*/ 2820318 w 4919539"/>
              <a:gd name="connsiteY789" fmla="*/ 3327094 h 4974567"/>
              <a:gd name="connsiteX790" fmla="*/ 2710149 w 4919539"/>
              <a:gd name="connsiteY790" fmla="*/ 3238959 h 4974567"/>
              <a:gd name="connsiteX791" fmla="*/ 2412694 w 4919539"/>
              <a:gd name="connsiteY791" fmla="*/ 3161841 h 4974567"/>
              <a:gd name="connsiteX792" fmla="*/ 2016086 w 4919539"/>
              <a:gd name="connsiteY792" fmla="*/ 3249976 h 4974567"/>
              <a:gd name="connsiteX793" fmla="*/ 1927951 w 4919539"/>
              <a:gd name="connsiteY793" fmla="*/ 3349128 h 4974567"/>
              <a:gd name="connsiteX794" fmla="*/ 1828800 w 4919539"/>
              <a:gd name="connsiteY794" fmla="*/ 3646583 h 4974567"/>
              <a:gd name="connsiteX795" fmla="*/ 1861850 w 4919539"/>
              <a:gd name="connsiteY795" fmla="*/ 3966072 h 4974567"/>
              <a:gd name="connsiteX796" fmla="*/ 2016086 w 4919539"/>
              <a:gd name="connsiteY796" fmla="*/ 4186410 h 4974567"/>
              <a:gd name="connsiteX797" fmla="*/ 2170322 w 4919539"/>
              <a:gd name="connsiteY797" fmla="*/ 4274545 h 4974567"/>
              <a:gd name="connsiteX798" fmla="*/ 2357609 w 4919539"/>
              <a:gd name="connsiteY798" fmla="*/ 4351663 h 4974567"/>
              <a:gd name="connsiteX799" fmla="*/ 2820318 w 4919539"/>
              <a:gd name="connsiteY799" fmla="*/ 4395730 h 4974567"/>
              <a:gd name="connsiteX800" fmla="*/ 3547431 w 4919539"/>
              <a:gd name="connsiteY800" fmla="*/ 4208444 h 4974567"/>
              <a:gd name="connsiteX801" fmla="*/ 3657600 w 4919539"/>
              <a:gd name="connsiteY801" fmla="*/ 4010140 h 4974567"/>
              <a:gd name="connsiteX802" fmla="*/ 3624549 w 4919539"/>
              <a:gd name="connsiteY802" fmla="*/ 3756752 h 4974567"/>
              <a:gd name="connsiteX803" fmla="*/ 3382178 w 4919539"/>
              <a:gd name="connsiteY803" fmla="*/ 3503364 h 4974567"/>
              <a:gd name="connsiteX804" fmla="*/ 2809301 w 4919539"/>
              <a:gd name="connsiteY804" fmla="*/ 3294044 h 4974567"/>
              <a:gd name="connsiteX805" fmla="*/ 2522862 w 4919539"/>
              <a:gd name="connsiteY805" fmla="*/ 3238959 h 4974567"/>
              <a:gd name="connsiteX806" fmla="*/ 1883884 w 4919539"/>
              <a:gd name="connsiteY806" fmla="*/ 3371162 h 4974567"/>
              <a:gd name="connsiteX807" fmla="*/ 1773715 w 4919539"/>
              <a:gd name="connsiteY807" fmla="*/ 3481330 h 4974567"/>
              <a:gd name="connsiteX808" fmla="*/ 1718631 w 4919539"/>
              <a:gd name="connsiteY808" fmla="*/ 3767769 h 4974567"/>
              <a:gd name="connsiteX809" fmla="*/ 1817783 w 4919539"/>
              <a:gd name="connsiteY809" fmla="*/ 4054207 h 4974567"/>
              <a:gd name="connsiteX810" fmla="*/ 1961002 w 4919539"/>
              <a:gd name="connsiteY810" fmla="*/ 4175393 h 4974567"/>
              <a:gd name="connsiteX811" fmla="*/ 2137272 w 4919539"/>
              <a:gd name="connsiteY811" fmla="*/ 4285562 h 4974567"/>
              <a:gd name="connsiteX812" fmla="*/ 2522862 w 4919539"/>
              <a:gd name="connsiteY812" fmla="*/ 4373697 h 4974567"/>
              <a:gd name="connsiteX813" fmla="*/ 2886419 w 4919539"/>
              <a:gd name="connsiteY813" fmla="*/ 4351663 h 4974567"/>
              <a:gd name="connsiteX814" fmla="*/ 3040655 w 4919539"/>
              <a:gd name="connsiteY814" fmla="*/ 4296578 h 4974567"/>
              <a:gd name="connsiteX815" fmla="*/ 3272009 w 4919539"/>
              <a:gd name="connsiteY815" fmla="*/ 4164376 h 4974567"/>
              <a:gd name="connsiteX816" fmla="*/ 3382178 w 4919539"/>
              <a:gd name="connsiteY816" fmla="*/ 3944039 h 4974567"/>
              <a:gd name="connsiteX817" fmla="*/ 3393195 w 4919539"/>
              <a:gd name="connsiteY817" fmla="*/ 3800819 h 4974567"/>
              <a:gd name="connsiteX818" fmla="*/ 3349127 w 4919539"/>
              <a:gd name="connsiteY818" fmla="*/ 3525398 h 4974567"/>
              <a:gd name="connsiteX819" fmla="*/ 3249975 w 4919539"/>
              <a:gd name="connsiteY819" fmla="*/ 3382178 h 4974567"/>
              <a:gd name="connsiteX820" fmla="*/ 3139807 w 4919539"/>
              <a:gd name="connsiteY820" fmla="*/ 3272010 h 4974567"/>
              <a:gd name="connsiteX821" fmla="*/ 2886419 w 4919539"/>
              <a:gd name="connsiteY821" fmla="*/ 3139807 h 4974567"/>
              <a:gd name="connsiteX822" fmla="*/ 2599980 w 4919539"/>
              <a:gd name="connsiteY822" fmla="*/ 3172858 h 4974567"/>
              <a:gd name="connsiteX823" fmla="*/ 2478795 w 4919539"/>
              <a:gd name="connsiteY823" fmla="*/ 3249976 h 4974567"/>
              <a:gd name="connsiteX824" fmla="*/ 2269474 w 4919539"/>
              <a:gd name="connsiteY824" fmla="*/ 3503364 h 4974567"/>
              <a:gd name="connsiteX825" fmla="*/ 2214390 w 4919539"/>
              <a:gd name="connsiteY825" fmla="*/ 3833870 h 4974567"/>
              <a:gd name="connsiteX826" fmla="*/ 2357609 w 4919539"/>
              <a:gd name="connsiteY826" fmla="*/ 4142342 h 4974567"/>
              <a:gd name="connsiteX827" fmla="*/ 2688115 w 4919539"/>
              <a:gd name="connsiteY827" fmla="*/ 4351663 h 4974567"/>
              <a:gd name="connsiteX828" fmla="*/ 2897436 w 4919539"/>
              <a:gd name="connsiteY828" fmla="*/ 4406747 h 4974567"/>
              <a:gd name="connsiteX829" fmla="*/ 3128790 w 4919539"/>
              <a:gd name="connsiteY829" fmla="*/ 4417764 h 4974567"/>
              <a:gd name="connsiteX830" fmla="*/ 3360144 w 4919539"/>
              <a:gd name="connsiteY830" fmla="*/ 4395730 h 4974567"/>
              <a:gd name="connsiteX831" fmla="*/ 3569465 w 4919539"/>
              <a:gd name="connsiteY831" fmla="*/ 4329629 h 4974567"/>
              <a:gd name="connsiteX832" fmla="*/ 3734718 w 4919539"/>
              <a:gd name="connsiteY832" fmla="*/ 4263528 h 4974567"/>
              <a:gd name="connsiteX833" fmla="*/ 3999122 w 4919539"/>
              <a:gd name="connsiteY833" fmla="*/ 4021157 h 4974567"/>
              <a:gd name="connsiteX834" fmla="*/ 4131325 w 4919539"/>
              <a:gd name="connsiteY834" fmla="*/ 3734718 h 4974567"/>
              <a:gd name="connsiteX835" fmla="*/ 4153359 w 4919539"/>
              <a:gd name="connsiteY835" fmla="*/ 3580482 h 4974567"/>
              <a:gd name="connsiteX836" fmla="*/ 4087257 w 4919539"/>
              <a:gd name="connsiteY836" fmla="*/ 3128791 h 4974567"/>
              <a:gd name="connsiteX837" fmla="*/ 3955055 w 4919539"/>
              <a:gd name="connsiteY837" fmla="*/ 2919470 h 4974567"/>
              <a:gd name="connsiteX838" fmla="*/ 3745734 w 4919539"/>
              <a:gd name="connsiteY838" fmla="*/ 2842352 h 4974567"/>
              <a:gd name="connsiteX839" fmla="*/ 3492347 w 4919539"/>
              <a:gd name="connsiteY839" fmla="*/ 2875403 h 4974567"/>
              <a:gd name="connsiteX840" fmla="*/ 3338110 w 4919539"/>
              <a:gd name="connsiteY840" fmla="*/ 2974554 h 4974567"/>
              <a:gd name="connsiteX841" fmla="*/ 3084722 w 4919539"/>
              <a:gd name="connsiteY841" fmla="*/ 3272010 h 4974567"/>
              <a:gd name="connsiteX842" fmla="*/ 2985571 w 4919539"/>
              <a:gd name="connsiteY842" fmla="*/ 3470313 h 4974567"/>
              <a:gd name="connsiteX843" fmla="*/ 2941503 w 4919539"/>
              <a:gd name="connsiteY843" fmla="*/ 3679634 h 4974567"/>
              <a:gd name="connsiteX844" fmla="*/ 3062689 w 4919539"/>
              <a:gd name="connsiteY844" fmla="*/ 4065224 h 4974567"/>
              <a:gd name="connsiteX845" fmla="*/ 3150824 w 4919539"/>
              <a:gd name="connsiteY845" fmla="*/ 4142342 h 4974567"/>
              <a:gd name="connsiteX846" fmla="*/ 3283026 w 4919539"/>
              <a:gd name="connsiteY846" fmla="*/ 4175393 h 4974567"/>
              <a:gd name="connsiteX847" fmla="*/ 3679633 w 4919539"/>
              <a:gd name="connsiteY847" fmla="*/ 4120309 h 4974567"/>
              <a:gd name="connsiteX848" fmla="*/ 3800819 w 4919539"/>
              <a:gd name="connsiteY848" fmla="*/ 4043191 h 4974567"/>
              <a:gd name="connsiteX849" fmla="*/ 4065224 w 4919539"/>
              <a:gd name="connsiteY849" fmla="*/ 3756752 h 4974567"/>
              <a:gd name="connsiteX850" fmla="*/ 4208443 w 4919539"/>
              <a:gd name="connsiteY850" fmla="*/ 3492347 h 4974567"/>
              <a:gd name="connsiteX851" fmla="*/ 4219460 w 4919539"/>
              <a:gd name="connsiteY851" fmla="*/ 3051672 h 4974567"/>
              <a:gd name="connsiteX852" fmla="*/ 4120308 w 4919539"/>
              <a:gd name="connsiteY852" fmla="*/ 2798285 h 4974567"/>
              <a:gd name="connsiteX853" fmla="*/ 3888954 w 4919539"/>
              <a:gd name="connsiteY853" fmla="*/ 2655065 h 4974567"/>
              <a:gd name="connsiteX854" fmla="*/ 3789802 w 4919539"/>
              <a:gd name="connsiteY854" fmla="*/ 2666082 h 4974567"/>
              <a:gd name="connsiteX855" fmla="*/ 3602515 w 4919539"/>
              <a:gd name="connsiteY855" fmla="*/ 2820318 h 4974567"/>
              <a:gd name="connsiteX856" fmla="*/ 3382178 w 4919539"/>
              <a:gd name="connsiteY856" fmla="*/ 3227942 h 4974567"/>
              <a:gd name="connsiteX857" fmla="*/ 3382178 w 4919539"/>
              <a:gd name="connsiteY857" fmla="*/ 3580482 h 4974567"/>
              <a:gd name="connsiteX858" fmla="*/ 3426245 w 4919539"/>
              <a:gd name="connsiteY858" fmla="*/ 3646583 h 4974567"/>
              <a:gd name="connsiteX859" fmla="*/ 3503363 w 4919539"/>
              <a:gd name="connsiteY859" fmla="*/ 3701668 h 4974567"/>
              <a:gd name="connsiteX860" fmla="*/ 3701667 w 4919539"/>
              <a:gd name="connsiteY860" fmla="*/ 3712685 h 4974567"/>
              <a:gd name="connsiteX861" fmla="*/ 3833869 w 4919539"/>
              <a:gd name="connsiteY861" fmla="*/ 3668617 h 4974567"/>
              <a:gd name="connsiteX862" fmla="*/ 4054207 w 4919539"/>
              <a:gd name="connsiteY862" fmla="*/ 3492347 h 4974567"/>
              <a:gd name="connsiteX863" fmla="*/ 4164375 w 4919539"/>
              <a:gd name="connsiteY863" fmla="*/ 3371162 h 4974567"/>
              <a:gd name="connsiteX864" fmla="*/ 4318612 w 4919539"/>
              <a:gd name="connsiteY864" fmla="*/ 3051672 h 4974567"/>
              <a:gd name="connsiteX865" fmla="*/ 4318612 w 4919539"/>
              <a:gd name="connsiteY865" fmla="*/ 2577947 h 4974567"/>
              <a:gd name="connsiteX866" fmla="*/ 4142342 w 4919539"/>
              <a:gd name="connsiteY866" fmla="*/ 2280492 h 4974567"/>
              <a:gd name="connsiteX867" fmla="*/ 4010139 w 4919539"/>
              <a:gd name="connsiteY867" fmla="*/ 2181340 h 4974567"/>
              <a:gd name="connsiteX868" fmla="*/ 3602515 w 4919539"/>
              <a:gd name="connsiteY868" fmla="*/ 2060154 h 4974567"/>
              <a:gd name="connsiteX869" fmla="*/ 3139807 w 4919539"/>
              <a:gd name="connsiteY869" fmla="*/ 2104222 h 4974567"/>
              <a:gd name="connsiteX870" fmla="*/ 2743200 w 4919539"/>
              <a:gd name="connsiteY870" fmla="*/ 2379644 h 4974567"/>
              <a:gd name="connsiteX871" fmla="*/ 2610997 w 4919539"/>
              <a:gd name="connsiteY871" fmla="*/ 2566930 h 4974567"/>
              <a:gd name="connsiteX872" fmla="*/ 2566930 w 4919539"/>
              <a:gd name="connsiteY872" fmla="*/ 3095740 h 4974567"/>
              <a:gd name="connsiteX873" fmla="*/ 2864385 w 4919539"/>
              <a:gd name="connsiteY873" fmla="*/ 3437263 h 4974567"/>
              <a:gd name="connsiteX874" fmla="*/ 3503363 w 4919539"/>
              <a:gd name="connsiteY874" fmla="*/ 3679634 h 4974567"/>
              <a:gd name="connsiteX875" fmla="*/ 3844886 w 4919539"/>
              <a:gd name="connsiteY875" fmla="*/ 3712685 h 4974567"/>
              <a:gd name="connsiteX876" fmla="*/ 4549966 w 4919539"/>
              <a:gd name="connsiteY876" fmla="*/ 3525398 h 4974567"/>
              <a:gd name="connsiteX877" fmla="*/ 4616067 w 4919539"/>
              <a:gd name="connsiteY877" fmla="*/ 3249976 h 4974567"/>
              <a:gd name="connsiteX878" fmla="*/ 4605050 w 4919539"/>
              <a:gd name="connsiteY878" fmla="*/ 3095740 h 4974567"/>
              <a:gd name="connsiteX879" fmla="*/ 4516915 w 4919539"/>
              <a:gd name="connsiteY879" fmla="*/ 2886419 h 4974567"/>
              <a:gd name="connsiteX880" fmla="*/ 4362679 w 4919539"/>
              <a:gd name="connsiteY880" fmla="*/ 2622015 h 4974567"/>
              <a:gd name="connsiteX881" fmla="*/ 3833869 w 4919539"/>
              <a:gd name="connsiteY881" fmla="*/ 2126256 h 4974567"/>
              <a:gd name="connsiteX882" fmla="*/ 3294043 w 4919539"/>
              <a:gd name="connsiteY882" fmla="*/ 1839817 h 4974567"/>
              <a:gd name="connsiteX883" fmla="*/ 3084722 w 4919539"/>
              <a:gd name="connsiteY883" fmla="*/ 1795750 h 4974567"/>
              <a:gd name="connsiteX884" fmla="*/ 2831334 w 4919539"/>
              <a:gd name="connsiteY884" fmla="*/ 1828800 h 4974567"/>
              <a:gd name="connsiteX885" fmla="*/ 2655065 w 4919539"/>
              <a:gd name="connsiteY885" fmla="*/ 2049138 h 4974567"/>
              <a:gd name="connsiteX886" fmla="*/ 2610997 w 4919539"/>
              <a:gd name="connsiteY886" fmla="*/ 2225407 h 4974567"/>
              <a:gd name="connsiteX887" fmla="*/ 2710149 w 4919539"/>
              <a:gd name="connsiteY887" fmla="*/ 3040656 h 4974567"/>
              <a:gd name="connsiteX888" fmla="*/ 2809301 w 4919539"/>
              <a:gd name="connsiteY888" fmla="*/ 3150824 h 4974567"/>
              <a:gd name="connsiteX889" fmla="*/ 3095739 w 4919539"/>
              <a:gd name="connsiteY889" fmla="*/ 3249976 h 4974567"/>
              <a:gd name="connsiteX890" fmla="*/ 3668616 w 4919539"/>
              <a:gd name="connsiteY890" fmla="*/ 3117774 h 4974567"/>
              <a:gd name="connsiteX891" fmla="*/ 3767768 w 4919539"/>
              <a:gd name="connsiteY891" fmla="*/ 3018622 h 4974567"/>
              <a:gd name="connsiteX892" fmla="*/ 3899971 w 4919539"/>
              <a:gd name="connsiteY892" fmla="*/ 2754217 h 4974567"/>
              <a:gd name="connsiteX893" fmla="*/ 3910988 w 4919539"/>
              <a:gd name="connsiteY893" fmla="*/ 2346593 h 4974567"/>
              <a:gd name="connsiteX894" fmla="*/ 3855903 w 4919539"/>
              <a:gd name="connsiteY894" fmla="*/ 2214391 h 4974567"/>
              <a:gd name="connsiteX895" fmla="*/ 3745734 w 4919539"/>
              <a:gd name="connsiteY895" fmla="*/ 1983036 h 4974567"/>
              <a:gd name="connsiteX896" fmla="*/ 3668616 w 4919539"/>
              <a:gd name="connsiteY896" fmla="*/ 1916935 h 4974567"/>
              <a:gd name="connsiteX897" fmla="*/ 3503363 w 4919539"/>
              <a:gd name="connsiteY897" fmla="*/ 1850834 h 4974567"/>
              <a:gd name="connsiteX898" fmla="*/ 3338110 w 4919539"/>
              <a:gd name="connsiteY898" fmla="*/ 1861851 h 4974567"/>
              <a:gd name="connsiteX899" fmla="*/ 3238959 w 4919539"/>
              <a:gd name="connsiteY899" fmla="*/ 1916935 h 4974567"/>
              <a:gd name="connsiteX900" fmla="*/ 3029638 w 4919539"/>
              <a:gd name="connsiteY900" fmla="*/ 2181340 h 4974567"/>
              <a:gd name="connsiteX901" fmla="*/ 3007604 w 4919539"/>
              <a:gd name="connsiteY901" fmla="*/ 2291509 h 4974567"/>
              <a:gd name="connsiteX902" fmla="*/ 3029638 w 4919539"/>
              <a:gd name="connsiteY902" fmla="*/ 2434728 h 4974567"/>
              <a:gd name="connsiteX903" fmla="*/ 3183874 w 4919539"/>
              <a:gd name="connsiteY903" fmla="*/ 2511846 h 4974567"/>
              <a:gd name="connsiteX904" fmla="*/ 3404212 w 4919539"/>
              <a:gd name="connsiteY904" fmla="*/ 2500829 h 4974567"/>
              <a:gd name="connsiteX905" fmla="*/ 3547431 w 4919539"/>
              <a:gd name="connsiteY905" fmla="*/ 2434728 h 4974567"/>
              <a:gd name="connsiteX906" fmla="*/ 3668616 w 4919539"/>
              <a:gd name="connsiteY906" fmla="*/ 2357610 h 4974567"/>
              <a:gd name="connsiteX907" fmla="*/ 3844886 w 4919539"/>
              <a:gd name="connsiteY907" fmla="*/ 2148289 h 4974567"/>
              <a:gd name="connsiteX908" fmla="*/ 3899971 w 4919539"/>
              <a:gd name="connsiteY908" fmla="*/ 2027104 h 4974567"/>
              <a:gd name="connsiteX909" fmla="*/ 3910988 w 4919539"/>
              <a:gd name="connsiteY909" fmla="*/ 1674564 h 4974567"/>
              <a:gd name="connsiteX910" fmla="*/ 3855903 w 4919539"/>
              <a:gd name="connsiteY910" fmla="*/ 1575412 h 4974567"/>
              <a:gd name="connsiteX911" fmla="*/ 3800819 w 4919539"/>
              <a:gd name="connsiteY911" fmla="*/ 1509311 h 4974567"/>
              <a:gd name="connsiteX912" fmla="*/ 3624549 w 4919539"/>
              <a:gd name="connsiteY912" fmla="*/ 1432193 h 4974567"/>
              <a:gd name="connsiteX913" fmla="*/ 3404212 w 4919539"/>
              <a:gd name="connsiteY913" fmla="*/ 1421176 h 4974567"/>
              <a:gd name="connsiteX914" fmla="*/ 3150824 w 4919539"/>
              <a:gd name="connsiteY914" fmla="*/ 1531345 h 4974567"/>
              <a:gd name="connsiteX915" fmla="*/ 2963537 w 4919539"/>
              <a:gd name="connsiteY915" fmla="*/ 1751682 h 4974567"/>
              <a:gd name="connsiteX916" fmla="*/ 2897436 w 4919539"/>
              <a:gd name="connsiteY916" fmla="*/ 1883885 h 4974567"/>
              <a:gd name="connsiteX917" fmla="*/ 2875402 w 4919539"/>
              <a:gd name="connsiteY917" fmla="*/ 2137272 h 4974567"/>
              <a:gd name="connsiteX918" fmla="*/ 2897436 w 4919539"/>
              <a:gd name="connsiteY918" fmla="*/ 2247441 h 4974567"/>
              <a:gd name="connsiteX919" fmla="*/ 2985571 w 4919539"/>
              <a:gd name="connsiteY919" fmla="*/ 2346593 h 4974567"/>
              <a:gd name="connsiteX920" fmla="*/ 3238959 w 4919539"/>
              <a:gd name="connsiteY920" fmla="*/ 2456762 h 4974567"/>
              <a:gd name="connsiteX921" fmla="*/ 3404212 w 4919539"/>
              <a:gd name="connsiteY921" fmla="*/ 2489812 h 4974567"/>
              <a:gd name="connsiteX922" fmla="*/ 3701667 w 4919539"/>
              <a:gd name="connsiteY922" fmla="*/ 2456762 h 4974567"/>
              <a:gd name="connsiteX923" fmla="*/ 3844886 w 4919539"/>
              <a:gd name="connsiteY923" fmla="*/ 2379644 h 4974567"/>
              <a:gd name="connsiteX924" fmla="*/ 4021156 w 4919539"/>
              <a:gd name="connsiteY924" fmla="*/ 2170323 h 4974567"/>
              <a:gd name="connsiteX925" fmla="*/ 4065224 w 4919539"/>
              <a:gd name="connsiteY925" fmla="*/ 2038121 h 4974567"/>
              <a:gd name="connsiteX926" fmla="*/ 4076241 w 4919539"/>
              <a:gd name="connsiteY926" fmla="*/ 1905918 h 4974567"/>
              <a:gd name="connsiteX927" fmla="*/ 4010139 w 4919539"/>
              <a:gd name="connsiteY927" fmla="*/ 1630497 h 4974567"/>
              <a:gd name="connsiteX928" fmla="*/ 3833869 w 4919539"/>
              <a:gd name="connsiteY928" fmla="*/ 1377109 h 4974567"/>
              <a:gd name="connsiteX929" fmla="*/ 3701667 w 4919539"/>
              <a:gd name="connsiteY929" fmla="*/ 1266940 h 4974567"/>
              <a:gd name="connsiteX930" fmla="*/ 3448279 w 4919539"/>
              <a:gd name="connsiteY930" fmla="*/ 1134738 h 4974567"/>
              <a:gd name="connsiteX931" fmla="*/ 3227942 w 4919539"/>
              <a:gd name="connsiteY931" fmla="*/ 1112704 h 4974567"/>
              <a:gd name="connsiteX932" fmla="*/ 2996588 w 4919539"/>
              <a:gd name="connsiteY932" fmla="*/ 1211856 h 4974567"/>
              <a:gd name="connsiteX933" fmla="*/ 2776250 w 4919539"/>
              <a:gd name="connsiteY933" fmla="*/ 1465244 h 4974567"/>
              <a:gd name="connsiteX934" fmla="*/ 2633031 w 4919539"/>
              <a:gd name="connsiteY934" fmla="*/ 1795750 h 4974567"/>
              <a:gd name="connsiteX935" fmla="*/ 2622014 w 4919539"/>
              <a:gd name="connsiteY935" fmla="*/ 2115239 h 4974567"/>
              <a:gd name="connsiteX936" fmla="*/ 2787267 w 4919539"/>
              <a:gd name="connsiteY936" fmla="*/ 2357610 h 4974567"/>
              <a:gd name="connsiteX937" fmla="*/ 3073706 w 4919539"/>
              <a:gd name="connsiteY937" fmla="*/ 2478795 h 4974567"/>
              <a:gd name="connsiteX938" fmla="*/ 3272009 w 4919539"/>
              <a:gd name="connsiteY938" fmla="*/ 2511846 h 4974567"/>
              <a:gd name="connsiteX939" fmla="*/ 3723701 w 4919539"/>
              <a:gd name="connsiteY939" fmla="*/ 2445745 h 4974567"/>
              <a:gd name="connsiteX940" fmla="*/ 3822853 w 4919539"/>
              <a:gd name="connsiteY940" fmla="*/ 2357610 h 4974567"/>
              <a:gd name="connsiteX941" fmla="*/ 3944038 w 4919539"/>
              <a:gd name="connsiteY941" fmla="*/ 1972019 h 4974567"/>
              <a:gd name="connsiteX942" fmla="*/ 3844886 w 4919539"/>
              <a:gd name="connsiteY942" fmla="*/ 1509311 h 4974567"/>
              <a:gd name="connsiteX943" fmla="*/ 3492347 w 4919539"/>
              <a:gd name="connsiteY943" fmla="*/ 1178805 h 4974567"/>
              <a:gd name="connsiteX944" fmla="*/ 3360144 w 4919539"/>
              <a:gd name="connsiteY944" fmla="*/ 1112704 h 4974567"/>
              <a:gd name="connsiteX945" fmla="*/ 3051672 w 4919539"/>
              <a:gd name="connsiteY945" fmla="*/ 1068636 h 4974567"/>
              <a:gd name="connsiteX946" fmla="*/ 2622014 w 4919539"/>
              <a:gd name="connsiteY946" fmla="*/ 1178805 h 4974567"/>
              <a:gd name="connsiteX947" fmla="*/ 2478795 w 4919539"/>
              <a:gd name="connsiteY947" fmla="*/ 1277957 h 4974567"/>
              <a:gd name="connsiteX948" fmla="*/ 2225407 w 4919539"/>
              <a:gd name="connsiteY948" fmla="*/ 1531345 h 4974567"/>
              <a:gd name="connsiteX949" fmla="*/ 2170322 w 4919539"/>
              <a:gd name="connsiteY949" fmla="*/ 1652530 h 4974567"/>
              <a:gd name="connsiteX950" fmla="*/ 2137272 w 4919539"/>
              <a:gd name="connsiteY950" fmla="*/ 1883885 h 4974567"/>
              <a:gd name="connsiteX951" fmla="*/ 2269474 w 4919539"/>
              <a:gd name="connsiteY951" fmla="*/ 2082188 h 4974567"/>
              <a:gd name="connsiteX952" fmla="*/ 2401677 w 4919539"/>
              <a:gd name="connsiteY952" fmla="*/ 2148289 h 4974567"/>
              <a:gd name="connsiteX953" fmla="*/ 3073706 w 4919539"/>
              <a:gd name="connsiteY953" fmla="*/ 2280492 h 4974567"/>
              <a:gd name="connsiteX954" fmla="*/ 3558448 w 4919539"/>
              <a:gd name="connsiteY954" fmla="*/ 2236424 h 4974567"/>
              <a:gd name="connsiteX955" fmla="*/ 3723701 w 4919539"/>
              <a:gd name="connsiteY955" fmla="*/ 2192357 h 4974567"/>
              <a:gd name="connsiteX956" fmla="*/ 3844886 w 4919539"/>
              <a:gd name="connsiteY956" fmla="*/ 2126256 h 4974567"/>
              <a:gd name="connsiteX957" fmla="*/ 3899971 w 4919539"/>
              <a:gd name="connsiteY957" fmla="*/ 1575412 h 4974567"/>
              <a:gd name="connsiteX958" fmla="*/ 3844886 w 4919539"/>
              <a:gd name="connsiteY958" fmla="*/ 1443210 h 4974567"/>
              <a:gd name="connsiteX959" fmla="*/ 3470313 w 4919539"/>
              <a:gd name="connsiteY959" fmla="*/ 1024569 h 4974567"/>
              <a:gd name="connsiteX960" fmla="*/ 3316077 w 4919539"/>
              <a:gd name="connsiteY960" fmla="*/ 925417 h 4974567"/>
              <a:gd name="connsiteX961" fmla="*/ 3172857 w 4919539"/>
              <a:gd name="connsiteY961" fmla="*/ 848299 h 4974567"/>
              <a:gd name="connsiteX962" fmla="*/ 2820318 w 4919539"/>
              <a:gd name="connsiteY962" fmla="*/ 793215 h 4974567"/>
              <a:gd name="connsiteX963" fmla="*/ 2721166 w 4919539"/>
              <a:gd name="connsiteY963" fmla="*/ 804231 h 4974567"/>
              <a:gd name="connsiteX964" fmla="*/ 2644048 w 4919539"/>
              <a:gd name="connsiteY964" fmla="*/ 837282 h 4974567"/>
              <a:gd name="connsiteX965" fmla="*/ 2511845 w 4919539"/>
              <a:gd name="connsiteY965" fmla="*/ 958468 h 4974567"/>
              <a:gd name="connsiteX966" fmla="*/ 2445744 w 4919539"/>
              <a:gd name="connsiteY966" fmla="*/ 1134738 h 4974567"/>
              <a:gd name="connsiteX967" fmla="*/ 2478795 w 4919539"/>
              <a:gd name="connsiteY967" fmla="*/ 1344058 h 4974567"/>
              <a:gd name="connsiteX968" fmla="*/ 2544896 w 4919539"/>
              <a:gd name="connsiteY968" fmla="*/ 1432193 h 4974567"/>
              <a:gd name="connsiteX969" fmla="*/ 2864385 w 4919539"/>
              <a:gd name="connsiteY969" fmla="*/ 1674564 h 4974567"/>
              <a:gd name="connsiteX970" fmla="*/ 3139807 w 4919539"/>
              <a:gd name="connsiteY970" fmla="*/ 1729648 h 4974567"/>
              <a:gd name="connsiteX971" fmla="*/ 3371161 w 4919539"/>
              <a:gd name="connsiteY971" fmla="*/ 1718631 h 4974567"/>
              <a:gd name="connsiteX972" fmla="*/ 3536414 w 4919539"/>
              <a:gd name="connsiteY972" fmla="*/ 1608463 h 4974567"/>
              <a:gd name="connsiteX973" fmla="*/ 3591498 w 4919539"/>
              <a:gd name="connsiteY973" fmla="*/ 1399142 h 4974567"/>
              <a:gd name="connsiteX974" fmla="*/ 3547431 w 4919539"/>
              <a:gd name="connsiteY974" fmla="*/ 1046603 h 4974567"/>
              <a:gd name="connsiteX975" fmla="*/ 3492347 w 4919539"/>
              <a:gd name="connsiteY975" fmla="*/ 936434 h 4974567"/>
              <a:gd name="connsiteX976" fmla="*/ 3327094 w 4919539"/>
              <a:gd name="connsiteY976" fmla="*/ 749147 h 4974567"/>
              <a:gd name="connsiteX977" fmla="*/ 3227942 w 4919539"/>
              <a:gd name="connsiteY977" fmla="*/ 705080 h 4974567"/>
              <a:gd name="connsiteX978" fmla="*/ 3139807 w 4919539"/>
              <a:gd name="connsiteY978" fmla="*/ 716097 h 4974567"/>
              <a:gd name="connsiteX979" fmla="*/ 3040655 w 4919539"/>
              <a:gd name="connsiteY979" fmla="*/ 815248 h 4974567"/>
              <a:gd name="connsiteX980" fmla="*/ 2941503 w 4919539"/>
              <a:gd name="connsiteY980" fmla="*/ 1002535 h 4974567"/>
              <a:gd name="connsiteX981" fmla="*/ 2985571 w 4919539"/>
              <a:gd name="connsiteY981" fmla="*/ 1090670 h 4974567"/>
              <a:gd name="connsiteX982" fmla="*/ 3018621 w 4919539"/>
              <a:gd name="connsiteY982" fmla="*/ 1079653 h 4974567"/>
              <a:gd name="connsiteX983" fmla="*/ 3062689 w 4919539"/>
              <a:gd name="connsiteY983" fmla="*/ 1057619 h 4974567"/>
              <a:gd name="connsiteX984" fmla="*/ 3139807 w 4919539"/>
              <a:gd name="connsiteY984" fmla="*/ 936434 h 4974567"/>
              <a:gd name="connsiteX985" fmla="*/ 3150824 w 4919539"/>
              <a:gd name="connsiteY985" fmla="*/ 782198 h 4974567"/>
              <a:gd name="connsiteX986" fmla="*/ 3128790 w 4919539"/>
              <a:gd name="connsiteY986" fmla="*/ 627962 h 4974567"/>
              <a:gd name="connsiteX987" fmla="*/ 2941503 w 4919539"/>
              <a:gd name="connsiteY987" fmla="*/ 451692 h 4974567"/>
              <a:gd name="connsiteX988" fmla="*/ 2853368 w 4919539"/>
              <a:gd name="connsiteY988" fmla="*/ 418641 h 4974567"/>
              <a:gd name="connsiteX989" fmla="*/ 2732183 w 4919539"/>
              <a:gd name="connsiteY989" fmla="*/ 407624 h 4974567"/>
              <a:gd name="connsiteX990" fmla="*/ 2192356 w 4919539"/>
              <a:gd name="connsiteY990" fmla="*/ 495759 h 4974567"/>
              <a:gd name="connsiteX991" fmla="*/ 2093204 w 4919539"/>
              <a:gd name="connsiteY991" fmla="*/ 583894 h 4974567"/>
              <a:gd name="connsiteX992" fmla="*/ 1983036 w 4919539"/>
              <a:gd name="connsiteY992" fmla="*/ 903383 h 4974567"/>
              <a:gd name="connsiteX993" fmla="*/ 2038120 w 4919539"/>
              <a:gd name="connsiteY993" fmla="*/ 1167788 h 4974567"/>
              <a:gd name="connsiteX994" fmla="*/ 2126255 w 4919539"/>
              <a:gd name="connsiteY994" fmla="*/ 1277957 h 4974567"/>
              <a:gd name="connsiteX995" fmla="*/ 2258457 w 4919539"/>
              <a:gd name="connsiteY995" fmla="*/ 1399142 h 4974567"/>
              <a:gd name="connsiteX996" fmla="*/ 2875402 w 4919539"/>
              <a:gd name="connsiteY996" fmla="*/ 1630497 h 4974567"/>
              <a:gd name="connsiteX997" fmla="*/ 3040655 w 4919539"/>
              <a:gd name="connsiteY997" fmla="*/ 1641513 h 4974567"/>
              <a:gd name="connsiteX998" fmla="*/ 3205908 w 4919539"/>
              <a:gd name="connsiteY998" fmla="*/ 1630497 h 4974567"/>
              <a:gd name="connsiteX999" fmla="*/ 3525397 w 4919539"/>
              <a:gd name="connsiteY999" fmla="*/ 1410159 h 4974567"/>
              <a:gd name="connsiteX1000" fmla="*/ 3580481 w 4919539"/>
              <a:gd name="connsiteY1000" fmla="*/ 1299991 h 4974567"/>
              <a:gd name="connsiteX1001" fmla="*/ 3602515 w 4919539"/>
              <a:gd name="connsiteY1001" fmla="*/ 1167788 h 4974567"/>
              <a:gd name="connsiteX1002" fmla="*/ 3525397 w 4919539"/>
              <a:gd name="connsiteY1002" fmla="*/ 672029 h 4974567"/>
              <a:gd name="connsiteX1003" fmla="*/ 3481330 w 4919539"/>
              <a:gd name="connsiteY1003" fmla="*/ 572877 h 4974567"/>
              <a:gd name="connsiteX1004" fmla="*/ 3294043 w 4919539"/>
              <a:gd name="connsiteY1004" fmla="*/ 407624 h 4974567"/>
              <a:gd name="connsiteX1005" fmla="*/ 3216925 w 4919539"/>
              <a:gd name="connsiteY1005" fmla="*/ 385591 h 4974567"/>
              <a:gd name="connsiteX1006" fmla="*/ 2666081 w 4919539"/>
              <a:gd name="connsiteY1006" fmla="*/ 473725 h 4974567"/>
              <a:gd name="connsiteX1007" fmla="*/ 2346592 w 4919539"/>
              <a:gd name="connsiteY1007" fmla="*/ 638978 h 4974567"/>
              <a:gd name="connsiteX1008" fmla="*/ 2214390 w 4919539"/>
              <a:gd name="connsiteY1008" fmla="*/ 716097 h 4974567"/>
              <a:gd name="connsiteX1009" fmla="*/ 2049137 w 4919539"/>
              <a:gd name="connsiteY1009" fmla="*/ 991518 h 4974567"/>
              <a:gd name="connsiteX1010" fmla="*/ 2280491 w 4919539"/>
              <a:gd name="connsiteY1010" fmla="*/ 1311007 h 4974567"/>
              <a:gd name="connsiteX1011" fmla="*/ 2445744 w 4919539"/>
              <a:gd name="connsiteY1011" fmla="*/ 1377109 h 4974567"/>
              <a:gd name="connsiteX1012" fmla="*/ 2886419 w 4919539"/>
              <a:gd name="connsiteY1012" fmla="*/ 1465244 h 4974567"/>
              <a:gd name="connsiteX1013" fmla="*/ 3679633 w 4919539"/>
              <a:gd name="connsiteY1013" fmla="*/ 1322024 h 4974567"/>
              <a:gd name="connsiteX1014" fmla="*/ 3767768 w 4919539"/>
              <a:gd name="connsiteY1014" fmla="*/ 1222872 h 4974567"/>
              <a:gd name="connsiteX1015" fmla="*/ 3811836 w 4919539"/>
              <a:gd name="connsiteY1015" fmla="*/ 859316 h 4974567"/>
              <a:gd name="connsiteX1016" fmla="*/ 3624549 w 4919539"/>
              <a:gd name="connsiteY1016" fmla="*/ 583894 h 4974567"/>
              <a:gd name="connsiteX1017" fmla="*/ 3183874 w 4919539"/>
              <a:gd name="connsiteY1017" fmla="*/ 341523 h 4974567"/>
              <a:gd name="connsiteX1018" fmla="*/ 2633031 w 4919539"/>
              <a:gd name="connsiteY1018" fmla="*/ 198304 h 4974567"/>
              <a:gd name="connsiteX1019" fmla="*/ 1938968 w 4919539"/>
              <a:gd name="connsiteY1019" fmla="*/ 363557 h 4974567"/>
              <a:gd name="connsiteX1020" fmla="*/ 1850833 w 4919539"/>
              <a:gd name="connsiteY1020" fmla="*/ 462709 h 4974567"/>
              <a:gd name="connsiteX1021" fmla="*/ 1784732 w 4919539"/>
              <a:gd name="connsiteY1021" fmla="*/ 572877 h 4974567"/>
              <a:gd name="connsiteX1022" fmla="*/ 1762698 w 4919539"/>
              <a:gd name="connsiteY1022" fmla="*/ 1013552 h 4974567"/>
              <a:gd name="connsiteX1023" fmla="*/ 1817783 w 4919539"/>
              <a:gd name="connsiteY1023" fmla="*/ 1101687 h 4974567"/>
              <a:gd name="connsiteX1024" fmla="*/ 1961002 w 4919539"/>
              <a:gd name="connsiteY1024" fmla="*/ 1189822 h 4974567"/>
              <a:gd name="connsiteX1025" fmla="*/ 2060154 w 4919539"/>
              <a:gd name="connsiteY1025" fmla="*/ 1211856 h 4974567"/>
              <a:gd name="connsiteX1026" fmla="*/ 2313542 w 4919539"/>
              <a:gd name="connsiteY1026" fmla="*/ 1134738 h 4974567"/>
              <a:gd name="connsiteX1027" fmla="*/ 2456761 w 4919539"/>
              <a:gd name="connsiteY1027" fmla="*/ 947451 h 4974567"/>
              <a:gd name="connsiteX1028" fmla="*/ 2533879 w 4919539"/>
              <a:gd name="connsiteY1028" fmla="*/ 716097 h 4974567"/>
              <a:gd name="connsiteX1029" fmla="*/ 2544896 w 4919539"/>
              <a:gd name="connsiteY1029" fmla="*/ 506776 h 4974567"/>
              <a:gd name="connsiteX1030" fmla="*/ 2500828 w 4919539"/>
              <a:gd name="connsiteY1030" fmla="*/ 407624 h 4974567"/>
              <a:gd name="connsiteX1031" fmla="*/ 2291508 w 4919539"/>
              <a:gd name="connsiteY1031" fmla="*/ 231354 h 4974567"/>
              <a:gd name="connsiteX1032" fmla="*/ 2203373 w 4919539"/>
              <a:gd name="connsiteY1032" fmla="*/ 220338 h 4974567"/>
              <a:gd name="connsiteX1033" fmla="*/ 1983036 w 4919539"/>
              <a:gd name="connsiteY1033" fmla="*/ 275422 h 4974567"/>
              <a:gd name="connsiteX1034" fmla="*/ 1751681 w 4919539"/>
              <a:gd name="connsiteY1034" fmla="*/ 429658 h 4974567"/>
              <a:gd name="connsiteX1035" fmla="*/ 1553378 w 4919539"/>
              <a:gd name="connsiteY1035" fmla="*/ 694063 h 4974567"/>
              <a:gd name="connsiteX1036" fmla="*/ 1476260 w 4919539"/>
              <a:gd name="connsiteY1036" fmla="*/ 837282 h 4974567"/>
              <a:gd name="connsiteX1037" fmla="*/ 1399142 w 4919539"/>
              <a:gd name="connsiteY1037" fmla="*/ 1101687 h 4974567"/>
              <a:gd name="connsiteX1038" fmla="*/ 1410159 w 4919539"/>
              <a:gd name="connsiteY1038" fmla="*/ 1277957 h 4974567"/>
              <a:gd name="connsiteX1039" fmla="*/ 1652530 w 4919539"/>
              <a:gd name="connsiteY1039" fmla="*/ 1465244 h 4974567"/>
              <a:gd name="connsiteX1040" fmla="*/ 1806766 w 4919539"/>
              <a:gd name="connsiteY1040" fmla="*/ 1509311 h 4974567"/>
              <a:gd name="connsiteX1041" fmla="*/ 2423710 w 4919539"/>
              <a:gd name="connsiteY1041" fmla="*/ 1542362 h 4974567"/>
              <a:gd name="connsiteX1042" fmla="*/ 2622014 w 4919539"/>
              <a:gd name="connsiteY1042" fmla="*/ 1520328 h 4974567"/>
              <a:gd name="connsiteX1043" fmla="*/ 2930486 w 4919539"/>
              <a:gd name="connsiteY1043" fmla="*/ 1366092 h 4974567"/>
              <a:gd name="connsiteX1044" fmla="*/ 3029638 w 4919539"/>
              <a:gd name="connsiteY1044" fmla="*/ 1156771 h 4974567"/>
              <a:gd name="connsiteX1045" fmla="*/ 2666081 w 4919539"/>
              <a:gd name="connsiteY1045" fmla="*/ 627962 h 4974567"/>
              <a:gd name="connsiteX1046" fmla="*/ 2148289 w 4919539"/>
              <a:gd name="connsiteY1046" fmla="*/ 385591 h 4974567"/>
              <a:gd name="connsiteX1047" fmla="*/ 1883884 w 4919539"/>
              <a:gd name="connsiteY1047" fmla="*/ 330506 h 4974567"/>
              <a:gd name="connsiteX1048" fmla="*/ 1244906 w 4919539"/>
              <a:gd name="connsiteY1048" fmla="*/ 451692 h 4974567"/>
              <a:gd name="connsiteX1049" fmla="*/ 1134737 w 4919539"/>
              <a:gd name="connsiteY1049" fmla="*/ 550844 h 4974567"/>
              <a:gd name="connsiteX1050" fmla="*/ 991518 w 4919539"/>
              <a:gd name="connsiteY1050" fmla="*/ 859316 h 4974567"/>
              <a:gd name="connsiteX1051" fmla="*/ 1013551 w 4919539"/>
              <a:gd name="connsiteY1051" fmla="*/ 1443210 h 4974567"/>
              <a:gd name="connsiteX1052" fmla="*/ 1156771 w 4919539"/>
              <a:gd name="connsiteY1052" fmla="*/ 1630497 h 4974567"/>
              <a:gd name="connsiteX1053" fmla="*/ 1509310 w 4919539"/>
              <a:gd name="connsiteY1053" fmla="*/ 1729648 h 4974567"/>
              <a:gd name="connsiteX1054" fmla="*/ 1784732 w 4919539"/>
              <a:gd name="connsiteY1054" fmla="*/ 1685581 h 4974567"/>
              <a:gd name="connsiteX1055" fmla="*/ 1927951 w 4919539"/>
              <a:gd name="connsiteY1055" fmla="*/ 1630497 h 4974567"/>
              <a:gd name="connsiteX1056" fmla="*/ 2148289 w 4919539"/>
              <a:gd name="connsiteY1056" fmla="*/ 1465244 h 4974567"/>
              <a:gd name="connsiteX1057" fmla="*/ 2302525 w 4919539"/>
              <a:gd name="connsiteY1057" fmla="*/ 1189822 h 4974567"/>
              <a:gd name="connsiteX1058" fmla="*/ 2324559 w 4919539"/>
              <a:gd name="connsiteY1058" fmla="*/ 925417 h 4974567"/>
              <a:gd name="connsiteX1059" fmla="*/ 2302525 w 4919539"/>
              <a:gd name="connsiteY1059" fmla="*/ 804231 h 4974567"/>
              <a:gd name="connsiteX1060" fmla="*/ 2225407 w 4919539"/>
              <a:gd name="connsiteY1060" fmla="*/ 683046 h 4974567"/>
              <a:gd name="connsiteX1061" fmla="*/ 1972019 w 4919539"/>
              <a:gd name="connsiteY1061" fmla="*/ 506776 h 4974567"/>
              <a:gd name="connsiteX1062" fmla="*/ 1553378 w 4919539"/>
              <a:gd name="connsiteY1062" fmla="*/ 418641 h 4974567"/>
              <a:gd name="connsiteX1063" fmla="*/ 661012 w 4919539"/>
              <a:gd name="connsiteY1063" fmla="*/ 661012 h 4974567"/>
              <a:gd name="connsiteX1064" fmla="*/ 495759 w 4919539"/>
              <a:gd name="connsiteY1064" fmla="*/ 815248 h 4974567"/>
              <a:gd name="connsiteX1065" fmla="*/ 297455 w 4919539"/>
              <a:gd name="connsiteY1065" fmla="*/ 1167788 h 4974567"/>
              <a:gd name="connsiteX1066" fmla="*/ 275421 w 4919539"/>
              <a:gd name="connsiteY1066" fmla="*/ 1630497 h 4974567"/>
              <a:gd name="connsiteX1067" fmla="*/ 385590 w 4919539"/>
              <a:gd name="connsiteY1067" fmla="*/ 1883885 h 4974567"/>
              <a:gd name="connsiteX1068" fmla="*/ 484742 w 4919539"/>
              <a:gd name="connsiteY1068" fmla="*/ 1994053 h 4974567"/>
              <a:gd name="connsiteX1069" fmla="*/ 914400 w 4919539"/>
              <a:gd name="connsiteY1069" fmla="*/ 2214391 h 4974567"/>
              <a:gd name="connsiteX1070" fmla="*/ 1090669 w 4919539"/>
              <a:gd name="connsiteY1070" fmla="*/ 2247441 h 4974567"/>
              <a:gd name="connsiteX1071" fmla="*/ 1685580 w 4919539"/>
              <a:gd name="connsiteY1071" fmla="*/ 2093205 h 4974567"/>
              <a:gd name="connsiteX1072" fmla="*/ 1773715 w 4919539"/>
              <a:gd name="connsiteY1072" fmla="*/ 2005070 h 4974567"/>
              <a:gd name="connsiteX1073" fmla="*/ 1872867 w 4919539"/>
              <a:gd name="connsiteY1073" fmla="*/ 1773716 h 4974567"/>
              <a:gd name="connsiteX1074" fmla="*/ 1828800 w 4919539"/>
              <a:gd name="connsiteY1074" fmla="*/ 1509311 h 4974567"/>
              <a:gd name="connsiteX1075" fmla="*/ 1432192 w 4919539"/>
              <a:gd name="connsiteY1075" fmla="*/ 1233889 h 4974567"/>
              <a:gd name="connsiteX1076" fmla="*/ 1222872 w 4919539"/>
              <a:gd name="connsiteY1076" fmla="*/ 1211856 h 4974567"/>
              <a:gd name="connsiteX1077" fmla="*/ 539826 w 4919539"/>
              <a:gd name="connsiteY1077" fmla="*/ 1443210 h 4974567"/>
              <a:gd name="connsiteX1078" fmla="*/ 429657 w 4919539"/>
              <a:gd name="connsiteY1078" fmla="*/ 1586429 h 4974567"/>
              <a:gd name="connsiteX1079" fmla="*/ 319489 w 4919539"/>
              <a:gd name="connsiteY1079" fmla="*/ 1938969 h 4974567"/>
              <a:gd name="connsiteX1080" fmla="*/ 297455 w 4919539"/>
              <a:gd name="connsiteY1080" fmla="*/ 2115239 h 4974567"/>
              <a:gd name="connsiteX1081" fmla="*/ 418641 w 4919539"/>
              <a:gd name="connsiteY1081" fmla="*/ 2599981 h 4974567"/>
              <a:gd name="connsiteX1082" fmla="*/ 506775 w 4919539"/>
              <a:gd name="connsiteY1082" fmla="*/ 2677099 h 4974567"/>
              <a:gd name="connsiteX1083" fmla="*/ 694062 w 4919539"/>
              <a:gd name="connsiteY1083" fmla="*/ 2743200 h 4974567"/>
              <a:gd name="connsiteX1084" fmla="*/ 958467 w 4919539"/>
              <a:gd name="connsiteY1084" fmla="*/ 2732183 h 4974567"/>
              <a:gd name="connsiteX1085" fmla="*/ 1410159 w 4919539"/>
              <a:gd name="connsiteY1085" fmla="*/ 2544897 h 4974567"/>
              <a:gd name="connsiteX1086" fmla="*/ 1575412 w 4919539"/>
              <a:gd name="connsiteY1086" fmla="*/ 2390660 h 4974567"/>
              <a:gd name="connsiteX1087" fmla="*/ 1619479 w 4919539"/>
              <a:gd name="connsiteY1087" fmla="*/ 2291509 h 4974567"/>
              <a:gd name="connsiteX1088" fmla="*/ 1498294 w 4919539"/>
              <a:gd name="connsiteY1088" fmla="*/ 2005070 h 4974567"/>
              <a:gd name="connsiteX1089" fmla="*/ 1377108 w 4919539"/>
              <a:gd name="connsiteY1089" fmla="*/ 1938969 h 4974567"/>
              <a:gd name="connsiteX1090" fmla="*/ 804231 w 4919539"/>
              <a:gd name="connsiteY1090" fmla="*/ 1872868 h 4974567"/>
              <a:gd name="connsiteX1091" fmla="*/ 418641 w 4919539"/>
              <a:gd name="connsiteY1091" fmla="*/ 2016087 h 4974567"/>
              <a:gd name="connsiteX1092" fmla="*/ 154236 w 4919539"/>
              <a:gd name="connsiteY1092" fmla="*/ 2269475 h 4974567"/>
              <a:gd name="connsiteX1093" fmla="*/ 88134 w 4919539"/>
              <a:gd name="connsiteY1093" fmla="*/ 2401677 h 4974567"/>
              <a:gd name="connsiteX1094" fmla="*/ 44067 w 4919539"/>
              <a:gd name="connsiteY1094" fmla="*/ 2765234 h 4974567"/>
              <a:gd name="connsiteX1095" fmla="*/ 132202 w 4919539"/>
              <a:gd name="connsiteY1095" fmla="*/ 2952521 h 4974567"/>
              <a:gd name="connsiteX1096" fmla="*/ 451691 w 4919539"/>
              <a:gd name="connsiteY1096" fmla="*/ 3095740 h 4974567"/>
              <a:gd name="connsiteX1097" fmla="*/ 572877 w 4919539"/>
              <a:gd name="connsiteY1097" fmla="*/ 3106757 h 4974567"/>
              <a:gd name="connsiteX1098" fmla="*/ 1057619 w 4919539"/>
              <a:gd name="connsiteY1098" fmla="*/ 3029639 h 4974567"/>
              <a:gd name="connsiteX1099" fmla="*/ 1189821 w 4919539"/>
              <a:gd name="connsiteY1099" fmla="*/ 2908453 h 4974567"/>
              <a:gd name="connsiteX1100" fmla="*/ 1211855 w 4919539"/>
              <a:gd name="connsiteY1100" fmla="*/ 2820318 h 4974567"/>
              <a:gd name="connsiteX1101" fmla="*/ 1134737 w 4919539"/>
              <a:gd name="connsiteY1101" fmla="*/ 2533880 h 4974567"/>
              <a:gd name="connsiteX1102" fmla="*/ 1046602 w 4919539"/>
              <a:gd name="connsiteY1102" fmla="*/ 2434728 h 4974567"/>
              <a:gd name="connsiteX1103" fmla="*/ 716096 w 4919539"/>
              <a:gd name="connsiteY1103" fmla="*/ 2280492 h 4974567"/>
              <a:gd name="connsiteX1104" fmla="*/ 462708 w 4919539"/>
              <a:gd name="connsiteY1104" fmla="*/ 2390660 h 4974567"/>
              <a:gd name="connsiteX1105" fmla="*/ 385590 w 4919539"/>
              <a:gd name="connsiteY1105" fmla="*/ 2489812 h 4974567"/>
              <a:gd name="connsiteX1106" fmla="*/ 341522 w 4919539"/>
              <a:gd name="connsiteY1106" fmla="*/ 2610998 h 4974567"/>
              <a:gd name="connsiteX1107" fmla="*/ 264404 w 4919539"/>
              <a:gd name="connsiteY1107" fmla="*/ 2886419 h 4974567"/>
              <a:gd name="connsiteX1108" fmla="*/ 352539 w 4919539"/>
              <a:gd name="connsiteY1108" fmla="*/ 3382178 h 4974567"/>
              <a:gd name="connsiteX1109" fmla="*/ 495759 w 4919539"/>
              <a:gd name="connsiteY1109" fmla="*/ 3514381 h 4974567"/>
              <a:gd name="connsiteX1110" fmla="*/ 694062 w 4919539"/>
              <a:gd name="connsiteY1110" fmla="*/ 3602516 h 4974567"/>
              <a:gd name="connsiteX1111" fmla="*/ 837281 w 4919539"/>
              <a:gd name="connsiteY1111" fmla="*/ 3613533 h 4974567"/>
              <a:gd name="connsiteX1112" fmla="*/ 1101686 w 4919539"/>
              <a:gd name="connsiteY1112" fmla="*/ 3624550 h 4974567"/>
              <a:gd name="connsiteX1113" fmla="*/ 1355074 w 4919539"/>
              <a:gd name="connsiteY1113" fmla="*/ 3569465 h 4974567"/>
              <a:gd name="connsiteX1114" fmla="*/ 1520327 w 4919539"/>
              <a:gd name="connsiteY1114" fmla="*/ 3448280 h 4974567"/>
              <a:gd name="connsiteX1115" fmla="*/ 1564395 w 4919539"/>
              <a:gd name="connsiteY1115" fmla="*/ 3272010 h 4974567"/>
              <a:gd name="connsiteX1116" fmla="*/ 1487277 w 4919539"/>
              <a:gd name="connsiteY1116" fmla="*/ 3084723 h 4974567"/>
              <a:gd name="connsiteX1117" fmla="*/ 1388125 w 4919539"/>
              <a:gd name="connsiteY1117" fmla="*/ 2996588 h 4974567"/>
              <a:gd name="connsiteX1118" fmla="*/ 782197 w 4919539"/>
              <a:gd name="connsiteY1118" fmla="*/ 2842352 h 4974567"/>
              <a:gd name="connsiteX1119" fmla="*/ 264404 w 4919539"/>
              <a:gd name="connsiteY1119" fmla="*/ 3051672 h 4974567"/>
              <a:gd name="connsiteX1120" fmla="*/ 220337 w 4919539"/>
              <a:gd name="connsiteY1120" fmla="*/ 3172858 h 4974567"/>
              <a:gd name="connsiteX1121" fmla="*/ 231354 w 4919539"/>
              <a:gd name="connsiteY1121" fmla="*/ 3635566 h 4974567"/>
              <a:gd name="connsiteX1122" fmla="*/ 672028 w 4919539"/>
              <a:gd name="connsiteY1122" fmla="*/ 4230477 h 4974567"/>
              <a:gd name="connsiteX1123" fmla="*/ 892366 w 4919539"/>
              <a:gd name="connsiteY1123" fmla="*/ 4406747 h 4974567"/>
              <a:gd name="connsiteX1124" fmla="*/ 1630496 w 4919539"/>
              <a:gd name="connsiteY1124" fmla="*/ 4627085 h 4974567"/>
              <a:gd name="connsiteX1125" fmla="*/ 2060154 w 4919539"/>
              <a:gd name="connsiteY1125" fmla="*/ 4549966 h 4974567"/>
              <a:gd name="connsiteX1126" fmla="*/ 2126255 w 4919539"/>
              <a:gd name="connsiteY1126" fmla="*/ 4472848 h 4974567"/>
              <a:gd name="connsiteX1127" fmla="*/ 2192356 w 4919539"/>
              <a:gd name="connsiteY1127" fmla="*/ 4263528 h 4974567"/>
              <a:gd name="connsiteX1128" fmla="*/ 2126255 w 4919539"/>
              <a:gd name="connsiteY1128" fmla="*/ 3955056 h 4974567"/>
              <a:gd name="connsiteX1129" fmla="*/ 1762698 w 4919539"/>
              <a:gd name="connsiteY1129" fmla="*/ 3470313 h 4974567"/>
              <a:gd name="connsiteX1130" fmla="*/ 1487277 w 4919539"/>
              <a:gd name="connsiteY1130" fmla="*/ 3316077 h 4974567"/>
              <a:gd name="connsiteX1131" fmla="*/ 1366091 w 4919539"/>
              <a:gd name="connsiteY1131" fmla="*/ 3305060 h 4974567"/>
              <a:gd name="connsiteX1132" fmla="*/ 1266939 w 4919539"/>
              <a:gd name="connsiteY1132" fmla="*/ 3316077 h 4974567"/>
              <a:gd name="connsiteX1133" fmla="*/ 1112703 w 4919539"/>
              <a:gd name="connsiteY1133" fmla="*/ 3635566 h 4974567"/>
              <a:gd name="connsiteX1134" fmla="*/ 1145754 w 4919539"/>
              <a:gd name="connsiteY1134" fmla="*/ 4175393 h 4974567"/>
              <a:gd name="connsiteX1135" fmla="*/ 1244906 w 4919539"/>
              <a:gd name="connsiteY1135" fmla="*/ 4373697 h 4974567"/>
              <a:gd name="connsiteX1136" fmla="*/ 1553378 w 4919539"/>
              <a:gd name="connsiteY1136" fmla="*/ 4726236 h 4974567"/>
              <a:gd name="connsiteX1137" fmla="*/ 1784732 w 4919539"/>
              <a:gd name="connsiteY1137" fmla="*/ 4836405 h 4974567"/>
              <a:gd name="connsiteX1138" fmla="*/ 2522862 w 4919539"/>
              <a:gd name="connsiteY1138" fmla="*/ 4946574 h 4974567"/>
              <a:gd name="connsiteX1139" fmla="*/ 3095739 w 4919539"/>
              <a:gd name="connsiteY1139" fmla="*/ 4737253 h 4974567"/>
              <a:gd name="connsiteX1140" fmla="*/ 3327094 w 4919539"/>
              <a:gd name="connsiteY1140" fmla="*/ 4505899 h 4974567"/>
              <a:gd name="connsiteX1141" fmla="*/ 3393195 w 4919539"/>
              <a:gd name="connsiteY1141" fmla="*/ 4241494 h 4974567"/>
              <a:gd name="connsiteX1142" fmla="*/ 3305060 w 4919539"/>
              <a:gd name="connsiteY1142" fmla="*/ 3888954 h 4974567"/>
              <a:gd name="connsiteX1143" fmla="*/ 3216925 w 4919539"/>
              <a:gd name="connsiteY1143" fmla="*/ 3800819 h 4974567"/>
              <a:gd name="connsiteX1144" fmla="*/ 2919469 w 4919539"/>
              <a:gd name="connsiteY1144" fmla="*/ 3668617 h 4974567"/>
              <a:gd name="connsiteX1145" fmla="*/ 2666081 w 4919539"/>
              <a:gd name="connsiteY1145" fmla="*/ 3734718 h 4974567"/>
              <a:gd name="connsiteX1146" fmla="*/ 2599980 w 4919539"/>
              <a:gd name="connsiteY1146" fmla="*/ 3800819 h 4974567"/>
              <a:gd name="connsiteX1147" fmla="*/ 2456761 w 4919539"/>
              <a:gd name="connsiteY1147" fmla="*/ 4065224 h 4974567"/>
              <a:gd name="connsiteX1148" fmla="*/ 2445744 w 4919539"/>
              <a:gd name="connsiteY1148" fmla="*/ 4142342 h 4974567"/>
              <a:gd name="connsiteX1149" fmla="*/ 2489812 w 4919539"/>
              <a:gd name="connsiteY1149" fmla="*/ 4285562 h 4974567"/>
              <a:gd name="connsiteX1150" fmla="*/ 2787267 w 4919539"/>
              <a:gd name="connsiteY1150" fmla="*/ 4417764 h 4974567"/>
              <a:gd name="connsiteX1151" fmla="*/ 3062689 w 4919539"/>
              <a:gd name="connsiteY1151" fmla="*/ 4384713 h 4974567"/>
              <a:gd name="connsiteX1152" fmla="*/ 3415228 w 4919539"/>
              <a:gd name="connsiteY1152" fmla="*/ 4164376 h 4974567"/>
              <a:gd name="connsiteX1153" fmla="*/ 3558448 w 4919539"/>
              <a:gd name="connsiteY1153" fmla="*/ 3922005 h 4974567"/>
              <a:gd name="connsiteX1154" fmla="*/ 3591498 w 4919539"/>
              <a:gd name="connsiteY1154" fmla="*/ 3800819 h 4974567"/>
              <a:gd name="connsiteX1155" fmla="*/ 3437262 w 4919539"/>
              <a:gd name="connsiteY1155" fmla="*/ 3349128 h 4974567"/>
              <a:gd name="connsiteX1156" fmla="*/ 3327094 w 4919539"/>
              <a:gd name="connsiteY1156" fmla="*/ 3227942 h 4974567"/>
              <a:gd name="connsiteX1157" fmla="*/ 3051672 w 4919539"/>
              <a:gd name="connsiteY1157" fmla="*/ 3062689 h 4974567"/>
              <a:gd name="connsiteX1158" fmla="*/ 2930486 w 4919539"/>
              <a:gd name="connsiteY1158" fmla="*/ 3040656 h 4974567"/>
              <a:gd name="connsiteX1159" fmla="*/ 2489812 w 4919539"/>
              <a:gd name="connsiteY1159" fmla="*/ 3393195 h 4974567"/>
              <a:gd name="connsiteX1160" fmla="*/ 2478795 w 4919539"/>
              <a:gd name="connsiteY1160" fmla="*/ 3514381 h 4974567"/>
              <a:gd name="connsiteX1161" fmla="*/ 2599980 w 4919539"/>
              <a:gd name="connsiteY1161" fmla="*/ 3888954 h 4974567"/>
              <a:gd name="connsiteX1162" fmla="*/ 2721166 w 4919539"/>
              <a:gd name="connsiteY1162" fmla="*/ 3977089 h 4974567"/>
              <a:gd name="connsiteX1163" fmla="*/ 3305060 w 4919539"/>
              <a:gd name="connsiteY1163" fmla="*/ 4098275 h 4974567"/>
              <a:gd name="connsiteX1164" fmla="*/ 3536414 w 4919539"/>
              <a:gd name="connsiteY1164" fmla="*/ 4087258 h 4974567"/>
              <a:gd name="connsiteX1165" fmla="*/ 4252510 w 4919539"/>
              <a:gd name="connsiteY1165" fmla="*/ 3800819 h 4974567"/>
              <a:gd name="connsiteX1166" fmla="*/ 4516915 w 4919539"/>
              <a:gd name="connsiteY1166" fmla="*/ 3536415 h 4974567"/>
              <a:gd name="connsiteX1167" fmla="*/ 4594033 w 4919539"/>
              <a:gd name="connsiteY1167" fmla="*/ 3371162 h 4974567"/>
              <a:gd name="connsiteX1168" fmla="*/ 4351662 w 4919539"/>
              <a:gd name="connsiteY1168" fmla="*/ 2941504 h 4974567"/>
              <a:gd name="connsiteX1169" fmla="*/ 3305060 w 4919539"/>
              <a:gd name="connsiteY1169" fmla="*/ 2644048 h 4974567"/>
              <a:gd name="connsiteX1170" fmla="*/ 2148289 w 4919539"/>
              <a:gd name="connsiteY1170" fmla="*/ 2820318 h 4974567"/>
              <a:gd name="connsiteX1171" fmla="*/ 1465243 w 4919539"/>
              <a:gd name="connsiteY1171" fmla="*/ 3360145 h 4974567"/>
              <a:gd name="connsiteX1172" fmla="*/ 1311007 w 4919539"/>
              <a:gd name="connsiteY1172" fmla="*/ 3778786 h 4974567"/>
              <a:gd name="connsiteX1173" fmla="*/ 1410159 w 4919539"/>
              <a:gd name="connsiteY1173" fmla="*/ 4021157 h 4974567"/>
              <a:gd name="connsiteX1174" fmla="*/ 1465243 w 4919539"/>
              <a:gd name="connsiteY1174" fmla="*/ 4032174 h 4974567"/>
              <a:gd name="connsiteX1175" fmla="*/ 1630496 w 4919539"/>
              <a:gd name="connsiteY1175" fmla="*/ 4010140 h 4974567"/>
              <a:gd name="connsiteX1176" fmla="*/ 1751681 w 4919539"/>
              <a:gd name="connsiteY1176" fmla="*/ 3822853 h 4974567"/>
              <a:gd name="connsiteX1177" fmla="*/ 1729648 w 4919539"/>
              <a:gd name="connsiteY1177" fmla="*/ 3613533 h 4974567"/>
              <a:gd name="connsiteX1178" fmla="*/ 1663547 w 4919539"/>
              <a:gd name="connsiteY1178" fmla="*/ 3503364 h 4974567"/>
              <a:gd name="connsiteX1179" fmla="*/ 1454226 w 4919539"/>
              <a:gd name="connsiteY1179" fmla="*/ 3316077 h 4974567"/>
              <a:gd name="connsiteX1180" fmla="*/ 1002534 w 4919539"/>
              <a:gd name="connsiteY1180" fmla="*/ 3183875 h 4974567"/>
              <a:gd name="connsiteX1181" fmla="*/ 815248 w 4919539"/>
              <a:gd name="connsiteY1181" fmla="*/ 3227942 h 4974567"/>
              <a:gd name="connsiteX1182" fmla="*/ 683045 w 4919539"/>
              <a:gd name="connsiteY1182" fmla="*/ 3481330 h 4974567"/>
              <a:gd name="connsiteX1183" fmla="*/ 716096 w 4919539"/>
              <a:gd name="connsiteY1183" fmla="*/ 3745735 h 4974567"/>
              <a:gd name="connsiteX1184" fmla="*/ 782197 w 4919539"/>
              <a:gd name="connsiteY1184" fmla="*/ 3866921 h 4974567"/>
              <a:gd name="connsiteX1185" fmla="*/ 1112703 w 4919539"/>
              <a:gd name="connsiteY1185" fmla="*/ 4142342 h 4974567"/>
              <a:gd name="connsiteX1186" fmla="*/ 1399142 w 4919539"/>
              <a:gd name="connsiteY1186" fmla="*/ 4230477 h 4974567"/>
              <a:gd name="connsiteX1187" fmla="*/ 1729648 w 4919539"/>
              <a:gd name="connsiteY1187" fmla="*/ 4252511 h 4974567"/>
              <a:gd name="connsiteX1188" fmla="*/ 2236424 w 4919539"/>
              <a:gd name="connsiteY1188" fmla="*/ 4164376 h 4974567"/>
              <a:gd name="connsiteX1189" fmla="*/ 2478795 w 4919539"/>
              <a:gd name="connsiteY1189" fmla="*/ 3999123 h 4974567"/>
              <a:gd name="connsiteX1190" fmla="*/ 2522862 w 4919539"/>
              <a:gd name="connsiteY1190" fmla="*/ 3899971 h 4974567"/>
              <a:gd name="connsiteX1191" fmla="*/ 2137272 w 4919539"/>
              <a:gd name="connsiteY1191" fmla="*/ 3305060 h 4974567"/>
              <a:gd name="connsiteX1192" fmla="*/ 1167788 w 4919539"/>
              <a:gd name="connsiteY1192" fmla="*/ 3051672 h 4974567"/>
              <a:gd name="connsiteX1193" fmla="*/ 694062 w 4919539"/>
              <a:gd name="connsiteY1193" fmla="*/ 3161841 h 4974567"/>
              <a:gd name="connsiteX1194" fmla="*/ 627961 w 4919539"/>
              <a:gd name="connsiteY1194" fmla="*/ 3260993 h 4974567"/>
              <a:gd name="connsiteX1195" fmla="*/ 705079 w 4919539"/>
              <a:gd name="connsiteY1195" fmla="*/ 3690651 h 4974567"/>
              <a:gd name="connsiteX1196" fmla="*/ 1079653 w 4919539"/>
              <a:gd name="connsiteY1196" fmla="*/ 4098275 h 4974567"/>
              <a:gd name="connsiteX1197" fmla="*/ 1465243 w 4919539"/>
              <a:gd name="connsiteY1197" fmla="*/ 4252511 h 4974567"/>
              <a:gd name="connsiteX1198" fmla="*/ 1861850 w 4919539"/>
              <a:gd name="connsiteY1198" fmla="*/ 4296578 h 4974567"/>
              <a:gd name="connsiteX1199" fmla="*/ 2302525 w 4919539"/>
              <a:gd name="connsiteY1199" fmla="*/ 4175393 h 4974567"/>
              <a:gd name="connsiteX1200" fmla="*/ 2434727 w 4919539"/>
              <a:gd name="connsiteY1200" fmla="*/ 3999123 h 4974567"/>
              <a:gd name="connsiteX1201" fmla="*/ 2456761 w 4919539"/>
              <a:gd name="connsiteY1201" fmla="*/ 3922005 h 4974567"/>
              <a:gd name="connsiteX1202" fmla="*/ 2368626 w 4919539"/>
              <a:gd name="connsiteY1202" fmla="*/ 3690651 h 4974567"/>
              <a:gd name="connsiteX1203" fmla="*/ 1861850 w 4919539"/>
              <a:gd name="connsiteY1203" fmla="*/ 3393195 h 4974567"/>
              <a:gd name="connsiteX1204" fmla="*/ 1619479 w 4919539"/>
              <a:gd name="connsiteY1204" fmla="*/ 3338111 h 4974567"/>
              <a:gd name="connsiteX1205" fmla="*/ 1101686 w 4919539"/>
              <a:gd name="connsiteY1205" fmla="*/ 3448280 h 4974567"/>
              <a:gd name="connsiteX1206" fmla="*/ 969484 w 4919539"/>
              <a:gd name="connsiteY1206" fmla="*/ 3668617 h 4974567"/>
              <a:gd name="connsiteX1207" fmla="*/ 1101686 w 4919539"/>
              <a:gd name="connsiteY1207" fmla="*/ 4065224 h 4974567"/>
              <a:gd name="connsiteX1208" fmla="*/ 1255922 w 4919539"/>
              <a:gd name="connsiteY1208" fmla="*/ 4197427 h 4974567"/>
              <a:gd name="connsiteX1209" fmla="*/ 1652530 w 4919539"/>
              <a:gd name="connsiteY1209" fmla="*/ 4384713 h 4974567"/>
              <a:gd name="connsiteX1210" fmla="*/ 2379643 w 4919539"/>
              <a:gd name="connsiteY1210" fmla="*/ 4450815 h 4974567"/>
              <a:gd name="connsiteX1211" fmla="*/ 2963537 w 4919539"/>
              <a:gd name="connsiteY1211" fmla="*/ 4230477 h 4974567"/>
              <a:gd name="connsiteX1212" fmla="*/ 3062689 w 4919539"/>
              <a:gd name="connsiteY1212" fmla="*/ 4120309 h 4974567"/>
              <a:gd name="connsiteX1213" fmla="*/ 3183874 w 4919539"/>
              <a:gd name="connsiteY1213" fmla="*/ 3855904 h 4974567"/>
              <a:gd name="connsiteX1214" fmla="*/ 3084722 w 4919539"/>
              <a:gd name="connsiteY1214" fmla="*/ 3426246 h 4974567"/>
              <a:gd name="connsiteX1215" fmla="*/ 2963537 w 4919539"/>
              <a:gd name="connsiteY1215" fmla="*/ 3294044 h 4974567"/>
              <a:gd name="connsiteX1216" fmla="*/ 2324559 w 4919539"/>
              <a:gd name="connsiteY1216" fmla="*/ 3051672 h 4974567"/>
              <a:gd name="connsiteX1217" fmla="*/ 1883884 w 4919539"/>
              <a:gd name="connsiteY1217" fmla="*/ 3117774 h 4974567"/>
              <a:gd name="connsiteX1218" fmla="*/ 1432192 w 4919539"/>
              <a:gd name="connsiteY1218" fmla="*/ 3525398 h 4974567"/>
              <a:gd name="connsiteX1219" fmla="*/ 1388125 w 4919539"/>
              <a:gd name="connsiteY1219" fmla="*/ 3668617 h 4974567"/>
              <a:gd name="connsiteX1220" fmla="*/ 1410159 w 4919539"/>
              <a:gd name="connsiteY1220" fmla="*/ 3922005 h 4974567"/>
              <a:gd name="connsiteX1221" fmla="*/ 1498294 w 4919539"/>
              <a:gd name="connsiteY1221" fmla="*/ 4010140 h 4974567"/>
              <a:gd name="connsiteX1222" fmla="*/ 1949985 w 4919539"/>
              <a:gd name="connsiteY1222" fmla="*/ 4142342 h 4974567"/>
              <a:gd name="connsiteX1223" fmla="*/ 2390660 w 4919539"/>
              <a:gd name="connsiteY1223" fmla="*/ 4076241 h 4974567"/>
              <a:gd name="connsiteX1224" fmla="*/ 2930486 w 4919539"/>
              <a:gd name="connsiteY1224" fmla="*/ 3745735 h 4974567"/>
              <a:gd name="connsiteX1225" fmla="*/ 3029638 w 4919539"/>
              <a:gd name="connsiteY1225" fmla="*/ 3613533 h 4974567"/>
              <a:gd name="connsiteX1226" fmla="*/ 3117773 w 4919539"/>
              <a:gd name="connsiteY1226" fmla="*/ 3338111 h 4974567"/>
              <a:gd name="connsiteX1227" fmla="*/ 3106756 w 4919539"/>
              <a:gd name="connsiteY1227" fmla="*/ 3205909 h 4974567"/>
              <a:gd name="connsiteX1228" fmla="*/ 3040655 w 4919539"/>
              <a:gd name="connsiteY1228" fmla="*/ 2974554 h 4974567"/>
              <a:gd name="connsiteX1229" fmla="*/ 2864385 w 4919539"/>
              <a:gd name="connsiteY1229" fmla="*/ 2776251 h 4974567"/>
              <a:gd name="connsiteX1230" fmla="*/ 2820318 w 4919539"/>
              <a:gd name="connsiteY1230" fmla="*/ 2765234 h 4974567"/>
              <a:gd name="connsiteX1231" fmla="*/ 2699132 w 4919539"/>
              <a:gd name="connsiteY1231" fmla="*/ 2842352 h 4974567"/>
              <a:gd name="connsiteX1232" fmla="*/ 2533879 w 4919539"/>
              <a:gd name="connsiteY1232" fmla="*/ 3161841 h 4974567"/>
              <a:gd name="connsiteX1233" fmla="*/ 2533879 w 4919539"/>
              <a:gd name="connsiteY1233" fmla="*/ 3525398 h 4974567"/>
              <a:gd name="connsiteX1234" fmla="*/ 2599980 w 4919539"/>
              <a:gd name="connsiteY1234" fmla="*/ 3624550 h 4974567"/>
              <a:gd name="connsiteX1235" fmla="*/ 2787267 w 4919539"/>
              <a:gd name="connsiteY1235" fmla="*/ 3723701 h 4974567"/>
              <a:gd name="connsiteX1236" fmla="*/ 3272009 w 4919539"/>
              <a:gd name="connsiteY1236" fmla="*/ 3668617 h 4974567"/>
              <a:gd name="connsiteX1237" fmla="*/ 3745734 w 4919539"/>
              <a:gd name="connsiteY1237" fmla="*/ 3338111 h 4974567"/>
              <a:gd name="connsiteX1238" fmla="*/ 3822853 w 4919539"/>
              <a:gd name="connsiteY1238" fmla="*/ 3205909 h 4974567"/>
              <a:gd name="connsiteX1239" fmla="*/ 3789802 w 4919539"/>
              <a:gd name="connsiteY1239" fmla="*/ 2544897 h 4974567"/>
              <a:gd name="connsiteX1240" fmla="*/ 3514380 w 4919539"/>
              <a:gd name="connsiteY1240" fmla="*/ 2401677 h 4974567"/>
              <a:gd name="connsiteX1241" fmla="*/ 3316077 w 4919539"/>
              <a:gd name="connsiteY1241" fmla="*/ 2434728 h 4974567"/>
              <a:gd name="connsiteX1242" fmla="*/ 3062689 w 4919539"/>
              <a:gd name="connsiteY1242" fmla="*/ 2677099 h 4974567"/>
              <a:gd name="connsiteX1243" fmla="*/ 2985571 w 4919539"/>
              <a:gd name="connsiteY1243" fmla="*/ 3051672 h 4974567"/>
              <a:gd name="connsiteX1244" fmla="*/ 2996588 w 4919539"/>
              <a:gd name="connsiteY1244" fmla="*/ 3172858 h 4974567"/>
              <a:gd name="connsiteX1245" fmla="*/ 3139807 w 4919539"/>
              <a:gd name="connsiteY1245" fmla="*/ 3338111 h 4974567"/>
              <a:gd name="connsiteX1246" fmla="*/ 3503363 w 4919539"/>
              <a:gd name="connsiteY1246" fmla="*/ 3415229 h 4974567"/>
              <a:gd name="connsiteX1247" fmla="*/ 3767768 w 4919539"/>
              <a:gd name="connsiteY1247" fmla="*/ 3349128 h 4974567"/>
              <a:gd name="connsiteX1248" fmla="*/ 3877937 w 4919539"/>
              <a:gd name="connsiteY1248" fmla="*/ 3272010 h 4974567"/>
              <a:gd name="connsiteX1249" fmla="*/ 4120308 w 4919539"/>
              <a:gd name="connsiteY1249" fmla="*/ 2941504 h 4974567"/>
              <a:gd name="connsiteX1250" fmla="*/ 4142342 w 4919539"/>
              <a:gd name="connsiteY1250" fmla="*/ 2401677 h 4974567"/>
              <a:gd name="connsiteX1251" fmla="*/ 4120308 w 4919539"/>
              <a:gd name="connsiteY1251" fmla="*/ 2335576 h 4974567"/>
              <a:gd name="connsiteX1252" fmla="*/ 4043190 w 4919539"/>
              <a:gd name="connsiteY1252" fmla="*/ 2280492 h 4974567"/>
              <a:gd name="connsiteX1253" fmla="*/ 3822853 w 4919539"/>
              <a:gd name="connsiteY1253" fmla="*/ 2335576 h 4974567"/>
              <a:gd name="connsiteX1254" fmla="*/ 3712684 w 4919539"/>
              <a:gd name="connsiteY1254" fmla="*/ 2401677 h 4974567"/>
              <a:gd name="connsiteX1255" fmla="*/ 3481330 w 4919539"/>
              <a:gd name="connsiteY1255" fmla="*/ 2677099 h 4974567"/>
              <a:gd name="connsiteX1256" fmla="*/ 3459296 w 4919539"/>
              <a:gd name="connsiteY1256" fmla="*/ 2864386 h 4974567"/>
              <a:gd name="connsiteX1257" fmla="*/ 3525397 w 4919539"/>
              <a:gd name="connsiteY1257" fmla="*/ 2996588 h 4974567"/>
              <a:gd name="connsiteX1258" fmla="*/ 3602515 w 4919539"/>
              <a:gd name="connsiteY1258" fmla="*/ 3029639 h 4974567"/>
              <a:gd name="connsiteX1259" fmla="*/ 3855903 w 4919539"/>
              <a:gd name="connsiteY1259" fmla="*/ 3051672 h 4974567"/>
              <a:gd name="connsiteX1260" fmla="*/ 4010139 w 4919539"/>
              <a:gd name="connsiteY1260" fmla="*/ 3029639 h 4974567"/>
              <a:gd name="connsiteX1261" fmla="*/ 4373696 w 4919539"/>
              <a:gd name="connsiteY1261" fmla="*/ 2809301 h 4974567"/>
              <a:gd name="connsiteX1262" fmla="*/ 4505898 w 4919539"/>
              <a:gd name="connsiteY1262" fmla="*/ 2544897 h 4974567"/>
              <a:gd name="connsiteX1263" fmla="*/ 4527932 w 4919539"/>
              <a:gd name="connsiteY1263" fmla="*/ 2401677 h 4974567"/>
              <a:gd name="connsiteX1264" fmla="*/ 4494881 w 4919539"/>
              <a:gd name="connsiteY1264" fmla="*/ 1972019 h 4974567"/>
              <a:gd name="connsiteX1265" fmla="*/ 4384713 w 4919539"/>
              <a:gd name="connsiteY1265" fmla="*/ 1839817 h 4974567"/>
              <a:gd name="connsiteX1266" fmla="*/ 4340645 w 4919539"/>
              <a:gd name="connsiteY1266" fmla="*/ 1828800 h 4974567"/>
              <a:gd name="connsiteX1267" fmla="*/ 4153359 w 4919539"/>
              <a:gd name="connsiteY1267" fmla="*/ 1850834 h 4974567"/>
              <a:gd name="connsiteX1268" fmla="*/ 3888954 w 4919539"/>
              <a:gd name="connsiteY1268" fmla="*/ 1994053 h 4974567"/>
              <a:gd name="connsiteX1269" fmla="*/ 3734718 w 4919539"/>
              <a:gd name="connsiteY1269" fmla="*/ 2148289 h 4974567"/>
              <a:gd name="connsiteX1270" fmla="*/ 3657600 w 4919539"/>
              <a:gd name="connsiteY1270" fmla="*/ 2313542 h 4974567"/>
              <a:gd name="connsiteX1271" fmla="*/ 3646583 w 4919539"/>
              <a:gd name="connsiteY1271" fmla="*/ 2390660 h 4974567"/>
              <a:gd name="connsiteX1272" fmla="*/ 3701667 w 4919539"/>
              <a:gd name="connsiteY1272" fmla="*/ 2533880 h 4974567"/>
              <a:gd name="connsiteX1273" fmla="*/ 3767768 w 4919539"/>
              <a:gd name="connsiteY1273" fmla="*/ 2577947 h 4974567"/>
              <a:gd name="connsiteX1274" fmla="*/ 3988106 w 4919539"/>
              <a:gd name="connsiteY1274" fmla="*/ 2655065 h 4974567"/>
              <a:gd name="connsiteX1275" fmla="*/ 4373696 w 4919539"/>
              <a:gd name="connsiteY1275" fmla="*/ 2544897 h 4974567"/>
              <a:gd name="connsiteX1276" fmla="*/ 4461831 w 4919539"/>
              <a:gd name="connsiteY1276" fmla="*/ 2368627 h 4974567"/>
              <a:gd name="connsiteX1277" fmla="*/ 4483865 w 4919539"/>
              <a:gd name="connsiteY1277" fmla="*/ 2258458 h 4974567"/>
              <a:gd name="connsiteX1278" fmla="*/ 4461831 w 4919539"/>
              <a:gd name="connsiteY1278" fmla="*/ 1806766 h 4974567"/>
              <a:gd name="connsiteX1279" fmla="*/ 4351662 w 4919539"/>
              <a:gd name="connsiteY1279" fmla="*/ 1586429 h 4974567"/>
              <a:gd name="connsiteX1280" fmla="*/ 4307595 w 4919539"/>
              <a:gd name="connsiteY1280" fmla="*/ 1564395 h 4974567"/>
              <a:gd name="connsiteX1281" fmla="*/ 4208443 w 4919539"/>
              <a:gd name="connsiteY1281" fmla="*/ 1520328 h 4974567"/>
              <a:gd name="connsiteX1282" fmla="*/ 3944038 w 4919539"/>
              <a:gd name="connsiteY1282" fmla="*/ 1586429 h 4974567"/>
              <a:gd name="connsiteX1283" fmla="*/ 3844886 w 4919539"/>
              <a:gd name="connsiteY1283" fmla="*/ 1630497 h 4974567"/>
              <a:gd name="connsiteX1284" fmla="*/ 3668616 w 4919539"/>
              <a:gd name="connsiteY1284" fmla="*/ 1762699 h 4974567"/>
              <a:gd name="connsiteX1285" fmla="*/ 3602515 w 4919539"/>
              <a:gd name="connsiteY1285" fmla="*/ 1839817 h 4974567"/>
              <a:gd name="connsiteX1286" fmla="*/ 3558448 w 4919539"/>
              <a:gd name="connsiteY1286" fmla="*/ 1983036 h 4974567"/>
              <a:gd name="connsiteX1287" fmla="*/ 3602515 w 4919539"/>
              <a:gd name="connsiteY1287" fmla="*/ 2104222 h 4974567"/>
              <a:gd name="connsiteX1288" fmla="*/ 3712684 w 4919539"/>
              <a:gd name="connsiteY1288" fmla="*/ 2170323 h 4974567"/>
              <a:gd name="connsiteX1289" fmla="*/ 4010139 w 4919539"/>
              <a:gd name="connsiteY1289" fmla="*/ 2203374 h 4974567"/>
              <a:gd name="connsiteX1290" fmla="*/ 4274544 w 4919539"/>
              <a:gd name="connsiteY1290" fmla="*/ 2104222 h 4974567"/>
              <a:gd name="connsiteX1291" fmla="*/ 4428780 w 4919539"/>
              <a:gd name="connsiteY1291" fmla="*/ 1916935 h 4974567"/>
              <a:gd name="connsiteX1292" fmla="*/ 4472848 w 4919539"/>
              <a:gd name="connsiteY1292" fmla="*/ 1751682 h 4974567"/>
              <a:gd name="connsiteX1293" fmla="*/ 4494881 w 4919539"/>
              <a:gd name="connsiteY1293" fmla="*/ 1553378 h 4974567"/>
              <a:gd name="connsiteX1294" fmla="*/ 4406747 w 4919539"/>
              <a:gd name="connsiteY1294" fmla="*/ 1355075 h 4974567"/>
              <a:gd name="connsiteX1295" fmla="*/ 4318612 w 4919539"/>
              <a:gd name="connsiteY1295" fmla="*/ 1299991 h 4974567"/>
              <a:gd name="connsiteX1296" fmla="*/ 3888954 w 4919539"/>
              <a:gd name="connsiteY1296" fmla="*/ 1178805 h 4974567"/>
              <a:gd name="connsiteX1297" fmla="*/ 3712684 w 4919539"/>
              <a:gd name="connsiteY1297" fmla="*/ 1233889 h 4974567"/>
              <a:gd name="connsiteX1298" fmla="*/ 3712684 w 4919539"/>
              <a:gd name="connsiteY1298" fmla="*/ 1299991 h 497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</a:cxnLst>
            <a:rect l="l" t="t" r="r" b="b"/>
            <a:pathLst>
              <a:path w="4919539" h="4974567">
                <a:moveTo>
                  <a:pt x="2787267" y="1057619"/>
                </a:moveTo>
                <a:cubicBezTo>
                  <a:pt x="2798284" y="1046602"/>
                  <a:pt x="2814725" y="1039111"/>
                  <a:pt x="2820318" y="1024569"/>
                </a:cubicBezTo>
                <a:cubicBezTo>
                  <a:pt x="2833762" y="989615"/>
                  <a:pt x="2842351" y="914400"/>
                  <a:pt x="2842351" y="914400"/>
                </a:cubicBezTo>
                <a:cubicBezTo>
                  <a:pt x="2838679" y="859316"/>
                  <a:pt x="2843061" y="803094"/>
                  <a:pt x="2831334" y="749147"/>
                </a:cubicBezTo>
                <a:cubicBezTo>
                  <a:pt x="2814777" y="672984"/>
                  <a:pt x="2758543" y="626915"/>
                  <a:pt x="2699132" y="583894"/>
                </a:cubicBezTo>
                <a:cubicBezTo>
                  <a:pt x="2624063" y="529534"/>
                  <a:pt x="2554285" y="462930"/>
                  <a:pt x="2467778" y="429658"/>
                </a:cubicBezTo>
                <a:cubicBezTo>
                  <a:pt x="2420038" y="411297"/>
                  <a:pt x="2373274" y="390163"/>
                  <a:pt x="2324559" y="374574"/>
                </a:cubicBezTo>
                <a:cubicBezTo>
                  <a:pt x="2214122" y="339234"/>
                  <a:pt x="2154833" y="336163"/>
                  <a:pt x="2038120" y="319489"/>
                </a:cubicBezTo>
                <a:cubicBezTo>
                  <a:pt x="2017223" y="321096"/>
                  <a:pt x="1701477" y="336908"/>
                  <a:pt x="1619479" y="363557"/>
                </a:cubicBezTo>
                <a:cubicBezTo>
                  <a:pt x="1514414" y="397703"/>
                  <a:pt x="1402927" y="423462"/>
                  <a:pt x="1311007" y="484742"/>
                </a:cubicBezTo>
                <a:cubicBezTo>
                  <a:pt x="1011424" y="684465"/>
                  <a:pt x="1029715" y="641063"/>
                  <a:pt x="837281" y="848299"/>
                </a:cubicBezTo>
                <a:cubicBezTo>
                  <a:pt x="787681" y="901714"/>
                  <a:pt x="734872" y="953154"/>
                  <a:pt x="694062" y="1013552"/>
                </a:cubicBezTo>
                <a:cubicBezTo>
                  <a:pt x="604952" y="1145435"/>
                  <a:pt x="510120" y="1357591"/>
                  <a:pt x="462708" y="1509311"/>
                </a:cubicBezTo>
                <a:cubicBezTo>
                  <a:pt x="434547" y="1599428"/>
                  <a:pt x="418641" y="1692926"/>
                  <a:pt x="396607" y="1784733"/>
                </a:cubicBezTo>
                <a:cubicBezTo>
                  <a:pt x="369047" y="2101668"/>
                  <a:pt x="344780" y="2106392"/>
                  <a:pt x="462708" y="2478795"/>
                </a:cubicBezTo>
                <a:cubicBezTo>
                  <a:pt x="501546" y="2601441"/>
                  <a:pt x="633367" y="2785020"/>
                  <a:pt x="738130" y="2864386"/>
                </a:cubicBezTo>
                <a:cubicBezTo>
                  <a:pt x="829694" y="2933753"/>
                  <a:pt x="1144088" y="3061002"/>
                  <a:pt x="1233889" y="3084723"/>
                </a:cubicBezTo>
                <a:cubicBezTo>
                  <a:pt x="1392900" y="3126726"/>
                  <a:pt x="1678622" y="3139311"/>
                  <a:pt x="1839816" y="3150824"/>
                </a:cubicBezTo>
                <a:cubicBezTo>
                  <a:pt x="2060153" y="3143480"/>
                  <a:pt x="2281351" y="3149584"/>
                  <a:pt x="2500828" y="3128791"/>
                </a:cubicBezTo>
                <a:cubicBezTo>
                  <a:pt x="2674235" y="3112363"/>
                  <a:pt x="3057558" y="3012305"/>
                  <a:pt x="3227942" y="2952521"/>
                </a:cubicBezTo>
                <a:cubicBezTo>
                  <a:pt x="3423617" y="2883863"/>
                  <a:pt x="3548455" y="2830457"/>
                  <a:pt x="3701667" y="2699133"/>
                </a:cubicBezTo>
                <a:cubicBezTo>
                  <a:pt x="3747056" y="2660228"/>
                  <a:pt x="3789238" y="2616364"/>
                  <a:pt x="3822853" y="2566930"/>
                </a:cubicBezTo>
                <a:cubicBezTo>
                  <a:pt x="3852419" y="2523451"/>
                  <a:pt x="3866920" y="2471451"/>
                  <a:pt x="3888954" y="2423711"/>
                </a:cubicBezTo>
                <a:cubicBezTo>
                  <a:pt x="3896181" y="2336991"/>
                  <a:pt x="3912529" y="2222731"/>
                  <a:pt x="3888954" y="2137272"/>
                </a:cubicBezTo>
                <a:cubicBezTo>
                  <a:pt x="3849222" y="1993245"/>
                  <a:pt x="3752626" y="1885195"/>
                  <a:pt x="3646583" y="1784733"/>
                </a:cubicBezTo>
                <a:cubicBezTo>
                  <a:pt x="3567051" y="1709387"/>
                  <a:pt x="3482790" y="1638460"/>
                  <a:pt x="3393195" y="1575412"/>
                </a:cubicBezTo>
                <a:cubicBezTo>
                  <a:pt x="3201342" y="1440404"/>
                  <a:pt x="2950058" y="1303593"/>
                  <a:pt x="2732183" y="1211856"/>
                </a:cubicBezTo>
                <a:cubicBezTo>
                  <a:pt x="2631554" y="1169486"/>
                  <a:pt x="2529417" y="1129025"/>
                  <a:pt x="2423710" y="1101687"/>
                </a:cubicBezTo>
                <a:cubicBezTo>
                  <a:pt x="2315579" y="1073722"/>
                  <a:pt x="2203373" y="1064964"/>
                  <a:pt x="2093204" y="1046603"/>
                </a:cubicBezTo>
                <a:cubicBezTo>
                  <a:pt x="1747542" y="1060158"/>
                  <a:pt x="1580162" y="1014424"/>
                  <a:pt x="1299990" y="1145754"/>
                </a:cubicBezTo>
                <a:cubicBezTo>
                  <a:pt x="1254764" y="1166954"/>
                  <a:pt x="1219199" y="1204511"/>
                  <a:pt x="1178804" y="1233889"/>
                </a:cubicBezTo>
                <a:cubicBezTo>
                  <a:pt x="1149426" y="1277957"/>
                  <a:pt x="1111039" y="1317203"/>
                  <a:pt x="1090669" y="1366092"/>
                </a:cubicBezTo>
                <a:cubicBezTo>
                  <a:pt x="1073486" y="1407331"/>
                  <a:pt x="1070230" y="1453647"/>
                  <a:pt x="1068636" y="1498294"/>
                </a:cubicBezTo>
                <a:cubicBezTo>
                  <a:pt x="1066535" y="1557128"/>
                  <a:pt x="1065031" y="1617537"/>
                  <a:pt x="1079653" y="1674564"/>
                </a:cubicBezTo>
                <a:cubicBezTo>
                  <a:pt x="1128802" y="1866245"/>
                  <a:pt x="1226264" y="2032192"/>
                  <a:pt x="1355074" y="2181340"/>
                </a:cubicBezTo>
                <a:cubicBezTo>
                  <a:pt x="1497562" y="2346326"/>
                  <a:pt x="1696628" y="2507682"/>
                  <a:pt x="1894901" y="2599981"/>
                </a:cubicBezTo>
                <a:cubicBezTo>
                  <a:pt x="2074467" y="2683572"/>
                  <a:pt x="2406213" y="2755058"/>
                  <a:pt x="2599980" y="2776251"/>
                </a:cubicBezTo>
                <a:cubicBezTo>
                  <a:pt x="2713205" y="2788635"/>
                  <a:pt x="2827662" y="2783596"/>
                  <a:pt x="2941503" y="2787268"/>
                </a:cubicBezTo>
                <a:cubicBezTo>
                  <a:pt x="3047999" y="2779923"/>
                  <a:pt x="3156533" y="2787226"/>
                  <a:pt x="3260992" y="2765234"/>
                </a:cubicBezTo>
                <a:cubicBezTo>
                  <a:pt x="3367835" y="2742741"/>
                  <a:pt x="3468224" y="2695951"/>
                  <a:pt x="3569465" y="2655065"/>
                </a:cubicBezTo>
                <a:cubicBezTo>
                  <a:pt x="3659362" y="2618760"/>
                  <a:pt x="3750199" y="2582858"/>
                  <a:pt x="3833869" y="2533880"/>
                </a:cubicBezTo>
                <a:cubicBezTo>
                  <a:pt x="3986726" y="2444403"/>
                  <a:pt x="4038976" y="2371355"/>
                  <a:pt x="4153359" y="2247441"/>
                </a:cubicBezTo>
                <a:cubicBezTo>
                  <a:pt x="4200636" y="2129248"/>
                  <a:pt x="4252838" y="2039214"/>
                  <a:pt x="4241494" y="1905918"/>
                </a:cubicBezTo>
                <a:cubicBezTo>
                  <a:pt x="4231661" y="1790382"/>
                  <a:pt x="4214103" y="1673696"/>
                  <a:pt x="4175392" y="1564395"/>
                </a:cubicBezTo>
                <a:cubicBezTo>
                  <a:pt x="4113154" y="1388664"/>
                  <a:pt x="3924221" y="1258271"/>
                  <a:pt x="3789802" y="1156771"/>
                </a:cubicBezTo>
                <a:cubicBezTo>
                  <a:pt x="3701202" y="1089869"/>
                  <a:pt x="3612967" y="1020539"/>
                  <a:pt x="3514380" y="969485"/>
                </a:cubicBezTo>
                <a:cubicBezTo>
                  <a:pt x="3252803" y="834025"/>
                  <a:pt x="3093902" y="820534"/>
                  <a:pt x="2809301" y="760164"/>
                </a:cubicBezTo>
                <a:cubicBezTo>
                  <a:pt x="2577947" y="774853"/>
                  <a:pt x="2343358" y="762975"/>
                  <a:pt x="2115238" y="804231"/>
                </a:cubicBezTo>
                <a:cubicBezTo>
                  <a:pt x="1993763" y="826200"/>
                  <a:pt x="1883710" y="891416"/>
                  <a:pt x="1773715" y="947451"/>
                </a:cubicBezTo>
                <a:cubicBezTo>
                  <a:pt x="1598120" y="1036905"/>
                  <a:pt x="1460864" y="1139922"/>
                  <a:pt x="1344057" y="1299991"/>
                </a:cubicBezTo>
                <a:cubicBezTo>
                  <a:pt x="1297579" y="1363683"/>
                  <a:pt x="1270612" y="1439538"/>
                  <a:pt x="1233889" y="1509311"/>
                </a:cubicBezTo>
                <a:cubicBezTo>
                  <a:pt x="1215527" y="1586429"/>
                  <a:pt x="1176328" y="1661430"/>
                  <a:pt x="1178804" y="1740665"/>
                </a:cubicBezTo>
                <a:cubicBezTo>
                  <a:pt x="1183801" y="1900574"/>
                  <a:pt x="1215206" y="2059671"/>
                  <a:pt x="1255922" y="2214391"/>
                </a:cubicBezTo>
                <a:cubicBezTo>
                  <a:pt x="1270992" y="2271655"/>
                  <a:pt x="1305064" y="2324064"/>
                  <a:pt x="1344057" y="2368627"/>
                </a:cubicBezTo>
                <a:cubicBezTo>
                  <a:pt x="1383719" y="2413955"/>
                  <a:pt x="1433406" y="2451859"/>
                  <a:pt x="1487277" y="2478795"/>
                </a:cubicBezTo>
                <a:cubicBezTo>
                  <a:pt x="1605442" y="2537878"/>
                  <a:pt x="1745746" y="2541789"/>
                  <a:pt x="1872867" y="2555913"/>
                </a:cubicBezTo>
                <a:cubicBezTo>
                  <a:pt x="2071585" y="2544874"/>
                  <a:pt x="2095957" y="2559021"/>
                  <a:pt x="2291508" y="2478795"/>
                </a:cubicBezTo>
                <a:cubicBezTo>
                  <a:pt x="2423799" y="2424522"/>
                  <a:pt x="2564024" y="2338481"/>
                  <a:pt x="2666081" y="2236424"/>
                </a:cubicBezTo>
                <a:cubicBezTo>
                  <a:pt x="2752668" y="2149837"/>
                  <a:pt x="2847539" y="2007169"/>
                  <a:pt x="2897436" y="1894901"/>
                </a:cubicBezTo>
                <a:cubicBezTo>
                  <a:pt x="2972418" y="1726193"/>
                  <a:pt x="2988725" y="1612213"/>
                  <a:pt x="3029638" y="1432193"/>
                </a:cubicBezTo>
                <a:cubicBezTo>
                  <a:pt x="3018621" y="1288974"/>
                  <a:pt x="3022744" y="1143776"/>
                  <a:pt x="2996588" y="1002535"/>
                </a:cubicBezTo>
                <a:cubicBezTo>
                  <a:pt x="2985519" y="942764"/>
                  <a:pt x="2950459" y="889577"/>
                  <a:pt x="2919469" y="837282"/>
                </a:cubicBezTo>
                <a:cubicBezTo>
                  <a:pt x="2891387" y="789894"/>
                  <a:pt x="2862786" y="740162"/>
                  <a:pt x="2820318" y="705080"/>
                </a:cubicBezTo>
                <a:cubicBezTo>
                  <a:pt x="2738102" y="637162"/>
                  <a:pt x="2573802" y="600821"/>
                  <a:pt x="2478795" y="572877"/>
                </a:cubicBezTo>
                <a:cubicBezTo>
                  <a:pt x="2328231" y="591239"/>
                  <a:pt x="2173732" y="589148"/>
                  <a:pt x="2027103" y="627962"/>
                </a:cubicBezTo>
                <a:cubicBezTo>
                  <a:pt x="1805286" y="686678"/>
                  <a:pt x="1607566" y="855663"/>
                  <a:pt x="1443209" y="1002535"/>
                </a:cubicBezTo>
                <a:cubicBezTo>
                  <a:pt x="1361887" y="1075206"/>
                  <a:pt x="1281865" y="1150265"/>
                  <a:pt x="1211855" y="1233889"/>
                </a:cubicBezTo>
                <a:cubicBezTo>
                  <a:pt x="1149085" y="1308864"/>
                  <a:pt x="1101686" y="1395470"/>
                  <a:pt x="1046602" y="1476260"/>
                </a:cubicBezTo>
                <a:cubicBezTo>
                  <a:pt x="970144" y="1713280"/>
                  <a:pt x="910427" y="1841373"/>
                  <a:pt x="892366" y="2082188"/>
                </a:cubicBezTo>
                <a:cubicBezTo>
                  <a:pt x="887963" y="2140894"/>
                  <a:pt x="888609" y="2201471"/>
                  <a:pt x="903383" y="2258458"/>
                </a:cubicBezTo>
                <a:cubicBezTo>
                  <a:pt x="925806" y="2344948"/>
                  <a:pt x="1001210" y="2428556"/>
                  <a:pt x="1079653" y="2467778"/>
                </a:cubicBezTo>
                <a:cubicBezTo>
                  <a:pt x="1189901" y="2522902"/>
                  <a:pt x="1302287" y="2515869"/>
                  <a:pt x="1421175" y="2522863"/>
                </a:cubicBezTo>
                <a:cubicBezTo>
                  <a:pt x="1505638" y="2515518"/>
                  <a:pt x="1591494" y="2517782"/>
                  <a:pt x="1674563" y="2500829"/>
                </a:cubicBezTo>
                <a:cubicBezTo>
                  <a:pt x="1825140" y="2470099"/>
                  <a:pt x="2096272" y="2364192"/>
                  <a:pt x="2236424" y="2302525"/>
                </a:cubicBezTo>
                <a:cubicBezTo>
                  <a:pt x="2329635" y="2261512"/>
                  <a:pt x="2425381" y="2224123"/>
                  <a:pt x="2511845" y="2170323"/>
                </a:cubicBezTo>
                <a:cubicBezTo>
                  <a:pt x="2591704" y="2120633"/>
                  <a:pt x="2661167" y="2055725"/>
                  <a:pt x="2732183" y="1994053"/>
                </a:cubicBezTo>
                <a:cubicBezTo>
                  <a:pt x="2860044" y="1883016"/>
                  <a:pt x="2985531" y="1766438"/>
                  <a:pt x="3073706" y="1619480"/>
                </a:cubicBezTo>
                <a:cubicBezTo>
                  <a:pt x="3162105" y="1472149"/>
                  <a:pt x="3168133" y="1394435"/>
                  <a:pt x="3205908" y="1233889"/>
                </a:cubicBezTo>
                <a:cubicBezTo>
                  <a:pt x="3198563" y="1145754"/>
                  <a:pt x="3207545" y="1054699"/>
                  <a:pt x="3183874" y="969485"/>
                </a:cubicBezTo>
                <a:cubicBezTo>
                  <a:pt x="3169699" y="918455"/>
                  <a:pt x="3132265" y="875634"/>
                  <a:pt x="3095739" y="837282"/>
                </a:cubicBezTo>
                <a:cubicBezTo>
                  <a:pt x="3007582" y="744716"/>
                  <a:pt x="2885112" y="694824"/>
                  <a:pt x="2765233" y="661012"/>
                </a:cubicBezTo>
                <a:cubicBezTo>
                  <a:pt x="2689676" y="639701"/>
                  <a:pt x="2610997" y="631634"/>
                  <a:pt x="2533879" y="616945"/>
                </a:cubicBezTo>
                <a:cubicBezTo>
                  <a:pt x="2306197" y="642651"/>
                  <a:pt x="2075324" y="648199"/>
                  <a:pt x="1850833" y="694063"/>
                </a:cubicBezTo>
                <a:cubicBezTo>
                  <a:pt x="1731231" y="718498"/>
                  <a:pt x="1618852" y="772392"/>
                  <a:pt x="1509310" y="826265"/>
                </a:cubicBezTo>
                <a:cubicBezTo>
                  <a:pt x="1394021" y="882965"/>
                  <a:pt x="1282797" y="949123"/>
                  <a:pt x="1178804" y="1024569"/>
                </a:cubicBezTo>
                <a:cubicBezTo>
                  <a:pt x="1025169" y="1136030"/>
                  <a:pt x="871002" y="1303034"/>
                  <a:pt x="771180" y="1465244"/>
                </a:cubicBezTo>
                <a:cubicBezTo>
                  <a:pt x="733269" y="1526849"/>
                  <a:pt x="712423" y="1597446"/>
                  <a:pt x="683045" y="1663547"/>
                </a:cubicBezTo>
                <a:cubicBezTo>
                  <a:pt x="674925" y="1724453"/>
                  <a:pt x="640676" y="1891332"/>
                  <a:pt x="672028" y="1961003"/>
                </a:cubicBezTo>
                <a:cubicBezTo>
                  <a:pt x="704141" y="2032367"/>
                  <a:pt x="856740" y="2109993"/>
                  <a:pt x="914400" y="2126256"/>
                </a:cubicBezTo>
                <a:cubicBezTo>
                  <a:pt x="1084734" y="2174299"/>
                  <a:pt x="1364191" y="2181573"/>
                  <a:pt x="1531344" y="2192357"/>
                </a:cubicBezTo>
                <a:cubicBezTo>
                  <a:pt x="1656202" y="2188685"/>
                  <a:pt x="1781450" y="2191858"/>
                  <a:pt x="1905918" y="2181340"/>
                </a:cubicBezTo>
                <a:cubicBezTo>
                  <a:pt x="2072095" y="2167297"/>
                  <a:pt x="2547217" y="2094397"/>
                  <a:pt x="2710149" y="2049138"/>
                </a:cubicBezTo>
                <a:cubicBezTo>
                  <a:pt x="2968407" y="1977399"/>
                  <a:pt x="3257591" y="1845324"/>
                  <a:pt x="3492347" y="1718631"/>
                </a:cubicBezTo>
                <a:cubicBezTo>
                  <a:pt x="3665215" y="1625337"/>
                  <a:pt x="3853730" y="1515973"/>
                  <a:pt x="3988106" y="1366092"/>
                </a:cubicBezTo>
                <a:cubicBezTo>
                  <a:pt x="4028906" y="1320585"/>
                  <a:pt x="4059924" y="1266522"/>
                  <a:pt x="4087257" y="1211856"/>
                </a:cubicBezTo>
                <a:cubicBezTo>
                  <a:pt x="4108031" y="1170309"/>
                  <a:pt x="4116636" y="1123721"/>
                  <a:pt x="4131325" y="1079653"/>
                </a:cubicBezTo>
                <a:cubicBezTo>
                  <a:pt x="4123980" y="1031913"/>
                  <a:pt x="4126251" y="981660"/>
                  <a:pt x="4109291" y="936434"/>
                </a:cubicBezTo>
                <a:cubicBezTo>
                  <a:pt x="4079272" y="856383"/>
                  <a:pt x="3968594" y="733276"/>
                  <a:pt x="3899971" y="694063"/>
                </a:cubicBezTo>
                <a:cubicBezTo>
                  <a:pt x="3821222" y="649064"/>
                  <a:pt x="3732967" y="622554"/>
                  <a:pt x="3646583" y="594911"/>
                </a:cubicBezTo>
                <a:cubicBezTo>
                  <a:pt x="3331203" y="493989"/>
                  <a:pt x="3362835" y="518266"/>
                  <a:pt x="3029638" y="506776"/>
                </a:cubicBezTo>
                <a:cubicBezTo>
                  <a:pt x="2912125" y="514121"/>
                  <a:pt x="2792554" y="505719"/>
                  <a:pt x="2677098" y="528810"/>
                </a:cubicBezTo>
                <a:cubicBezTo>
                  <a:pt x="2551838" y="553862"/>
                  <a:pt x="2430273" y="598115"/>
                  <a:pt x="2313542" y="649995"/>
                </a:cubicBezTo>
                <a:cubicBezTo>
                  <a:pt x="2094597" y="747304"/>
                  <a:pt x="1938194" y="847129"/>
                  <a:pt x="1784732" y="1024569"/>
                </a:cubicBezTo>
                <a:cubicBezTo>
                  <a:pt x="1726086" y="1092378"/>
                  <a:pt x="1681908" y="1171460"/>
                  <a:pt x="1630496" y="1244906"/>
                </a:cubicBezTo>
                <a:cubicBezTo>
                  <a:pt x="1573814" y="1452742"/>
                  <a:pt x="1543314" y="1496270"/>
                  <a:pt x="1553378" y="1707615"/>
                </a:cubicBezTo>
                <a:cubicBezTo>
                  <a:pt x="1557256" y="1789061"/>
                  <a:pt x="1560118" y="1872809"/>
                  <a:pt x="1586428" y="1949986"/>
                </a:cubicBezTo>
                <a:cubicBezTo>
                  <a:pt x="1616123" y="2037091"/>
                  <a:pt x="1665720" y="2117061"/>
                  <a:pt x="1718631" y="2192357"/>
                </a:cubicBezTo>
                <a:cubicBezTo>
                  <a:pt x="1761953" y="2254007"/>
                  <a:pt x="1811783" y="2313494"/>
                  <a:pt x="1872867" y="2357610"/>
                </a:cubicBezTo>
                <a:cubicBezTo>
                  <a:pt x="1995301" y="2446035"/>
                  <a:pt x="2175233" y="2507748"/>
                  <a:pt x="2324559" y="2533880"/>
                </a:cubicBezTo>
                <a:cubicBezTo>
                  <a:pt x="2400866" y="2547234"/>
                  <a:pt x="2478795" y="2548569"/>
                  <a:pt x="2555913" y="2555913"/>
                </a:cubicBezTo>
                <a:cubicBezTo>
                  <a:pt x="2674839" y="2548918"/>
                  <a:pt x="2815063" y="2547916"/>
                  <a:pt x="2930486" y="2511846"/>
                </a:cubicBezTo>
                <a:cubicBezTo>
                  <a:pt x="2988506" y="2493715"/>
                  <a:pt x="3041722" y="2462608"/>
                  <a:pt x="3095739" y="2434728"/>
                </a:cubicBezTo>
                <a:cubicBezTo>
                  <a:pt x="3155645" y="2403809"/>
                  <a:pt x="3217407" y="2375115"/>
                  <a:pt x="3272009" y="2335576"/>
                </a:cubicBezTo>
                <a:cubicBezTo>
                  <a:pt x="3345034" y="2282696"/>
                  <a:pt x="3497964" y="2122160"/>
                  <a:pt x="3547431" y="2049138"/>
                </a:cubicBezTo>
                <a:cubicBezTo>
                  <a:pt x="3596038" y="1977385"/>
                  <a:pt x="3684683" y="1780209"/>
                  <a:pt x="3723701" y="1696598"/>
                </a:cubicBezTo>
                <a:cubicBezTo>
                  <a:pt x="3734718" y="1637841"/>
                  <a:pt x="3758079" y="1580094"/>
                  <a:pt x="3756751" y="1520328"/>
                </a:cubicBezTo>
                <a:cubicBezTo>
                  <a:pt x="3754363" y="1412850"/>
                  <a:pt x="3741189" y="1304496"/>
                  <a:pt x="3712684" y="1200839"/>
                </a:cubicBezTo>
                <a:cubicBezTo>
                  <a:pt x="3681926" y="1088990"/>
                  <a:pt x="3580491" y="1030080"/>
                  <a:pt x="3481330" y="991518"/>
                </a:cubicBezTo>
                <a:cubicBezTo>
                  <a:pt x="3257676" y="904542"/>
                  <a:pt x="3196098" y="923768"/>
                  <a:pt x="2952520" y="914400"/>
                </a:cubicBezTo>
                <a:cubicBezTo>
                  <a:pt x="2659573" y="933300"/>
                  <a:pt x="2575111" y="914486"/>
                  <a:pt x="2302525" y="1024569"/>
                </a:cubicBezTo>
                <a:cubicBezTo>
                  <a:pt x="2209584" y="1062103"/>
                  <a:pt x="2119806" y="1109700"/>
                  <a:pt x="2038120" y="1167788"/>
                </a:cubicBezTo>
                <a:cubicBezTo>
                  <a:pt x="1953366" y="1228057"/>
                  <a:pt x="1874741" y="1298401"/>
                  <a:pt x="1806766" y="1377109"/>
                </a:cubicBezTo>
                <a:cubicBezTo>
                  <a:pt x="1656726" y="1550840"/>
                  <a:pt x="1555984" y="1754448"/>
                  <a:pt x="1487277" y="1972019"/>
                </a:cubicBezTo>
                <a:cubicBezTo>
                  <a:pt x="1455610" y="2072296"/>
                  <a:pt x="1443209" y="2177668"/>
                  <a:pt x="1421175" y="2280492"/>
                </a:cubicBezTo>
                <a:cubicBezTo>
                  <a:pt x="1446881" y="2427383"/>
                  <a:pt x="1445645" y="2581646"/>
                  <a:pt x="1498294" y="2721166"/>
                </a:cubicBezTo>
                <a:cubicBezTo>
                  <a:pt x="1522130" y="2784332"/>
                  <a:pt x="1586455" y="2825312"/>
                  <a:pt x="1641513" y="2864386"/>
                </a:cubicBezTo>
                <a:cubicBezTo>
                  <a:pt x="1805318" y="2980635"/>
                  <a:pt x="1887044" y="2972125"/>
                  <a:pt x="2082188" y="3007605"/>
                </a:cubicBezTo>
                <a:cubicBezTo>
                  <a:pt x="2273147" y="2992916"/>
                  <a:pt x="2465467" y="2990624"/>
                  <a:pt x="2655065" y="2963538"/>
                </a:cubicBezTo>
                <a:cubicBezTo>
                  <a:pt x="2868018" y="2933116"/>
                  <a:pt x="3013811" y="2854317"/>
                  <a:pt x="3194891" y="2743200"/>
                </a:cubicBezTo>
                <a:cubicBezTo>
                  <a:pt x="3370848" y="2635226"/>
                  <a:pt x="3474220" y="2554346"/>
                  <a:pt x="3602515" y="2390660"/>
                </a:cubicBezTo>
                <a:cubicBezTo>
                  <a:pt x="3653423" y="2325709"/>
                  <a:pt x="3690650" y="2251113"/>
                  <a:pt x="3734718" y="2181340"/>
                </a:cubicBezTo>
                <a:cubicBezTo>
                  <a:pt x="3782654" y="1989596"/>
                  <a:pt x="3810289" y="1939542"/>
                  <a:pt x="3800819" y="1740665"/>
                </a:cubicBezTo>
                <a:cubicBezTo>
                  <a:pt x="3792602" y="1568110"/>
                  <a:pt x="3762668" y="1415856"/>
                  <a:pt x="3668616" y="1266940"/>
                </a:cubicBezTo>
                <a:cubicBezTo>
                  <a:pt x="3624158" y="1196547"/>
                  <a:pt x="3563803" y="1136912"/>
                  <a:pt x="3503363" y="1079653"/>
                </a:cubicBezTo>
                <a:cubicBezTo>
                  <a:pt x="3423831" y="1004307"/>
                  <a:pt x="3341669" y="930287"/>
                  <a:pt x="3249975" y="870333"/>
                </a:cubicBezTo>
                <a:cubicBezTo>
                  <a:pt x="3046721" y="737436"/>
                  <a:pt x="2789768" y="640586"/>
                  <a:pt x="2555913" y="583894"/>
                </a:cubicBezTo>
                <a:cubicBezTo>
                  <a:pt x="2440322" y="555872"/>
                  <a:pt x="2320886" y="547171"/>
                  <a:pt x="2203373" y="528810"/>
                </a:cubicBezTo>
                <a:cubicBezTo>
                  <a:pt x="1986708" y="554516"/>
                  <a:pt x="1764280" y="550026"/>
                  <a:pt x="1553378" y="605928"/>
                </a:cubicBezTo>
                <a:cubicBezTo>
                  <a:pt x="1452914" y="632557"/>
                  <a:pt x="1370821" y="707126"/>
                  <a:pt x="1288973" y="771181"/>
                </a:cubicBezTo>
                <a:cubicBezTo>
                  <a:pt x="1201018" y="840015"/>
                  <a:pt x="1117327" y="916093"/>
                  <a:pt x="1046602" y="1002535"/>
                </a:cubicBezTo>
                <a:cubicBezTo>
                  <a:pt x="914611" y="1163858"/>
                  <a:pt x="840342" y="1377311"/>
                  <a:pt x="760163" y="1564395"/>
                </a:cubicBezTo>
                <a:cubicBezTo>
                  <a:pt x="745474" y="1645185"/>
                  <a:pt x="719514" y="1724722"/>
                  <a:pt x="716096" y="1806766"/>
                </a:cubicBezTo>
                <a:cubicBezTo>
                  <a:pt x="712110" y="1902445"/>
                  <a:pt x="717555" y="1999680"/>
                  <a:pt x="738130" y="2093205"/>
                </a:cubicBezTo>
                <a:cubicBezTo>
                  <a:pt x="777205" y="2270821"/>
                  <a:pt x="864779" y="2436464"/>
                  <a:pt x="991518" y="2566930"/>
                </a:cubicBezTo>
                <a:cubicBezTo>
                  <a:pt x="1057055" y="2634395"/>
                  <a:pt x="1129973" y="2696919"/>
                  <a:pt x="1211855" y="2743200"/>
                </a:cubicBezTo>
                <a:cubicBezTo>
                  <a:pt x="1427301" y="2864974"/>
                  <a:pt x="1558325" y="2862262"/>
                  <a:pt x="1795749" y="2897436"/>
                </a:cubicBezTo>
                <a:cubicBezTo>
                  <a:pt x="2027103" y="2879075"/>
                  <a:pt x="2260262" y="2876540"/>
                  <a:pt x="2489812" y="2842352"/>
                </a:cubicBezTo>
                <a:cubicBezTo>
                  <a:pt x="2710165" y="2809534"/>
                  <a:pt x="2958755" y="2695669"/>
                  <a:pt x="3150824" y="2588964"/>
                </a:cubicBezTo>
                <a:cubicBezTo>
                  <a:pt x="3353618" y="2476301"/>
                  <a:pt x="3490157" y="2384034"/>
                  <a:pt x="3635566" y="2203374"/>
                </a:cubicBezTo>
                <a:cubicBezTo>
                  <a:pt x="3787651" y="2014420"/>
                  <a:pt x="3803063" y="1927113"/>
                  <a:pt x="3888954" y="1707615"/>
                </a:cubicBezTo>
                <a:cubicBezTo>
                  <a:pt x="3935310" y="1383119"/>
                  <a:pt x="3963762" y="1348702"/>
                  <a:pt x="3833869" y="936434"/>
                </a:cubicBezTo>
                <a:cubicBezTo>
                  <a:pt x="3802637" y="837305"/>
                  <a:pt x="3732671" y="753877"/>
                  <a:pt x="3668616" y="672029"/>
                </a:cubicBezTo>
                <a:cubicBezTo>
                  <a:pt x="3532664" y="498313"/>
                  <a:pt x="3358586" y="344387"/>
                  <a:pt x="3161841" y="242371"/>
                </a:cubicBezTo>
                <a:cubicBezTo>
                  <a:pt x="3060725" y="189941"/>
                  <a:pt x="2950406" y="157204"/>
                  <a:pt x="2842351" y="121186"/>
                </a:cubicBezTo>
                <a:cubicBezTo>
                  <a:pt x="2729892" y="83700"/>
                  <a:pt x="2617547" y="42742"/>
                  <a:pt x="2500828" y="22034"/>
                </a:cubicBezTo>
                <a:cubicBezTo>
                  <a:pt x="2388505" y="2106"/>
                  <a:pt x="2273147" y="7345"/>
                  <a:pt x="2159306" y="0"/>
                </a:cubicBezTo>
                <a:cubicBezTo>
                  <a:pt x="1886510" y="24070"/>
                  <a:pt x="1700778" y="19847"/>
                  <a:pt x="1443209" y="121186"/>
                </a:cubicBezTo>
                <a:cubicBezTo>
                  <a:pt x="1167274" y="229751"/>
                  <a:pt x="1055306" y="326019"/>
                  <a:pt x="859315" y="539827"/>
                </a:cubicBezTo>
                <a:cubicBezTo>
                  <a:pt x="776381" y="630300"/>
                  <a:pt x="694231" y="722961"/>
                  <a:pt x="627961" y="826265"/>
                </a:cubicBezTo>
                <a:cubicBezTo>
                  <a:pt x="504137" y="1019285"/>
                  <a:pt x="464664" y="1186464"/>
                  <a:pt x="396607" y="1399142"/>
                </a:cubicBezTo>
                <a:cubicBezTo>
                  <a:pt x="379813" y="1659452"/>
                  <a:pt x="347419" y="1814773"/>
                  <a:pt x="418641" y="2071171"/>
                </a:cubicBezTo>
                <a:cubicBezTo>
                  <a:pt x="462065" y="2227498"/>
                  <a:pt x="572247" y="2420685"/>
                  <a:pt x="705079" y="2522863"/>
                </a:cubicBezTo>
                <a:cubicBezTo>
                  <a:pt x="830152" y="2619073"/>
                  <a:pt x="1131443" y="2740223"/>
                  <a:pt x="1277956" y="2776251"/>
                </a:cubicBezTo>
                <a:cubicBezTo>
                  <a:pt x="1396979" y="2805519"/>
                  <a:pt x="1520327" y="2812974"/>
                  <a:pt x="1641513" y="2831335"/>
                </a:cubicBezTo>
                <a:cubicBezTo>
                  <a:pt x="1869195" y="2823990"/>
                  <a:pt x="2097733" y="2830347"/>
                  <a:pt x="2324559" y="2809301"/>
                </a:cubicBezTo>
                <a:cubicBezTo>
                  <a:pt x="2605975" y="2783190"/>
                  <a:pt x="2827632" y="2700242"/>
                  <a:pt x="3084722" y="2588964"/>
                </a:cubicBezTo>
                <a:cubicBezTo>
                  <a:pt x="3318407" y="2487817"/>
                  <a:pt x="3533578" y="2386828"/>
                  <a:pt x="3723701" y="2214391"/>
                </a:cubicBezTo>
                <a:cubicBezTo>
                  <a:pt x="3798936" y="2146154"/>
                  <a:pt x="3865663" y="2067548"/>
                  <a:pt x="3922004" y="1983036"/>
                </a:cubicBezTo>
                <a:cubicBezTo>
                  <a:pt x="3969384" y="1911966"/>
                  <a:pt x="3995450" y="1828800"/>
                  <a:pt x="4032173" y="1751682"/>
                </a:cubicBezTo>
                <a:cubicBezTo>
                  <a:pt x="4046862" y="1681909"/>
                  <a:pt x="4072680" y="1613576"/>
                  <a:pt x="4076241" y="1542362"/>
                </a:cubicBezTo>
                <a:cubicBezTo>
                  <a:pt x="4081667" y="1433837"/>
                  <a:pt x="4048064" y="1211634"/>
                  <a:pt x="3988106" y="1112704"/>
                </a:cubicBezTo>
                <a:cubicBezTo>
                  <a:pt x="3949052" y="1048266"/>
                  <a:pt x="3889972" y="997750"/>
                  <a:pt x="3833869" y="947451"/>
                </a:cubicBezTo>
                <a:cubicBezTo>
                  <a:pt x="3783008" y="901852"/>
                  <a:pt x="3730318" y="855573"/>
                  <a:pt x="3668616" y="826265"/>
                </a:cubicBezTo>
                <a:cubicBezTo>
                  <a:pt x="3468035" y="730988"/>
                  <a:pt x="3341933" y="731722"/>
                  <a:pt x="3128790" y="705080"/>
                </a:cubicBezTo>
                <a:cubicBezTo>
                  <a:pt x="3025966" y="708752"/>
                  <a:pt x="2921904" y="699771"/>
                  <a:pt x="2820318" y="716097"/>
                </a:cubicBezTo>
                <a:cubicBezTo>
                  <a:pt x="2577179" y="755173"/>
                  <a:pt x="2467399" y="815500"/>
                  <a:pt x="2269474" y="947451"/>
                </a:cubicBezTo>
                <a:cubicBezTo>
                  <a:pt x="2092450" y="1065467"/>
                  <a:pt x="2002801" y="1134834"/>
                  <a:pt x="1883884" y="1311007"/>
                </a:cubicBezTo>
                <a:cubicBezTo>
                  <a:pt x="1732443" y="1535364"/>
                  <a:pt x="1739813" y="1594917"/>
                  <a:pt x="1663547" y="1861851"/>
                </a:cubicBezTo>
                <a:cubicBezTo>
                  <a:pt x="1642789" y="2020992"/>
                  <a:pt x="1608522" y="2164319"/>
                  <a:pt x="1641513" y="2324559"/>
                </a:cubicBezTo>
                <a:cubicBezTo>
                  <a:pt x="1653477" y="2382668"/>
                  <a:pt x="1674253" y="2440752"/>
                  <a:pt x="1707614" y="2489812"/>
                </a:cubicBezTo>
                <a:cubicBezTo>
                  <a:pt x="1738312" y="2534956"/>
                  <a:pt x="1782878" y="2570460"/>
                  <a:pt x="1828800" y="2599981"/>
                </a:cubicBezTo>
                <a:cubicBezTo>
                  <a:pt x="1886838" y="2637291"/>
                  <a:pt x="1950293" y="2667339"/>
                  <a:pt x="2016086" y="2688116"/>
                </a:cubicBezTo>
                <a:cubicBezTo>
                  <a:pt x="2158418" y="2733063"/>
                  <a:pt x="2355313" y="2741563"/>
                  <a:pt x="2500828" y="2754217"/>
                </a:cubicBezTo>
                <a:cubicBezTo>
                  <a:pt x="2746031" y="2728851"/>
                  <a:pt x="2891331" y="2725423"/>
                  <a:pt x="3128790" y="2655065"/>
                </a:cubicBezTo>
                <a:cubicBezTo>
                  <a:pt x="3307418" y="2602138"/>
                  <a:pt x="3491995" y="2518266"/>
                  <a:pt x="3646583" y="2412694"/>
                </a:cubicBezTo>
                <a:cubicBezTo>
                  <a:pt x="3724255" y="2359650"/>
                  <a:pt x="3797417" y="2299795"/>
                  <a:pt x="3866920" y="2236424"/>
                </a:cubicBezTo>
                <a:cubicBezTo>
                  <a:pt x="3922600" y="2185657"/>
                  <a:pt x="3977548" y="2132619"/>
                  <a:pt x="4021156" y="2071171"/>
                </a:cubicBezTo>
                <a:cubicBezTo>
                  <a:pt x="4059175" y="2017599"/>
                  <a:pt x="4079913" y="1953658"/>
                  <a:pt x="4109291" y="1894901"/>
                </a:cubicBezTo>
                <a:cubicBezTo>
                  <a:pt x="4140508" y="1728413"/>
                  <a:pt x="4161468" y="1718019"/>
                  <a:pt x="4120308" y="1553378"/>
                </a:cubicBezTo>
                <a:cubicBezTo>
                  <a:pt x="4083256" y="1405171"/>
                  <a:pt x="4050279" y="1374164"/>
                  <a:pt x="3922004" y="1277957"/>
                </a:cubicBezTo>
                <a:cubicBezTo>
                  <a:pt x="3769899" y="1163878"/>
                  <a:pt x="3646697" y="1101478"/>
                  <a:pt x="3459296" y="1057619"/>
                </a:cubicBezTo>
                <a:cubicBezTo>
                  <a:pt x="3372812" y="1037378"/>
                  <a:pt x="3283026" y="1035586"/>
                  <a:pt x="3194891" y="1024569"/>
                </a:cubicBezTo>
                <a:cubicBezTo>
                  <a:pt x="2977096" y="1047099"/>
                  <a:pt x="2803500" y="1046854"/>
                  <a:pt x="2599980" y="1134738"/>
                </a:cubicBezTo>
                <a:cubicBezTo>
                  <a:pt x="2524218" y="1167454"/>
                  <a:pt x="2454605" y="1214774"/>
                  <a:pt x="2390660" y="1266940"/>
                </a:cubicBezTo>
                <a:cubicBezTo>
                  <a:pt x="2216616" y="1408923"/>
                  <a:pt x="2093647" y="1571094"/>
                  <a:pt x="1994053" y="1773716"/>
                </a:cubicBezTo>
                <a:cubicBezTo>
                  <a:pt x="1938691" y="1886350"/>
                  <a:pt x="1897062" y="2005793"/>
                  <a:pt x="1861850" y="2126256"/>
                </a:cubicBezTo>
                <a:cubicBezTo>
                  <a:pt x="1827093" y="2245162"/>
                  <a:pt x="1810438" y="2368627"/>
                  <a:pt x="1784732" y="2489812"/>
                </a:cubicBezTo>
                <a:cubicBezTo>
                  <a:pt x="1788404" y="2592636"/>
                  <a:pt x="1775951" y="2697318"/>
                  <a:pt x="1795749" y="2798285"/>
                </a:cubicBezTo>
                <a:cubicBezTo>
                  <a:pt x="1827595" y="2960700"/>
                  <a:pt x="1917603" y="3124309"/>
                  <a:pt x="2049137" y="3227942"/>
                </a:cubicBezTo>
                <a:cubicBezTo>
                  <a:pt x="2111071" y="3276739"/>
                  <a:pt x="2184560" y="3310614"/>
                  <a:pt x="2258457" y="3338111"/>
                </a:cubicBezTo>
                <a:cubicBezTo>
                  <a:pt x="2343601" y="3369793"/>
                  <a:pt x="2434727" y="3382178"/>
                  <a:pt x="2522862" y="3404212"/>
                </a:cubicBezTo>
                <a:cubicBezTo>
                  <a:pt x="2743199" y="3396867"/>
                  <a:pt x="2965007" y="3408634"/>
                  <a:pt x="3183874" y="3382178"/>
                </a:cubicBezTo>
                <a:cubicBezTo>
                  <a:pt x="3301559" y="3367952"/>
                  <a:pt x="3414709" y="3325457"/>
                  <a:pt x="3525397" y="3283027"/>
                </a:cubicBezTo>
                <a:cubicBezTo>
                  <a:pt x="3745957" y="3198479"/>
                  <a:pt x="3908813" y="3102790"/>
                  <a:pt x="4087257" y="2952521"/>
                </a:cubicBezTo>
                <a:cubicBezTo>
                  <a:pt x="4150817" y="2898997"/>
                  <a:pt x="4212267" y="2841651"/>
                  <a:pt x="4263527" y="2776251"/>
                </a:cubicBezTo>
                <a:cubicBezTo>
                  <a:pt x="4319478" y="2704866"/>
                  <a:pt x="4359007" y="2622015"/>
                  <a:pt x="4406747" y="2544897"/>
                </a:cubicBezTo>
                <a:cubicBezTo>
                  <a:pt x="4428781" y="2464106"/>
                  <a:pt x="4459393" y="2385178"/>
                  <a:pt x="4472848" y="2302525"/>
                </a:cubicBezTo>
                <a:cubicBezTo>
                  <a:pt x="4490785" y="2192338"/>
                  <a:pt x="4487168" y="1908114"/>
                  <a:pt x="4461831" y="1806766"/>
                </a:cubicBezTo>
                <a:cubicBezTo>
                  <a:pt x="4426905" y="1667063"/>
                  <a:pt x="4294846" y="1463512"/>
                  <a:pt x="4197426" y="1366092"/>
                </a:cubicBezTo>
                <a:cubicBezTo>
                  <a:pt x="4139770" y="1308436"/>
                  <a:pt x="4068514" y="1265688"/>
                  <a:pt x="3999122" y="1222872"/>
                </a:cubicBezTo>
                <a:cubicBezTo>
                  <a:pt x="3741323" y="1063805"/>
                  <a:pt x="3611617" y="993206"/>
                  <a:pt x="3305060" y="947451"/>
                </a:cubicBezTo>
                <a:cubicBezTo>
                  <a:pt x="3185147" y="929553"/>
                  <a:pt x="3062689" y="940106"/>
                  <a:pt x="2941503" y="936434"/>
                </a:cubicBezTo>
                <a:cubicBezTo>
                  <a:pt x="2831334" y="943779"/>
                  <a:pt x="2719460" y="937808"/>
                  <a:pt x="2610997" y="958468"/>
                </a:cubicBezTo>
                <a:cubicBezTo>
                  <a:pt x="2353602" y="1007495"/>
                  <a:pt x="2159357" y="1090153"/>
                  <a:pt x="1949985" y="1244906"/>
                </a:cubicBezTo>
                <a:cubicBezTo>
                  <a:pt x="1872693" y="1302035"/>
                  <a:pt x="1798605" y="1366525"/>
                  <a:pt x="1740665" y="1443210"/>
                </a:cubicBezTo>
                <a:cubicBezTo>
                  <a:pt x="1577224" y="1659529"/>
                  <a:pt x="1547060" y="1828555"/>
                  <a:pt x="1465243" y="2082188"/>
                </a:cubicBezTo>
                <a:cubicBezTo>
                  <a:pt x="1432251" y="2321377"/>
                  <a:pt x="1393194" y="2432678"/>
                  <a:pt x="1443209" y="2666082"/>
                </a:cubicBezTo>
                <a:cubicBezTo>
                  <a:pt x="1458070" y="2735431"/>
                  <a:pt x="1482250" y="2804550"/>
                  <a:pt x="1520327" y="2864386"/>
                </a:cubicBezTo>
                <a:cubicBezTo>
                  <a:pt x="1612273" y="3008872"/>
                  <a:pt x="1729365" y="3076595"/>
                  <a:pt x="1883884" y="3139807"/>
                </a:cubicBezTo>
                <a:cubicBezTo>
                  <a:pt x="1973101" y="3176305"/>
                  <a:pt x="2064852" y="3208701"/>
                  <a:pt x="2159306" y="3227942"/>
                </a:cubicBezTo>
                <a:cubicBezTo>
                  <a:pt x="2264216" y="3249313"/>
                  <a:pt x="2372100" y="3252102"/>
                  <a:pt x="2478795" y="3260993"/>
                </a:cubicBezTo>
                <a:cubicBezTo>
                  <a:pt x="2592479" y="3270467"/>
                  <a:pt x="2706477" y="3275682"/>
                  <a:pt x="2820318" y="3283027"/>
                </a:cubicBezTo>
                <a:cubicBezTo>
                  <a:pt x="2937831" y="3275682"/>
                  <a:pt x="3056163" y="3276668"/>
                  <a:pt x="3172857" y="3260993"/>
                </a:cubicBezTo>
                <a:cubicBezTo>
                  <a:pt x="3302766" y="3243543"/>
                  <a:pt x="3431617" y="3216961"/>
                  <a:pt x="3558448" y="3183875"/>
                </a:cubicBezTo>
                <a:cubicBezTo>
                  <a:pt x="3806485" y="3119170"/>
                  <a:pt x="4030261" y="3036040"/>
                  <a:pt x="4252510" y="2908453"/>
                </a:cubicBezTo>
                <a:cubicBezTo>
                  <a:pt x="4437864" y="2802046"/>
                  <a:pt x="4587035" y="2693774"/>
                  <a:pt x="4715219" y="2522863"/>
                </a:cubicBezTo>
                <a:cubicBezTo>
                  <a:pt x="4760589" y="2462369"/>
                  <a:pt x="4788665" y="2390660"/>
                  <a:pt x="4825388" y="2324559"/>
                </a:cubicBezTo>
                <a:cubicBezTo>
                  <a:pt x="4887956" y="2027359"/>
                  <a:pt x="4919539" y="2015066"/>
                  <a:pt x="4770303" y="1630497"/>
                </a:cubicBezTo>
                <a:cubicBezTo>
                  <a:pt x="4732306" y="1532581"/>
                  <a:pt x="4654552" y="1454011"/>
                  <a:pt x="4583016" y="1377109"/>
                </a:cubicBezTo>
                <a:cubicBezTo>
                  <a:pt x="4451987" y="1236253"/>
                  <a:pt x="4224649" y="1070055"/>
                  <a:pt x="4054207" y="980501"/>
                </a:cubicBezTo>
                <a:cubicBezTo>
                  <a:pt x="3933399" y="917025"/>
                  <a:pt x="3810067" y="855381"/>
                  <a:pt x="3679633" y="815248"/>
                </a:cubicBezTo>
                <a:cubicBezTo>
                  <a:pt x="3311741" y="702051"/>
                  <a:pt x="3016566" y="702111"/>
                  <a:pt x="2633031" y="672029"/>
                </a:cubicBezTo>
                <a:cubicBezTo>
                  <a:pt x="2445744" y="683046"/>
                  <a:pt x="2256777" y="677728"/>
                  <a:pt x="2071171" y="705080"/>
                </a:cubicBezTo>
                <a:cubicBezTo>
                  <a:pt x="1704414" y="759128"/>
                  <a:pt x="1581308" y="828384"/>
                  <a:pt x="1266939" y="958468"/>
                </a:cubicBezTo>
                <a:cubicBezTo>
                  <a:pt x="1060788" y="1137730"/>
                  <a:pt x="946537" y="1199250"/>
                  <a:pt x="826265" y="1454227"/>
                </a:cubicBezTo>
                <a:cubicBezTo>
                  <a:pt x="780643" y="1550946"/>
                  <a:pt x="767508" y="1659875"/>
                  <a:pt x="738130" y="1762699"/>
                </a:cubicBezTo>
                <a:cubicBezTo>
                  <a:pt x="729542" y="2011761"/>
                  <a:pt x="702123" y="2139422"/>
                  <a:pt x="782197" y="2379644"/>
                </a:cubicBezTo>
                <a:cubicBezTo>
                  <a:pt x="816997" y="2484043"/>
                  <a:pt x="863072" y="2586417"/>
                  <a:pt x="925416" y="2677099"/>
                </a:cubicBezTo>
                <a:cubicBezTo>
                  <a:pt x="1056472" y="2867725"/>
                  <a:pt x="1206726" y="2964605"/>
                  <a:pt x="1410159" y="3062689"/>
                </a:cubicBezTo>
                <a:cubicBezTo>
                  <a:pt x="1669748" y="3187848"/>
                  <a:pt x="1832633" y="3238870"/>
                  <a:pt x="2115238" y="3283027"/>
                </a:cubicBezTo>
                <a:cubicBezTo>
                  <a:pt x="2231852" y="3301248"/>
                  <a:pt x="2350265" y="3305060"/>
                  <a:pt x="2467778" y="3316077"/>
                </a:cubicBezTo>
                <a:cubicBezTo>
                  <a:pt x="2675206" y="3308099"/>
                  <a:pt x="2798625" y="3316828"/>
                  <a:pt x="2996588" y="3260993"/>
                </a:cubicBezTo>
                <a:cubicBezTo>
                  <a:pt x="3153166" y="3216830"/>
                  <a:pt x="3190207" y="3179653"/>
                  <a:pt x="3316077" y="3095740"/>
                </a:cubicBezTo>
                <a:cubicBezTo>
                  <a:pt x="3387892" y="2996994"/>
                  <a:pt x="3433014" y="2951522"/>
                  <a:pt x="3470313" y="2831335"/>
                </a:cubicBezTo>
                <a:cubicBezTo>
                  <a:pt x="3488032" y="2774241"/>
                  <a:pt x="3492346" y="2713822"/>
                  <a:pt x="3503363" y="2655065"/>
                </a:cubicBezTo>
                <a:cubicBezTo>
                  <a:pt x="3518255" y="2401899"/>
                  <a:pt x="3533248" y="2310065"/>
                  <a:pt x="3470313" y="2005070"/>
                </a:cubicBezTo>
                <a:cubicBezTo>
                  <a:pt x="3453357" y="1922899"/>
                  <a:pt x="3409488" y="1848352"/>
                  <a:pt x="3371161" y="1773716"/>
                </a:cubicBezTo>
                <a:cubicBezTo>
                  <a:pt x="3339510" y="1712079"/>
                  <a:pt x="3299898" y="1654781"/>
                  <a:pt x="3260992" y="1597446"/>
                </a:cubicBezTo>
                <a:cubicBezTo>
                  <a:pt x="3202474" y="1511210"/>
                  <a:pt x="3155339" y="1438661"/>
                  <a:pt x="3062689" y="1388125"/>
                </a:cubicBezTo>
                <a:cubicBezTo>
                  <a:pt x="3017785" y="1363632"/>
                  <a:pt x="2967209" y="1351402"/>
                  <a:pt x="2919469" y="1333041"/>
                </a:cubicBezTo>
                <a:cubicBezTo>
                  <a:pt x="2812973" y="1347730"/>
                  <a:pt x="2703184" y="1347008"/>
                  <a:pt x="2599980" y="1377109"/>
                </a:cubicBezTo>
                <a:cubicBezTo>
                  <a:pt x="2524287" y="1399186"/>
                  <a:pt x="2455992" y="1443134"/>
                  <a:pt x="2390660" y="1487277"/>
                </a:cubicBezTo>
                <a:cubicBezTo>
                  <a:pt x="2227080" y="1597804"/>
                  <a:pt x="2131681" y="1704795"/>
                  <a:pt x="2027103" y="1872868"/>
                </a:cubicBezTo>
                <a:cubicBezTo>
                  <a:pt x="1972436" y="1960726"/>
                  <a:pt x="1931624" y="2056482"/>
                  <a:pt x="1883884" y="2148289"/>
                </a:cubicBezTo>
                <a:cubicBezTo>
                  <a:pt x="1861850" y="2236424"/>
                  <a:pt x="1832136" y="2322988"/>
                  <a:pt x="1817783" y="2412694"/>
                </a:cubicBezTo>
                <a:cubicBezTo>
                  <a:pt x="1780454" y="2645998"/>
                  <a:pt x="1783372" y="2833981"/>
                  <a:pt x="1872867" y="3062689"/>
                </a:cubicBezTo>
                <a:cubicBezTo>
                  <a:pt x="1895656" y="3120926"/>
                  <a:pt x="1946168" y="3165686"/>
                  <a:pt x="1994053" y="3205909"/>
                </a:cubicBezTo>
                <a:cubicBezTo>
                  <a:pt x="2039393" y="3243995"/>
                  <a:pt x="2094323" y="3269672"/>
                  <a:pt x="2148289" y="3294044"/>
                </a:cubicBezTo>
                <a:cubicBezTo>
                  <a:pt x="2332685" y="3377320"/>
                  <a:pt x="2327923" y="3359695"/>
                  <a:pt x="2522862" y="3371162"/>
                </a:cubicBezTo>
                <a:cubicBezTo>
                  <a:pt x="2599980" y="3363817"/>
                  <a:pt x="2677999" y="3362986"/>
                  <a:pt x="2754216" y="3349128"/>
                </a:cubicBezTo>
                <a:cubicBezTo>
                  <a:pt x="2840097" y="3333513"/>
                  <a:pt x="2924615" y="3310088"/>
                  <a:pt x="3007604" y="3283027"/>
                </a:cubicBezTo>
                <a:cubicBezTo>
                  <a:pt x="3093834" y="3254908"/>
                  <a:pt x="3180231" y="3225153"/>
                  <a:pt x="3260992" y="3183875"/>
                </a:cubicBezTo>
                <a:cubicBezTo>
                  <a:pt x="3425478" y="3099805"/>
                  <a:pt x="3580523" y="2982425"/>
                  <a:pt x="3701667" y="2842352"/>
                </a:cubicBezTo>
                <a:cubicBezTo>
                  <a:pt x="3857204" y="2662513"/>
                  <a:pt x="3864399" y="2602190"/>
                  <a:pt x="3955055" y="2390660"/>
                </a:cubicBezTo>
                <a:cubicBezTo>
                  <a:pt x="3969744" y="2313542"/>
                  <a:pt x="4002916" y="2237719"/>
                  <a:pt x="3999122" y="2159306"/>
                </a:cubicBezTo>
                <a:cubicBezTo>
                  <a:pt x="3991740" y="2006742"/>
                  <a:pt x="3968116" y="1853231"/>
                  <a:pt x="3922004" y="1707615"/>
                </a:cubicBezTo>
                <a:cubicBezTo>
                  <a:pt x="3897091" y="1628941"/>
                  <a:pt x="3843193" y="1561220"/>
                  <a:pt x="3789802" y="1498294"/>
                </a:cubicBezTo>
                <a:cubicBezTo>
                  <a:pt x="3681872" y="1371090"/>
                  <a:pt x="3571122" y="1306589"/>
                  <a:pt x="3415228" y="1255923"/>
                </a:cubicBezTo>
                <a:cubicBezTo>
                  <a:pt x="3336434" y="1230315"/>
                  <a:pt x="3253647" y="1219200"/>
                  <a:pt x="3172857" y="1200839"/>
                </a:cubicBezTo>
                <a:cubicBezTo>
                  <a:pt x="2970881" y="1222873"/>
                  <a:pt x="2763446" y="1215355"/>
                  <a:pt x="2566930" y="1266940"/>
                </a:cubicBezTo>
                <a:cubicBezTo>
                  <a:pt x="2463374" y="1294124"/>
                  <a:pt x="2378189" y="1369349"/>
                  <a:pt x="2291508" y="1432193"/>
                </a:cubicBezTo>
                <a:cubicBezTo>
                  <a:pt x="2230505" y="1476420"/>
                  <a:pt x="2172278" y="1526769"/>
                  <a:pt x="2126255" y="1586429"/>
                </a:cubicBezTo>
                <a:cubicBezTo>
                  <a:pt x="2023886" y="1719130"/>
                  <a:pt x="1948526" y="1911390"/>
                  <a:pt x="1905918" y="2071171"/>
                </a:cubicBezTo>
                <a:cubicBezTo>
                  <a:pt x="1884760" y="2150513"/>
                  <a:pt x="1876539" y="2232752"/>
                  <a:pt x="1861850" y="2313542"/>
                </a:cubicBezTo>
                <a:cubicBezTo>
                  <a:pt x="1869195" y="2398005"/>
                  <a:pt x="1866894" y="2483868"/>
                  <a:pt x="1883884" y="2566930"/>
                </a:cubicBezTo>
                <a:cubicBezTo>
                  <a:pt x="1921806" y="2752325"/>
                  <a:pt x="1973544" y="2850227"/>
                  <a:pt x="2104221" y="2985571"/>
                </a:cubicBezTo>
                <a:cubicBezTo>
                  <a:pt x="2153219" y="3036319"/>
                  <a:pt x="2207478" y="3084119"/>
                  <a:pt x="2269474" y="3117774"/>
                </a:cubicBezTo>
                <a:cubicBezTo>
                  <a:pt x="2407678" y="3192799"/>
                  <a:pt x="2538259" y="3202966"/>
                  <a:pt x="2688115" y="3227942"/>
                </a:cubicBezTo>
                <a:cubicBezTo>
                  <a:pt x="2838679" y="3198564"/>
                  <a:pt x="2993136" y="3184754"/>
                  <a:pt x="3139807" y="3139807"/>
                </a:cubicBezTo>
                <a:cubicBezTo>
                  <a:pt x="3223043" y="3114299"/>
                  <a:pt x="3296029" y="3062601"/>
                  <a:pt x="3371161" y="3018622"/>
                </a:cubicBezTo>
                <a:cubicBezTo>
                  <a:pt x="3446759" y="2974370"/>
                  <a:pt x="3524851" y="2932249"/>
                  <a:pt x="3591498" y="2875403"/>
                </a:cubicBezTo>
                <a:cubicBezTo>
                  <a:pt x="3660442" y="2816598"/>
                  <a:pt x="3822280" y="2607184"/>
                  <a:pt x="3866920" y="2522863"/>
                </a:cubicBezTo>
                <a:cubicBezTo>
                  <a:pt x="3900104" y="2460181"/>
                  <a:pt x="3918332" y="2390660"/>
                  <a:pt x="3944038" y="2324559"/>
                </a:cubicBezTo>
                <a:cubicBezTo>
                  <a:pt x="3952204" y="2177575"/>
                  <a:pt x="3969696" y="2041602"/>
                  <a:pt x="3933021" y="1894901"/>
                </a:cubicBezTo>
                <a:cubicBezTo>
                  <a:pt x="3911023" y="1806910"/>
                  <a:pt x="3879456" y="1719923"/>
                  <a:pt x="3833869" y="1641513"/>
                </a:cubicBezTo>
                <a:cubicBezTo>
                  <a:pt x="3786594" y="1560201"/>
                  <a:pt x="3724108" y="1487684"/>
                  <a:pt x="3657600" y="1421176"/>
                </a:cubicBezTo>
                <a:cubicBezTo>
                  <a:pt x="3591092" y="1354668"/>
                  <a:pt x="3517429" y="1294099"/>
                  <a:pt x="3437262" y="1244906"/>
                </a:cubicBezTo>
                <a:cubicBezTo>
                  <a:pt x="3239309" y="1123436"/>
                  <a:pt x="2976069" y="1058105"/>
                  <a:pt x="2754216" y="1024569"/>
                </a:cubicBezTo>
                <a:cubicBezTo>
                  <a:pt x="2579322" y="998131"/>
                  <a:pt x="2401677" y="995190"/>
                  <a:pt x="2225407" y="980501"/>
                </a:cubicBezTo>
                <a:cubicBezTo>
                  <a:pt x="2030776" y="991518"/>
                  <a:pt x="1834299" y="984634"/>
                  <a:pt x="1641513" y="1013552"/>
                </a:cubicBezTo>
                <a:cubicBezTo>
                  <a:pt x="1421960" y="1046485"/>
                  <a:pt x="926411" y="1190385"/>
                  <a:pt x="716096" y="1311007"/>
                </a:cubicBezTo>
                <a:cubicBezTo>
                  <a:pt x="423569" y="1478780"/>
                  <a:pt x="383914" y="1563736"/>
                  <a:pt x="198303" y="1795750"/>
                </a:cubicBezTo>
                <a:cubicBezTo>
                  <a:pt x="106797" y="2033664"/>
                  <a:pt x="60365" y="2087348"/>
                  <a:pt x="55084" y="2335576"/>
                </a:cubicBezTo>
                <a:cubicBezTo>
                  <a:pt x="53203" y="2423996"/>
                  <a:pt x="58587" y="2513504"/>
                  <a:pt x="77118" y="2599981"/>
                </a:cubicBezTo>
                <a:cubicBezTo>
                  <a:pt x="91979" y="2669330"/>
                  <a:pt x="118027" y="2737301"/>
                  <a:pt x="154236" y="2798285"/>
                </a:cubicBezTo>
                <a:cubicBezTo>
                  <a:pt x="188806" y="2856509"/>
                  <a:pt x="235478" y="2907931"/>
                  <a:pt x="286438" y="2952521"/>
                </a:cubicBezTo>
                <a:cubicBezTo>
                  <a:pt x="432128" y="3080000"/>
                  <a:pt x="573977" y="3153777"/>
                  <a:pt x="760163" y="3205909"/>
                </a:cubicBezTo>
                <a:cubicBezTo>
                  <a:pt x="857266" y="3233098"/>
                  <a:pt x="957755" y="3247012"/>
                  <a:pt x="1057619" y="3260993"/>
                </a:cubicBezTo>
                <a:cubicBezTo>
                  <a:pt x="1141582" y="3272748"/>
                  <a:pt x="1226544" y="3275682"/>
                  <a:pt x="1311007" y="3283027"/>
                </a:cubicBezTo>
                <a:cubicBezTo>
                  <a:pt x="1395470" y="3279355"/>
                  <a:pt x="1480445" y="3282004"/>
                  <a:pt x="1564395" y="3272010"/>
                </a:cubicBezTo>
                <a:cubicBezTo>
                  <a:pt x="1720758" y="3253395"/>
                  <a:pt x="1828969" y="3213934"/>
                  <a:pt x="1972019" y="3150824"/>
                </a:cubicBezTo>
                <a:cubicBezTo>
                  <a:pt x="2032122" y="3124308"/>
                  <a:pt x="2094278" y="3100081"/>
                  <a:pt x="2148289" y="3062689"/>
                </a:cubicBezTo>
                <a:cubicBezTo>
                  <a:pt x="2204270" y="3023933"/>
                  <a:pt x="2313996" y="2891870"/>
                  <a:pt x="2346592" y="2831335"/>
                </a:cubicBezTo>
                <a:cubicBezTo>
                  <a:pt x="2374719" y="2779099"/>
                  <a:pt x="2390660" y="2721166"/>
                  <a:pt x="2412694" y="2666082"/>
                </a:cubicBezTo>
                <a:cubicBezTo>
                  <a:pt x="2423711" y="2607325"/>
                  <a:pt x="2443684" y="2549557"/>
                  <a:pt x="2445744" y="2489812"/>
                </a:cubicBezTo>
                <a:cubicBezTo>
                  <a:pt x="2447408" y="2441539"/>
                  <a:pt x="2436155" y="2393263"/>
                  <a:pt x="2423710" y="2346593"/>
                </a:cubicBezTo>
                <a:cubicBezTo>
                  <a:pt x="2386572" y="2207326"/>
                  <a:pt x="2333247" y="2082196"/>
                  <a:pt x="2236424" y="1972019"/>
                </a:cubicBezTo>
                <a:cubicBezTo>
                  <a:pt x="2085953" y="1800794"/>
                  <a:pt x="1986646" y="1756461"/>
                  <a:pt x="1773715" y="1674564"/>
                </a:cubicBezTo>
                <a:cubicBezTo>
                  <a:pt x="1672909" y="1635792"/>
                  <a:pt x="1570978" y="1597440"/>
                  <a:pt x="1465243" y="1575412"/>
                </a:cubicBezTo>
                <a:cubicBezTo>
                  <a:pt x="1393251" y="1560414"/>
                  <a:pt x="1318352" y="1568067"/>
                  <a:pt x="1244906" y="1564395"/>
                </a:cubicBezTo>
                <a:cubicBezTo>
                  <a:pt x="1175132" y="1575412"/>
                  <a:pt x="1103187" y="1576960"/>
                  <a:pt x="1035585" y="1597446"/>
                </a:cubicBezTo>
                <a:cubicBezTo>
                  <a:pt x="980575" y="1614116"/>
                  <a:pt x="926234" y="1638656"/>
                  <a:pt x="881349" y="1674564"/>
                </a:cubicBezTo>
                <a:cubicBezTo>
                  <a:pt x="769790" y="1763811"/>
                  <a:pt x="733444" y="1871221"/>
                  <a:pt x="672028" y="1994053"/>
                </a:cubicBezTo>
                <a:cubicBezTo>
                  <a:pt x="621109" y="2299572"/>
                  <a:pt x="583880" y="2385425"/>
                  <a:pt x="672028" y="2743200"/>
                </a:cubicBezTo>
                <a:cubicBezTo>
                  <a:pt x="721710" y="2944852"/>
                  <a:pt x="890715" y="3116853"/>
                  <a:pt x="1035585" y="3249976"/>
                </a:cubicBezTo>
                <a:cubicBezTo>
                  <a:pt x="1093453" y="3303152"/>
                  <a:pt x="1153735" y="3355824"/>
                  <a:pt x="1222872" y="3393195"/>
                </a:cubicBezTo>
                <a:cubicBezTo>
                  <a:pt x="1362510" y="3468675"/>
                  <a:pt x="1533597" y="3486747"/>
                  <a:pt x="1685580" y="3514381"/>
                </a:cubicBezTo>
                <a:cubicBezTo>
                  <a:pt x="1799421" y="3499692"/>
                  <a:pt x="1914647" y="3493315"/>
                  <a:pt x="2027103" y="3470313"/>
                </a:cubicBezTo>
                <a:cubicBezTo>
                  <a:pt x="2077214" y="3460063"/>
                  <a:pt x="2124974" y="3438889"/>
                  <a:pt x="2170322" y="3415229"/>
                </a:cubicBezTo>
                <a:cubicBezTo>
                  <a:pt x="2248459" y="3374462"/>
                  <a:pt x="2330418" y="3300139"/>
                  <a:pt x="2379643" y="3227942"/>
                </a:cubicBezTo>
                <a:cubicBezTo>
                  <a:pt x="2407398" y="3187235"/>
                  <a:pt x="2428445" y="3141872"/>
                  <a:pt x="2445744" y="3095740"/>
                </a:cubicBezTo>
                <a:cubicBezTo>
                  <a:pt x="2461693" y="3053209"/>
                  <a:pt x="2467778" y="3007605"/>
                  <a:pt x="2478795" y="2963538"/>
                </a:cubicBezTo>
                <a:cubicBezTo>
                  <a:pt x="2482467" y="2912126"/>
                  <a:pt x="2495504" y="2860529"/>
                  <a:pt x="2489812" y="2809301"/>
                </a:cubicBezTo>
                <a:cubicBezTo>
                  <a:pt x="2477007" y="2694056"/>
                  <a:pt x="2460378" y="2577781"/>
                  <a:pt x="2423710" y="2467778"/>
                </a:cubicBezTo>
                <a:cubicBezTo>
                  <a:pt x="2401872" y="2402265"/>
                  <a:pt x="2270246" y="2238499"/>
                  <a:pt x="2214390" y="2192357"/>
                </a:cubicBezTo>
                <a:cubicBezTo>
                  <a:pt x="2104105" y="2101252"/>
                  <a:pt x="2039012" y="2093503"/>
                  <a:pt x="1905918" y="2049138"/>
                </a:cubicBezTo>
                <a:cubicBezTo>
                  <a:pt x="1806766" y="2060155"/>
                  <a:pt x="1705246" y="2057992"/>
                  <a:pt x="1608462" y="2082188"/>
                </a:cubicBezTo>
                <a:cubicBezTo>
                  <a:pt x="1555860" y="2095338"/>
                  <a:pt x="1508147" y="2126153"/>
                  <a:pt x="1465243" y="2159306"/>
                </a:cubicBezTo>
                <a:cubicBezTo>
                  <a:pt x="1381843" y="2223752"/>
                  <a:pt x="1332599" y="2314869"/>
                  <a:pt x="1299990" y="2412694"/>
                </a:cubicBezTo>
                <a:cubicBezTo>
                  <a:pt x="1279709" y="2473537"/>
                  <a:pt x="1270611" y="2537552"/>
                  <a:pt x="1255922" y="2599981"/>
                </a:cubicBezTo>
                <a:cubicBezTo>
                  <a:pt x="1263267" y="2750545"/>
                  <a:pt x="1255224" y="2902653"/>
                  <a:pt x="1277956" y="3051672"/>
                </a:cubicBezTo>
                <a:cubicBezTo>
                  <a:pt x="1288651" y="3121785"/>
                  <a:pt x="1321800" y="3187342"/>
                  <a:pt x="1355074" y="3249976"/>
                </a:cubicBezTo>
                <a:cubicBezTo>
                  <a:pt x="1384715" y="3305772"/>
                  <a:pt x="1420568" y="3359537"/>
                  <a:pt x="1465243" y="3404212"/>
                </a:cubicBezTo>
                <a:cubicBezTo>
                  <a:pt x="1517111" y="3456080"/>
                  <a:pt x="1656774" y="3528538"/>
                  <a:pt x="1729648" y="3547431"/>
                </a:cubicBezTo>
                <a:cubicBezTo>
                  <a:pt x="1783441" y="3561377"/>
                  <a:pt x="1839817" y="3562120"/>
                  <a:pt x="1894901" y="3569465"/>
                </a:cubicBezTo>
                <a:cubicBezTo>
                  <a:pt x="2038120" y="3558448"/>
                  <a:pt x="2182316" y="3556418"/>
                  <a:pt x="2324559" y="3536415"/>
                </a:cubicBezTo>
                <a:cubicBezTo>
                  <a:pt x="2418053" y="3523267"/>
                  <a:pt x="2509895" y="3498575"/>
                  <a:pt x="2599980" y="3470313"/>
                </a:cubicBezTo>
                <a:cubicBezTo>
                  <a:pt x="2817880" y="3401952"/>
                  <a:pt x="2955291" y="3332649"/>
                  <a:pt x="3150824" y="3216925"/>
                </a:cubicBezTo>
                <a:cubicBezTo>
                  <a:pt x="3311728" y="3121696"/>
                  <a:pt x="3529919" y="2985054"/>
                  <a:pt x="3657600" y="2842352"/>
                </a:cubicBezTo>
                <a:cubicBezTo>
                  <a:pt x="3779828" y="2705744"/>
                  <a:pt x="3812003" y="2594853"/>
                  <a:pt x="3877937" y="2434728"/>
                </a:cubicBezTo>
                <a:cubicBezTo>
                  <a:pt x="3889865" y="2339302"/>
                  <a:pt x="3922858" y="2200975"/>
                  <a:pt x="3877937" y="2104222"/>
                </a:cubicBezTo>
                <a:cubicBezTo>
                  <a:pt x="3812618" y="1963536"/>
                  <a:pt x="3622477" y="1838687"/>
                  <a:pt x="3503363" y="1773716"/>
                </a:cubicBezTo>
                <a:cubicBezTo>
                  <a:pt x="3390758" y="1712295"/>
                  <a:pt x="3274275" y="1654299"/>
                  <a:pt x="3150824" y="1619480"/>
                </a:cubicBezTo>
                <a:cubicBezTo>
                  <a:pt x="2805359" y="1522041"/>
                  <a:pt x="2469785" y="1520453"/>
                  <a:pt x="2115238" y="1498294"/>
                </a:cubicBezTo>
                <a:cubicBezTo>
                  <a:pt x="1803093" y="1512983"/>
                  <a:pt x="1488800" y="1502956"/>
                  <a:pt x="1178804" y="1542362"/>
                </a:cubicBezTo>
                <a:cubicBezTo>
                  <a:pt x="1052083" y="1558471"/>
                  <a:pt x="933328" y="1614816"/>
                  <a:pt x="815248" y="1663547"/>
                </a:cubicBezTo>
                <a:cubicBezTo>
                  <a:pt x="547507" y="1774043"/>
                  <a:pt x="410811" y="1850623"/>
                  <a:pt x="220337" y="2071171"/>
                </a:cubicBezTo>
                <a:cubicBezTo>
                  <a:pt x="157745" y="2143646"/>
                  <a:pt x="117513" y="2232752"/>
                  <a:pt x="66101" y="2313542"/>
                </a:cubicBezTo>
                <a:cubicBezTo>
                  <a:pt x="44067" y="2386988"/>
                  <a:pt x="0" y="2457200"/>
                  <a:pt x="0" y="2533880"/>
                </a:cubicBezTo>
                <a:cubicBezTo>
                  <a:pt x="0" y="2774388"/>
                  <a:pt x="57960" y="2853893"/>
                  <a:pt x="220337" y="2996588"/>
                </a:cubicBezTo>
                <a:cubicBezTo>
                  <a:pt x="285440" y="3053799"/>
                  <a:pt x="351795" y="3112758"/>
                  <a:pt x="429657" y="3150824"/>
                </a:cubicBezTo>
                <a:cubicBezTo>
                  <a:pt x="565856" y="3217410"/>
                  <a:pt x="891915" y="3279677"/>
                  <a:pt x="1035585" y="3294044"/>
                </a:cubicBezTo>
                <a:cubicBezTo>
                  <a:pt x="1148920" y="3305377"/>
                  <a:pt x="1263267" y="3301388"/>
                  <a:pt x="1377108" y="3305060"/>
                </a:cubicBezTo>
                <a:cubicBezTo>
                  <a:pt x="1605984" y="3289276"/>
                  <a:pt x="1756245" y="3296668"/>
                  <a:pt x="1972019" y="3216925"/>
                </a:cubicBezTo>
                <a:cubicBezTo>
                  <a:pt x="2138587" y="3155367"/>
                  <a:pt x="2205595" y="3094074"/>
                  <a:pt x="2335575" y="2996588"/>
                </a:cubicBezTo>
                <a:cubicBezTo>
                  <a:pt x="2368626" y="2945176"/>
                  <a:pt x="2408155" y="2897393"/>
                  <a:pt x="2434727" y="2842352"/>
                </a:cubicBezTo>
                <a:cubicBezTo>
                  <a:pt x="2490335" y="2727165"/>
                  <a:pt x="2493255" y="2654722"/>
                  <a:pt x="2511845" y="2533880"/>
                </a:cubicBezTo>
                <a:cubicBezTo>
                  <a:pt x="2504501" y="2420039"/>
                  <a:pt x="2507347" y="2305079"/>
                  <a:pt x="2489812" y="2192357"/>
                </a:cubicBezTo>
                <a:cubicBezTo>
                  <a:pt x="2481421" y="2138413"/>
                  <a:pt x="2455325" y="2088679"/>
                  <a:pt x="2434727" y="2038121"/>
                </a:cubicBezTo>
                <a:cubicBezTo>
                  <a:pt x="2379558" y="1902705"/>
                  <a:pt x="2374068" y="1890787"/>
                  <a:pt x="2280491" y="1784733"/>
                </a:cubicBezTo>
                <a:cubicBezTo>
                  <a:pt x="2256439" y="1757474"/>
                  <a:pt x="2232188" y="1729780"/>
                  <a:pt x="2203373" y="1707615"/>
                </a:cubicBezTo>
                <a:cubicBezTo>
                  <a:pt x="2183847" y="1692595"/>
                  <a:pt x="2159306" y="1685581"/>
                  <a:pt x="2137272" y="1674564"/>
                </a:cubicBezTo>
                <a:cubicBezTo>
                  <a:pt x="2104221" y="1681909"/>
                  <a:pt x="2065670" y="1676919"/>
                  <a:pt x="2038120" y="1696598"/>
                </a:cubicBezTo>
                <a:cubicBezTo>
                  <a:pt x="1995907" y="1726751"/>
                  <a:pt x="1950643" y="1869336"/>
                  <a:pt x="1938968" y="1905918"/>
                </a:cubicBezTo>
                <a:cubicBezTo>
                  <a:pt x="1929445" y="1935755"/>
                  <a:pt x="1771688" y="2439859"/>
                  <a:pt x="1751681" y="2544897"/>
                </a:cubicBezTo>
                <a:cubicBezTo>
                  <a:pt x="1736992" y="2622015"/>
                  <a:pt x="1725012" y="2699699"/>
                  <a:pt x="1707614" y="2776251"/>
                </a:cubicBezTo>
                <a:cubicBezTo>
                  <a:pt x="1688269" y="2861370"/>
                  <a:pt x="1659496" y="2944222"/>
                  <a:pt x="1641513" y="3029639"/>
                </a:cubicBezTo>
                <a:cubicBezTo>
                  <a:pt x="1622605" y="3119453"/>
                  <a:pt x="1615596" y="3245374"/>
                  <a:pt x="1608462" y="3338111"/>
                </a:cubicBezTo>
                <a:cubicBezTo>
                  <a:pt x="1612134" y="3374834"/>
                  <a:pt x="1607808" y="3413268"/>
                  <a:pt x="1619479" y="3448280"/>
                </a:cubicBezTo>
                <a:cubicBezTo>
                  <a:pt x="1623666" y="3460841"/>
                  <a:pt x="1639289" y="3470313"/>
                  <a:pt x="1652530" y="3470313"/>
                </a:cubicBezTo>
                <a:cubicBezTo>
                  <a:pt x="1689980" y="3470313"/>
                  <a:pt x="1725975" y="3455624"/>
                  <a:pt x="1762698" y="3448280"/>
                </a:cubicBezTo>
                <a:cubicBezTo>
                  <a:pt x="1792076" y="3429918"/>
                  <a:pt x="1822815" y="3413572"/>
                  <a:pt x="1850833" y="3393195"/>
                </a:cubicBezTo>
                <a:cubicBezTo>
                  <a:pt x="2043375" y="3253164"/>
                  <a:pt x="2124714" y="3200927"/>
                  <a:pt x="2269474" y="3040656"/>
                </a:cubicBezTo>
                <a:cubicBezTo>
                  <a:pt x="2327148" y="2976802"/>
                  <a:pt x="2385107" y="2912648"/>
                  <a:pt x="2434727" y="2842352"/>
                </a:cubicBezTo>
                <a:cubicBezTo>
                  <a:pt x="2521046" y="2720067"/>
                  <a:pt x="2538442" y="2654219"/>
                  <a:pt x="2588963" y="2522863"/>
                </a:cubicBezTo>
                <a:cubicBezTo>
                  <a:pt x="2592489" y="2480550"/>
                  <a:pt x="2613190" y="2328945"/>
                  <a:pt x="2588963" y="2280492"/>
                </a:cubicBezTo>
                <a:cubicBezTo>
                  <a:pt x="2573822" y="2250210"/>
                  <a:pt x="2540016" y="2233171"/>
                  <a:pt x="2511845" y="2214391"/>
                </a:cubicBezTo>
                <a:cubicBezTo>
                  <a:pt x="2423445" y="2155457"/>
                  <a:pt x="2411948" y="2169254"/>
                  <a:pt x="2302525" y="2159306"/>
                </a:cubicBezTo>
                <a:cubicBezTo>
                  <a:pt x="2176930" y="2186220"/>
                  <a:pt x="2115975" y="2187478"/>
                  <a:pt x="2005069" y="2258458"/>
                </a:cubicBezTo>
                <a:cubicBezTo>
                  <a:pt x="1956754" y="2289380"/>
                  <a:pt x="1910065" y="2324960"/>
                  <a:pt x="1872867" y="2368627"/>
                </a:cubicBezTo>
                <a:cubicBezTo>
                  <a:pt x="1759539" y="2501664"/>
                  <a:pt x="1720675" y="2628262"/>
                  <a:pt x="1652530" y="2787268"/>
                </a:cubicBezTo>
                <a:cubicBezTo>
                  <a:pt x="1599596" y="3078402"/>
                  <a:pt x="1574426" y="3099429"/>
                  <a:pt x="1641513" y="3448280"/>
                </a:cubicBezTo>
                <a:cubicBezTo>
                  <a:pt x="1662249" y="3556108"/>
                  <a:pt x="1727969" y="3628312"/>
                  <a:pt x="1817783" y="3679634"/>
                </a:cubicBezTo>
                <a:cubicBezTo>
                  <a:pt x="1859233" y="3703319"/>
                  <a:pt x="1903468" y="3723983"/>
                  <a:pt x="1949985" y="3734718"/>
                </a:cubicBezTo>
                <a:cubicBezTo>
                  <a:pt x="2000208" y="3746308"/>
                  <a:pt x="2052809" y="3742063"/>
                  <a:pt x="2104221" y="3745735"/>
                </a:cubicBezTo>
                <a:cubicBezTo>
                  <a:pt x="2214390" y="3727374"/>
                  <a:pt x="2328542" y="3725277"/>
                  <a:pt x="2434727" y="3690651"/>
                </a:cubicBezTo>
                <a:cubicBezTo>
                  <a:pt x="2500602" y="3669170"/>
                  <a:pt x="2554877" y="3621120"/>
                  <a:pt x="2610997" y="3580482"/>
                </a:cubicBezTo>
                <a:cubicBezTo>
                  <a:pt x="2773009" y="3463163"/>
                  <a:pt x="2747632" y="3469538"/>
                  <a:pt x="2853368" y="3305060"/>
                </a:cubicBezTo>
                <a:cubicBezTo>
                  <a:pt x="2878050" y="3218673"/>
                  <a:pt x="2922561" y="3089354"/>
                  <a:pt x="2919469" y="2996588"/>
                </a:cubicBezTo>
                <a:cubicBezTo>
                  <a:pt x="2915058" y="2864274"/>
                  <a:pt x="2860912" y="2729649"/>
                  <a:pt x="2787267" y="2622015"/>
                </a:cubicBezTo>
                <a:cubicBezTo>
                  <a:pt x="2654156" y="2427468"/>
                  <a:pt x="2504780" y="2310337"/>
                  <a:pt x="2313542" y="2170323"/>
                </a:cubicBezTo>
                <a:cubicBezTo>
                  <a:pt x="2206708" y="2092106"/>
                  <a:pt x="2099131" y="2013651"/>
                  <a:pt x="1983036" y="1949986"/>
                </a:cubicBezTo>
                <a:cubicBezTo>
                  <a:pt x="1870569" y="1888311"/>
                  <a:pt x="1752552" y="1835183"/>
                  <a:pt x="1630496" y="1795750"/>
                </a:cubicBezTo>
                <a:cubicBezTo>
                  <a:pt x="1336731" y="1700841"/>
                  <a:pt x="1224145" y="1717251"/>
                  <a:pt x="925416" y="1707615"/>
                </a:cubicBezTo>
                <a:cubicBezTo>
                  <a:pt x="767946" y="1720737"/>
                  <a:pt x="614977" y="1710999"/>
                  <a:pt x="473725" y="1795750"/>
                </a:cubicBezTo>
                <a:cubicBezTo>
                  <a:pt x="418014" y="1829176"/>
                  <a:pt x="378246" y="1883885"/>
                  <a:pt x="330506" y="1927952"/>
                </a:cubicBezTo>
                <a:cubicBezTo>
                  <a:pt x="304800" y="1975692"/>
                  <a:pt x="271063" y="2019912"/>
                  <a:pt x="253388" y="2071171"/>
                </a:cubicBezTo>
                <a:cubicBezTo>
                  <a:pt x="210768" y="2194768"/>
                  <a:pt x="208569" y="2354853"/>
                  <a:pt x="242371" y="2478795"/>
                </a:cubicBezTo>
                <a:cubicBezTo>
                  <a:pt x="266604" y="2567650"/>
                  <a:pt x="309198" y="2650918"/>
                  <a:pt x="352539" y="2732183"/>
                </a:cubicBezTo>
                <a:cubicBezTo>
                  <a:pt x="397603" y="2816679"/>
                  <a:pt x="446323" y="2900285"/>
                  <a:pt x="506775" y="2974554"/>
                </a:cubicBezTo>
                <a:cubicBezTo>
                  <a:pt x="658547" y="3161016"/>
                  <a:pt x="827037" y="3280908"/>
                  <a:pt x="1024568" y="3415229"/>
                </a:cubicBezTo>
                <a:cubicBezTo>
                  <a:pt x="1110513" y="3473672"/>
                  <a:pt x="1196013" y="3534002"/>
                  <a:pt x="1288973" y="3580482"/>
                </a:cubicBezTo>
                <a:cubicBezTo>
                  <a:pt x="1406210" y="3639100"/>
                  <a:pt x="1663251" y="3717087"/>
                  <a:pt x="1795749" y="3745735"/>
                </a:cubicBezTo>
                <a:cubicBezTo>
                  <a:pt x="1850066" y="3757479"/>
                  <a:pt x="1905918" y="3760424"/>
                  <a:pt x="1961002" y="3767769"/>
                </a:cubicBezTo>
                <a:cubicBezTo>
                  <a:pt x="2052809" y="3756752"/>
                  <a:pt x="2147037" y="3758379"/>
                  <a:pt x="2236424" y="3734718"/>
                </a:cubicBezTo>
                <a:cubicBezTo>
                  <a:pt x="2274823" y="3724554"/>
                  <a:pt x="2304022" y="3692746"/>
                  <a:pt x="2335575" y="3668617"/>
                </a:cubicBezTo>
                <a:cubicBezTo>
                  <a:pt x="2437198" y="3590905"/>
                  <a:pt x="2424573" y="3590266"/>
                  <a:pt x="2500828" y="3481330"/>
                </a:cubicBezTo>
                <a:cubicBezTo>
                  <a:pt x="2515517" y="3433590"/>
                  <a:pt x="2535100" y="3387090"/>
                  <a:pt x="2544896" y="3338111"/>
                </a:cubicBezTo>
                <a:cubicBezTo>
                  <a:pt x="2564554" y="3239824"/>
                  <a:pt x="2588963" y="3040656"/>
                  <a:pt x="2588963" y="3040656"/>
                </a:cubicBezTo>
                <a:cubicBezTo>
                  <a:pt x="2585291" y="2985572"/>
                  <a:pt x="2585490" y="2930092"/>
                  <a:pt x="2577947" y="2875403"/>
                </a:cubicBezTo>
                <a:cubicBezTo>
                  <a:pt x="2563166" y="2768238"/>
                  <a:pt x="2537643" y="2670423"/>
                  <a:pt x="2478795" y="2577947"/>
                </a:cubicBezTo>
                <a:cubicBezTo>
                  <a:pt x="2455054" y="2540640"/>
                  <a:pt x="2424631" y="2507104"/>
                  <a:pt x="2390660" y="2478795"/>
                </a:cubicBezTo>
                <a:cubicBezTo>
                  <a:pt x="2316673" y="2417139"/>
                  <a:pt x="2247432" y="2400672"/>
                  <a:pt x="2159306" y="2368627"/>
                </a:cubicBezTo>
                <a:cubicBezTo>
                  <a:pt x="2067499" y="2383316"/>
                  <a:pt x="1973193" y="2386842"/>
                  <a:pt x="1883884" y="2412694"/>
                </a:cubicBezTo>
                <a:cubicBezTo>
                  <a:pt x="1797219" y="2437781"/>
                  <a:pt x="1628618" y="2567146"/>
                  <a:pt x="1575412" y="2622015"/>
                </a:cubicBezTo>
                <a:cubicBezTo>
                  <a:pt x="1449049" y="2752327"/>
                  <a:pt x="1324440" y="2939018"/>
                  <a:pt x="1233889" y="3095740"/>
                </a:cubicBezTo>
                <a:cubicBezTo>
                  <a:pt x="1186229" y="3178229"/>
                  <a:pt x="1139454" y="3261667"/>
                  <a:pt x="1101686" y="3349128"/>
                </a:cubicBezTo>
                <a:cubicBezTo>
                  <a:pt x="1069460" y="3423757"/>
                  <a:pt x="1050274" y="3503364"/>
                  <a:pt x="1024568" y="3580482"/>
                </a:cubicBezTo>
                <a:cubicBezTo>
                  <a:pt x="1010557" y="3685566"/>
                  <a:pt x="987734" y="3763655"/>
                  <a:pt x="1013551" y="3866921"/>
                </a:cubicBezTo>
                <a:cubicBezTo>
                  <a:pt x="1022323" y="3902009"/>
                  <a:pt x="1035274" y="3937633"/>
                  <a:pt x="1057619" y="3966072"/>
                </a:cubicBezTo>
                <a:cubicBezTo>
                  <a:pt x="1100391" y="4020509"/>
                  <a:pt x="1173909" y="4034214"/>
                  <a:pt x="1233889" y="4054207"/>
                </a:cubicBezTo>
                <a:cubicBezTo>
                  <a:pt x="1329368" y="4046863"/>
                  <a:pt x="1425810" y="4047561"/>
                  <a:pt x="1520327" y="4032174"/>
                </a:cubicBezTo>
                <a:cubicBezTo>
                  <a:pt x="1584555" y="4021718"/>
                  <a:pt x="1646613" y="3999747"/>
                  <a:pt x="1707614" y="3977089"/>
                </a:cubicBezTo>
                <a:cubicBezTo>
                  <a:pt x="1857136" y="3921552"/>
                  <a:pt x="1986445" y="3852155"/>
                  <a:pt x="2115238" y="3756752"/>
                </a:cubicBezTo>
                <a:cubicBezTo>
                  <a:pt x="2349454" y="3583259"/>
                  <a:pt x="2463819" y="3515199"/>
                  <a:pt x="2610997" y="3316077"/>
                </a:cubicBezTo>
                <a:cubicBezTo>
                  <a:pt x="2639457" y="3277573"/>
                  <a:pt x="2662409" y="3235287"/>
                  <a:pt x="2688115" y="3194892"/>
                </a:cubicBezTo>
                <a:cubicBezTo>
                  <a:pt x="2699132" y="3154497"/>
                  <a:pt x="2719771" y="3115553"/>
                  <a:pt x="2721166" y="3073706"/>
                </a:cubicBezTo>
                <a:cubicBezTo>
                  <a:pt x="2723503" y="3003586"/>
                  <a:pt x="2725188" y="2929527"/>
                  <a:pt x="2699132" y="2864386"/>
                </a:cubicBezTo>
                <a:cubicBezTo>
                  <a:pt x="2685493" y="2830290"/>
                  <a:pt x="2642332" y="2817434"/>
                  <a:pt x="2610997" y="2798285"/>
                </a:cubicBezTo>
                <a:cubicBezTo>
                  <a:pt x="2491540" y="2725283"/>
                  <a:pt x="2494465" y="2742291"/>
                  <a:pt x="2346592" y="2721166"/>
                </a:cubicBezTo>
                <a:cubicBezTo>
                  <a:pt x="2236423" y="2732183"/>
                  <a:pt x="2123768" y="2728467"/>
                  <a:pt x="2016086" y="2754217"/>
                </a:cubicBezTo>
                <a:cubicBezTo>
                  <a:pt x="1883671" y="2785882"/>
                  <a:pt x="1794968" y="2880301"/>
                  <a:pt x="1696597" y="2963538"/>
                </a:cubicBezTo>
                <a:cubicBezTo>
                  <a:pt x="1632953" y="3076683"/>
                  <a:pt x="1533668" y="3223055"/>
                  <a:pt x="1531344" y="3360145"/>
                </a:cubicBezTo>
                <a:cubicBezTo>
                  <a:pt x="1528897" y="3504516"/>
                  <a:pt x="1550810" y="3649874"/>
                  <a:pt x="1586428" y="3789803"/>
                </a:cubicBezTo>
                <a:cubicBezTo>
                  <a:pt x="1603058" y="3855134"/>
                  <a:pt x="1645714" y="3911709"/>
                  <a:pt x="1685580" y="3966072"/>
                </a:cubicBezTo>
                <a:cubicBezTo>
                  <a:pt x="1777659" y="4091634"/>
                  <a:pt x="1877722" y="4170336"/>
                  <a:pt x="2016086" y="4241494"/>
                </a:cubicBezTo>
                <a:cubicBezTo>
                  <a:pt x="2079158" y="4273931"/>
                  <a:pt x="2145828" y="4300463"/>
                  <a:pt x="2214390" y="4318612"/>
                </a:cubicBezTo>
                <a:cubicBezTo>
                  <a:pt x="2271632" y="4333764"/>
                  <a:pt x="2331903" y="4333301"/>
                  <a:pt x="2390660" y="4340646"/>
                </a:cubicBezTo>
                <a:cubicBezTo>
                  <a:pt x="2486139" y="4333301"/>
                  <a:pt x="2583617" y="4339386"/>
                  <a:pt x="2677098" y="4318612"/>
                </a:cubicBezTo>
                <a:cubicBezTo>
                  <a:pt x="2718904" y="4309322"/>
                  <a:pt x="2754367" y="4279927"/>
                  <a:pt x="2787267" y="4252511"/>
                </a:cubicBezTo>
                <a:cubicBezTo>
                  <a:pt x="2821238" y="4224202"/>
                  <a:pt x="2850432" y="4189854"/>
                  <a:pt x="2875402" y="4153359"/>
                </a:cubicBezTo>
                <a:cubicBezTo>
                  <a:pt x="2920898" y="4086864"/>
                  <a:pt x="2957251" y="3974950"/>
                  <a:pt x="2974554" y="3899971"/>
                </a:cubicBezTo>
                <a:cubicBezTo>
                  <a:pt x="2985415" y="3852907"/>
                  <a:pt x="2989243" y="3804492"/>
                  <a:pt x="2996588" y="3756752"/>
                </a:cubicBezTo>
                <a:cubicBezTo>
                  <a:pt x="2985571" y="3642911"/>
                  <a:pt x="2981117" y="3528243"/>
                  <a:pt x="2963537" y="3415229"/>
                </a:cubicBezTo>
                <a:cubicBezTo>
                  <a:pt x="2955318" y="3362395"/>
                  <a:pt x="2938040" y="3311134"/>
                  <a:pt x="2919469" y="3260993"/>
                </a:cubicBezTo>
                <a:cubicBezTo>
                  <a:pt x="2879250" y="3152402"/>
                  <a:pt x="2827844" y="3064544"/>
                  <a:pt x="2754216" y="2974554"/>
                </a:cubicBezTo>
                <a:cubicBezTo>
                  <a:pt x="2694561" y="2901642"/>
                  <a:pt x="2631209" y="2847662"/>
                  <a:pt x="2544896" y="2809301"/>
                </a:cubicBezTo>
                <a:cubicBezTo>
                  <a:pt x="2517224" y="2797002"/>
                  <a:pt x="2486139" y="2794612"/>
                  <a:pt x="2456761" y="2787268"/>
                </a:cubicBezTo>
                <a:cubicBezTo>
                  <a:pt x="2383315" y="2805629"/>
                  <a:pt x="2306378" y="2813406"/>
                  <a:pt x="2236424" y="2842352"/>
                </a:cubicBezTo>
                <a:cubicBezTo>
                  <a:pt x="2197735" y="2858361"/>
                  <a:pt x="2166068" y="2889074"/>
                  <a:pt x="2137272" y="2919470"/>
                </a:cubicBezTo>
                <a:cubicBezTo>
                  <a:pt x="2035981" y="3026387"/>
                  <a:pt x="2006132" y="3115648"/>
                  <a:pt x="1938968" y="3249976"/>
                </a:cubicBezTo>
                <a:cubicBezTo>
                  <a:pt x="1898627" y="3471853"/>
                  <a:pt x="1883884" y="3493483"/>
                  <a:pt x="1883884" y="3712685"/>
                </a:cubicBezTo>
                <a:cubicBezTo>
                  <a:pt x="1883884" y="3897190"/>
                  <a:pt x="1880138" y="3980199"/>
                  <a:pt x="1972019" y="4142342"/>
                </a:cubicBezTo>
                <a:cubicBezTo>
                  <a:pt x="2000300" y="4192249"/>
                  <a:pt x="2041626" y="4233983"/>
                  <a:pt x="2082188" y="4274545"/>
                </a:cubicBezTo>
                <a:cubicBezTo>
                  <a:pt x="2122750" y="4315107"/>
                  <a:pt x="2165041" y="4355469"/>
                  <a:pt x="2214390" y="4384713"/>
                </a:cubicBezTo>
                <a:cubicBezTo>
                  <a:pt x="2336449" y="4457044"/>
                  <a:pt x="2400932" y="4453856"/>
                  <a:pt x="2533879" y="4472848"/>
                </a:cubicBezTo>
                <a:cubicBezTo>
                  <a:pt x="2644048" y="4461831"/>
                  <a:pt x="2756194" y="4463318"/>
                  <a:pt x="2864385" y="4439798"/>
                </a:cubicBezTo>
                <a:cubicBezTo>
                  <a:pt x="2927055" y="4426174"/>
                  <a:pt x="2984501" y="4393662"/>
                  <a:pt x="3040655" y="4362680"/>
                </a:cubicBezTo>
                <a:cubicBezTo>
                  <a:pt x="3091494" y="4334631"/>
                  <a:pt x="3138349" y="4299569"/>
                  <a:pt x="3183874" y="4263528"/>
                </a:cubicBezTo>
                <a:cubicBezTo>
                  <a:pt x="3288372" y="4180800"/>
                  <a:pt x="3336171" y="4132960"/>
                  <a:pt x="3393195" y="4010140"/>
                </a:cubicBezTo>
                <a:cubicBezTo>
                  <a:pt x="3417646" y="3957475"/>
                  <a:pt x="3429918" y="3899971"/>
                  <a:pt x="3448279" y="3844887"/>
                </a:cubicBezTo>
                <a:cubicBezTo>
                  <a:pt x="3462231" y="3635615"/>
                  <a:pt x="3477979" y="3585757"/>
                  <a:pt x="3404212" y="3338111"/>
                </a:cubicBezTo>
                <a:cubicBezTo>
                  <a:pt x="3384967" y="3273502"/>
                  <a:pt x="3346563" y="3214965"/>
                  <a:pt x="3305060" y="3161841"/>
                </a:cubicBezTo>
                <a:cubicBezTo>
                  <a:pt x="3190501" y="3015205"/>
                  <a:pt x="3049740" y="2917995"/>
                  <a:pt x="2886419" y="2831335"/>
                </a:cubicBezTo>
                <a:cubicBezTo>
                  <a:pt x="2790572" y="2780478"/>
                  <a:pt x="2692996" y="2729958"/>
                  <a:pt x="2588963" y="2699133"/>
                </a:cubicBezTo>
                <a:cubicBezTo>
                  <a:pt x="2492859" y="2670658"/>
                  <a:pt x="2390660" y="2669754"/>
                  <a:pt x="2291508" y="2655065"/>
                </a:cubicBezTo>
                <a:cubicBezTo>
                  <a:pt x="2111566" y="2666082"/>
                  <a:pt x="1928753" y="2654264"/>
                  <a:pt x="1751681" y="2688116"/>
                </a:cubicBezTo>
                <a:cubicBezTo>
                  <a:pt x="1633520" y="2710706"/>
                  <a:pt x="1468902" y="2844447"/>
                  <a:pt x="1399142" y="2941504"/>
                </a:cubicBezTo>
                <a:cubicBezTo>
                  <a:pt x="1353124" y="3005529"/>
                  <a:pt x="1325696" y="3081051"/>
                  <a:pt x="1288973" y="3150824"/>
                </a:cubicBezTo>
                <a:cubicBezTo>
                  <a:pt x="1270612" y="3224270"/>
                  <a:pt x="1230399" y="3295536"/>
                  <a:pt x="1233889" y="3371162"/>
                </a:cubicBezTo>
                <a:cubicBezTo>
                  <a:pt x="1241627" y="3538828"/>
                  <a:pt x="1274015" y="3706090"/>
                  <a:pt x="1322024" y="3866921"/>
                </a:cubicBezTo>
                <a:cubicBezTo>
                  <a:pt x="1348347" y="3955103"/>
                  <a:pt x="1398724" y="4035886"/>
                  <a:pt x="1454226" y="4109292"/>
                </a:cubicBezTo>
                <a:cubicBezTo>
                  <a:pt x="1588865" y="4287363"/>
                  <a:pt x="1730143" y="4375810"/>
                  <a:pt x="1927951" y="4472848"/>
                </a:cubicBezTo>
                <a:cubicBezTo>
                  <a:pt x="2031425" y="4523609"/>
                  <a:pt x="2137735" y="4569722"/>
                  <a:pt x="2247441" y="4605051"/>
                </a:cubicBezTo>
                <a:cubicBezTo>
                  <a:pt x="2355123" y="4639728"/>
                  <a:pt x="2466252" y="4664218"/>
                  <a:pt x="2577947" y="4682169"/>
                </a:cubicBezTo>
                <a:cubicBezTo>
                  <a:pt x="2672495" y="4697364"/>
                  <a:pt x="2768906" y="4696858"/>
                  <a:pt x="2864385" y="4704203"/>
                </a:cubicBezTo>
                <a:cubicBezTo>
                  <a:pt x="2948848" y="4700531"/>
                  <a:pt x="3034042" y="4704870"/>
                  <a:pt x="3117773" y="4693186"/>
                </a:cubicBezTo>
                <a:cubicBezTo>
                  <a:pt x="3192753" y="4682724"/>
                  <a:pt x="3266496" y="4662654"/>
                  <a:pt x="3338110" y="4638101"/>
                </a:cubicBezTo>
                <a:cubicBezTo>
                  <a:pt x="3453549" y="4598522"/>
                  <a:pt x="3535055" y="4554156"/>
                  <a:pt x="3613532" y="4461831"/>
                </a:cubicBezTo>
                <a:cubicBezTo>
                  <a:pt x="3698369" y="4362023"/>
                  <a:pt x="3703952" y="4300741"/>
                  <a:pt x="3745734" y="4175393"/>
                </a:cubicBezTo>
                <a:cubicBezTo>
                  <a:pt x="3753369" y="4076145"/>
                  <a:pt x="3769448" y="3953726"/>
                  <a:pt x="3745734" y="3855904"/>
                </a:cubicBezTo>
                <a:cubicBezTo>
                  <a:pt x="3715963" y="3733100"/>
                  <a:pt x="3608388" y="3553608"/>
                  <a:pt x="3536414" y="3459297"/>
                </a:cubicBezTo>
                <a:cubicBezTo>
                  <a:pt x="3401285" y="3282231"/>
                  <a:pt x="3312855" y="3207433"/>
                  <a:pt x="3128790" y="3084723"/>
                </a:cubicBezTo>
                <a:cubicBezTo>
                  <a:pt x="2956644" y="2969959"/>
                  <a:pt x="2779089" y="2865621"/>
                  <a:pt x="2577947" y="2809301"/>
                </a:cubicBezTo>
                <a:cubicBezTo>
                  <a:pt x="2488415" y="2784232"/>
                  <a:pt x="2394332" y="2779923"/>
                  <a:pt x="2302525" y="2765234"/>
                </a:cubicBezTo>
                <a:cubicBezTo>
                  <a:pt x="2225407" y="2772579"/>
                  <a:pt x="2146836" y="2770659"/>
                  <a:pt x="2071171" y="2787268"/>
                </a:cubicBezTo>
                <a:cubicBezTo>
                  <a:pt x="1995166" y="2803952"/>
                  <a:pt x="1919287" y="2827384"/>
                  <a:pt x="1850833" y="2864386"/>
                </a:cubicBezTo>
                <a:cubicBezTo>
                  <a:pt x="1715803" y="2937375"/>
                  <a:pt x="1596601" y="3063147"/>
                  <a:pt x="1520327" y="3194892"/>
                </a:cubicBezTo>
                <a:cubicBezTo>
                  <a:pt x="1478289" y="3267503"/>
                  <a:pt x="1454226" y="3349128"/>
                  <a:pt x="1421175" y="3426246"/>
                </a:cubicBezTo>
                <a:cubicBezTo>
                  <a:pt x="1396319" y="3625098"/>
                  <a:pt x="1362572" y="3745037"/>
                  <a:pt x="1410159" y="3944039"/>
                </a:cubicBezTo>
                <a:cubicBezTo>
                  <a:pt x="1464692" y="4172087"/>
                  <a:pt x="1541699" y="4262866"/>
                  <a:pt x="1707614" y="4428781"/>
                </a:cubicBezTo>
                <a:cubicBezTo>
                  <a:pt x="1882540" y="4603707"/>
                  <a:pt x="1960296" y="4651492"/>
                  <a:pt x="2192356" y="4737253"/>
                </a:cubicBezTo>
                <a:cubicBezTo>
                  <a:pt x="2397524" y="4813076"/>
                  <a:pt x="2454916" y="4805277"/>
                  <a:pt x="2666081" y="4825388"/>
                </a:cubicBezTo>
                <a:cubicBezTo>
                  <a:pt x="2732182" y="4818043"/>
                  <a:pt x="2799749" y="4819023"/>
                  <a:pt x="2864385" y="4803354"/>
                </a:cubicBezTo>
                <a:cubicBezTo>
                  <a:pt x="2999168" y="4770679"/>
                  <a:pt x="3051374" y="4722762"/>
                  <a:pt x="3161841" y="4649118"/>
                </a:cubicBezTo>
                <a:cubicBezTo>
                  <a:pt x="3191219" y="4605051"/>
                  <a:pt x="3227781" y="4565004"/>
                  <a:pt x="3249975" y="4516916"/>
                </a:cubicBezTo>
                <a:cubicBezTo>
                  <a:pt x="3284997" y="4441036"/>
                  <a:pt x="3312665" y="4263364"/>
                  <a:pt x="3327094" y="4186410"/>
                </a:cubicBezTo>
                <a:cubicBezTo>
                  <a:pt x="3312405" y="4076241"/>
                  <a:pt x="3303929" y="3965064"/>
                  <a:pt x="3283026" y="3855904"/>
                </a:cubicBezTo>
                <a:cubicBezTo>
                  <a:pt x="3270788" y="3791992"/>
                  <a:pt x="3251528" y="3729266"/>
                  <a:pt x="3227942" y="3668617"/>
                </a:cubicBezTo>
                <a:cubicBezTo>
                  <a:pt x="3168143" y="3514847"/>
                  <a:pt x="3107994" y="3412101"/>
                  <a:pt x="3007604" y="3283027"/>
                </a:cubicBezTo>
                <a:cubicBezTo>
                  <a:pt x="2978374" y="3245446"/>
                  <a:pt x="2848584" y="3103886"/>
                  <a:pt x="2798284" y="3073706"/>
                </a:cubicBezTo>
                <a:cubicBezTo>
                  <a:pt x="2712943" y="3022502"/>
                  <a:pt x="2650107" y="3027185"/>
                  <a:pt x="2555913" y="3018622"/>
                </a:cubicBezTo>
                <a:cubicBezTo>
                  <a:pt x="2511845" y="3025967"/>
                  <a:pt x="2464681" y="3022843"/>
                  <a:pt x="2423710" y="3040656"/>
                </a:cubicBezTo>
                <a:cubicBezTo>
                  <a:pt x="2349606" y="3072875"/>
                  <a:pt x="2222065" y="3200977"/>
                  <a:pt x="2181339" y="3260993"/>
                </a:cubicBezTo>
                <a:cubicBezTo>
                  <a:pt x="2144453" y="3315351"/>
                  <a:pt x="2122582" y="3378506"/>
                  <a:pt x="2093204" y="3437263"/>
                </a:cubicBezTo>
                <a:cubicBezTo>
                  <a:pt x="2078515" y="3507036"/>
                  <a:pt x="2047908" y="3575291"/>
                  <a:pt x="2049137" y="3646583"/>
                </a:cubicBezTo>
                <a:cubicBezTo>
                  <a:pt x="2051626" y="3790953"/>
                  <a:pt x="2072641" y="3935345"/>
                  <a:pt x="2104221" y="4076241"/>
                </a:cubicBezTo>
                <a:cubicBezTo>
                  <a:pt x="2120779" y="4150114"/>
                  <a:pt x="2150819" y="4222268"/>
                  <a:pt x="2192356" y="4285562"/>
                </a:cubicBezTo>
                <a:cubicBezTo>
                  <a:pt x="2229398" y="4342007"/>
                  <a:pt x="2282855" y="4386605"/>
                  <a:pt x="2335575" y="4428781"/>
                </a:cubicBezTo>
                <a:cubicBezTo>
                  <a:pt x="2449095" y="4519597"/>
                  <a:pt x="2552420" y="4572295"/>
                  <a:pt x="2688115" y="4616068"/>
                </a:cubicBezTo>
                <a:cubicBezTo>
                  <a:pt x="2745755" y="4634662"/>
                  <a:pt x="2805628" y="4645446"/>
                  <a:pt x="2864385" y="4660135"/>
                </a:cubicBezTo>
                <a:lnTo>
                  <a:pt x="3183874" y="4649118"/>
                </a:lnTo>
                <a:cubicBezTo>
                  <a:pt x="3242465" y="4639797"/>
                  <a:pt x="3296063" y="4609549"/>
                  <a:pt x="3349127" y="4583017"/>
                </a:cubicBezTo>
                <a:cubicBezTo>
                  <a:pt x="3438138" y="4538512"/>
                  <a:pt x="3538158" y="4457465"/>
                  <a:pt x="3602515" y="4384713"/>
                </a:cubicBezTo>
                <a:cubicBezTo>
                  <a:pt x="3694358" y="4280890"/>
                  <a:pt x="3758515" y="4164719"/>
                  <a:pt x="3822853" y="4043191"/>
                </a:cubicBezTo>
                <a:cubicBezTo>
                  <a:pt x="3857431" y="3977876"/>
                  <a:pt x="3896455" y="3914234"/>
                  <a:pt x="3922004" y="3844887"/>
                </a:cubicBezTo>
                <a:cubicBezTo>
                  <a:pt x="3952068" y="3763285"/>
                  <a:pt x="3990918" y="3555404"/>
                  <a:pt x="4010139" y="3459297"/>
                </a:cubicBezTo>
                <a:cubicBezTo>
                  <a:pt x="4002795" y="3345456"/>
                  <a:pt x="4009129" y="3229898"/>
                  <a:pt x="3988106" y="3117774"/>
                </a:cubicBezTo>
                <a:cubicBezTo>
                  <a:pt x="3975664" y="3051416"/>
                  <a:pt x="3938776" y="2992017"/>
                  <a:pt x="3910988" y="2930487"/>
                </a:cubicBezTo>
                <a:cubicBezTo>
                  <a:pt x="3852333" y="2800608"/>
                  <a:pt x="3841733" y="2755787"/>
                  <a:pt x="3723701" y="2677099"/>
                </a:cubicBezTo>
                <a:cubicBezTo>
                  <a:pt x="3643912" y="2623906"/>
                  <a:pt x="3560853" y="2611599"/>
                  <a:pt x="3470313" y="2588964"/>
                </a:cubicBezTo>
                <a:cubicBezTo>
                  <a:pt x="3389523" y="2603653"/>
                  <a:pt x="3305597" y="2606337"/>
                  <a:pt x="3227942" y="2633031"/>
                </a:cubicBezTo>
                <a:cubicBezTo>
                  <a:pt x="3185550" y="2647603"/>
                  <a:pt x="3151928" y="2681118"/>
                  <a:pt x="3117773" y="2710150"/>
                </a:cubicBezTo>
                <a:cubicBezTo>
                  <a:pt x="3030075" y="2784693"/>
                  <a:pt x="2956103" y="2875746"/>
                  <a:pt x="2897436" y="2974554"/>
                </a:cubicBezTo>
                <a:cubicBezTo>
                  <a:pt x="2859705" y="3038100"/>
                  <a:pt x="2831335" y="3106757"/>
                  <a:pt x="2798284" y="3172858"/>
                </a:cubicBezTo>
                <a:cubicBezTo>
                  <a:pt x="2787267" y="3231615"/>
                  <a:pt x="2766656" y="3289364"/>
                  <a:pt x="2765233" y="3349128"/>
                </a:cubicBezTo>
                <a:cubicBezTo>
                  <a:pt x="2762954" y="3444862"/>
                  <a:pt x="2763418" y="3542822"/>
                  <a:pt x="2787267" y="3635566"/>
                </a:cubicBezTo>
                <a:cubicBezTo>
                  <a:pt x="2797695" y="3676117"/>
                  <a:pt x="2832219" y="3707913"/>
                  <a:pt x="2864385" y="3734718"/>
                </a:cubicBezTo>
                <a:cubicBezTo>
                  <a:pt x="2953908" y="3809320"/>
                  <a:pt x="3029505" y="3810234"/>
                  <a:pt x="3139807" y="3833870"/>
                </a:cubicBezTo>
                <a:cubicBezTo>
                  <a:pt x="3279354" y="3822853"/>
                  <a:pt x="3420689" y="3825661"/>
                  <a:pt x="3558448" y="3800819"/>
                </a:cubicBezTo>
                <a:cubicBezTo>
                  <a:pt x="3726107" y="3770585"/>
                  <a:pt x="3902665" y="3670562"/>
                  <a:pt x="4043190" y="3580482"/>
                </a:cubicBezTo>
                <a:cubicBezTo>
                  <a:pt x="4174732" y="3496160"/>
                  <a:pt x="4284436" y="3413422"/>
                  <a:pt x="4384713" y="3294044"/>
                </a:cubicBezTo>
                <a:cubicBezTo>
                  <a:pt x="4418778" y="3253490"/>
                  <a:pt x="4449162" y="3209212"/>
                  <a:pt x="4472848" y="3161841"/>
                </a:cubicBezTo>
                <a:cubicBezTo>
                  <a:pt x="4497262" y="3113012"/>
                  <a:pt x="4509571" y="3059017"/>
                  <a:pt x="4527932" y="3007605"/>
                </a:cubicBezTo>
                <a:cubicBezTo>
                  <a:pt x="4534838" y="2917833"/>
                  <a:pt x="4551042" y="2799288"/>
                  <a:pt x="4527932" y="2710150"/>
                </a:cubicBezTo>
                <a:cubicBezTo>
                  <a:pt x="4514737" y="2659253"/>
                  <a:pt x="4490174" y="2611216"/>
                  <a:pt x="4461831" y="2566930"/>
                </a:cubicBezTo>
                <a:cubicBezTo>
                  <a:pt x="4393503" y="2460167"/>
                  <a:pt x="4307707" y="2386592"/>
                  <a:pt x="4197426" y="2324559"/>
                </a:cubicBezTo>
                <a:cubicBezTo>
                  <a:pt x="4134380" y="2289096"/>
                  <a:pt x="4067916" y="2258782"/>
                  <a:pt x="3999122" y="2236424"/>
                </a:cubicBezTo>
                <a:cubicBezTo>
                  <a:pt x="3920328" y="2210816"/>
                  <a:pt x="3837541" y="2199701"/>
                  <a:pt x="3756751" y="2181340"/>
                </a:cubicBezTo>
                <a:cubicBezTo>
                  <a:pt x="3609051" y="2188725"/>
                  <a:pt x="3468895" y="2184182"/>
                  <a:pt x="3327094" y="2236424"/>
                </a:cubicBezTo>
                <a:cubicBezTo>
                  <a:pt x="3149907" y="2301704"/>
                  <a:pt x="3108586" y="2354366"/>
                  <a:pt x="2974554" y="2467778"/>
                </a:cubicBezTo>
                <a:cubicBezTo>
                  <a:pt x="2899202" y="2607718"/>
                  <a:pt x="2873590" y="2631680"/>
                  <a:pt x="2842351" y="2798285"/>
                </a:cubicBezTo>
                <a:cubicBezTo>
                  <a:pt x="2832177" y="2852546"/>
                  <a:pt x="2835006" y="2908454"/>
                  <a:pt x="2831334" y="2963538"/>
                </a:cubicBezTo>
                <a:cubicBezTo>
                  <a:pt x="2849696" y="3070034"/>
                  <a:pt x="2857764" y="3178828"/>
                  <a:pt x="2886419" y="3283027"/>
                </a:cubicBezTo>
                <a:cubicBezTo>
                  <a:pt x="2916775" y="3393412"/>
                  <a:pt x="2961512" y="3418115"/>
                  <a:pt x="3051672" y="3470313"/>
                </a:cubicBezTo>
                <a:cubicBezTo>
                  <a:pt x="3087204" y="3490884"/>
                  <a:pt x="3122515" y="3513600"/>
                  <a:pt x="3161841" y="3525398"/>
                </a:cubicBezTo>
                <a:cubicBezTo>
                  <a:pt x="3197190" y="3536003"/>
                  <a:pt x="3235286" y="3532743"/>
                  <a:pt x="3272009" y="3536415"/>
                </a:cubicBezTo>
                <a:cubicBezTo>
                  <a:pt x="3308732" y="3532743"/>
                  <a:pt x="3346828" y="3536003"/>
                  <a:pt x="3382178" y="3525398"/>
                </a:cubicBezTo>
                <a:cubicBezTo>
                  <a:pt x="3516552" y="3485085"/>
                  <a:pt x="3609454" y="3366547"/>
                  <a:pt x="3690650" y="3260993"/>
                </a:cubicBezTo>
                <a:cubicBezTo>
                  <a:pt x="3732299" y="3206850"/>
                  <a:pt x="3777752" y="3154938"/>
                  <a:pt x="3811836" y="3095740"/>
                </a:cubicBezTo>
                <a:cubicBezTo>
                  <a:pt x="3876306" y="2983766"/>
                  <a:pt x="3924624" y="2835677"/>
                  <a:pt x="3955055" y="2710150"/>
                </a:cubicBezTo>
                <a:cubicBezTo>
                  <a:pt x="3969139" y="2652052"/>
                  <a:pt x="3977089" y="2592637"/>
                  <a:pt x="3988106" y="2533880"/>
                </a:cubicBezTo>
                <a:cubicBezTo>
                  <a:pt x="3972813" y="2335077"/>
                  <a:pt x="3994293" y="2278865"/>
                  <a:pt x="3922004" y="2126256"/>
                </a:cubicBezTo>
                <a:cubicBezTo>
                  <a:pt x="3907173" y="2094947"/>
                  <a:pt x="3892377" y="2061620"/>
                  <a:pt x="3866920" y="2038121"/>
                </a:cubicBezTo>
                <a:cubicBezTo>
                  <a:pt x="3816456" y="1991538"/>
                  <a:pt x="3729850" y="1984266"/>
                  <a:pt x="3668616" y="1972019"/>
                </a:cubicBezTo>
                <a:cubicBezTo>
                  <a:pt x="3584153" y="1986708"/>
                  <a:pt x="3497216" y="1991035"/>
                  <a:pt x="3415228" y="2016087"/>
                </a:cubicBezTo>
                <a:cubicBezTo>
                  <a:pt x="3363374" y="2031931"/>
                  <a:pt x="3316875" y="2062760"/>
                  <a:pt x="3272009" y="2093205"/>
                </a:cubicBezTo>
                <a:cubicBezTo>
                  <a:pt x="3173402" y="2160117"/>
                  <a:pt x="3020854" y="2293853"/>
                  <a:pt x="2952520" y="2390660"/>
                </a:cubicBezTo>
                <a:cubicBezTo>
                  <a:pt x="2864301" y="2515637"/>
                  <a:pt x="2836068" y="2617573"/>
                  <a:pt x="2787267" y="2754217"/>
                </a:cubicBezTo>
                <a:cubicBezTo>
                  <a:pt x="2781344" y="2843063"/>
                  <a:pt x="2763198" y="3008491"/>
                  <a:pt x="2787267" y="3095740"/>
                </a:cubicBezTo>
                <a:cubicBezTo>
                  <a:pt x="2816987" y="3203474"/>
                  <a:pt x="2898048" y="3286612"/>
                  <a:pt x="2985571" y="3349128"/>
                </a:cubicBezTo>
                <a:cubicBezTo>
                  <a:pt x="3044509" y="3391226"/>
                  <a:pt x="3105353" y="3433045"/>
                  <a:pt x="3172857" y="3459297"/>
                </a:cubicBezTo>
                <a:cubicBezTo>
                  <a:pt x="3306093" y="3511111"/>
                  <a:pt x="3463648" y="3507438"/>
                  <a:pt x="3602515" y="3514381"/>
                </a:cubicBezTo>
                <a:cubicBezTo>
                  <a:pt x="3749407" y="3492347"/>
                  <a:pt x="3899090" y="3484305"/>
                  <a:pt x="4043190" y="3448280"/>
                </a:cubicBezTo>
                <a:cubicBezTo>
                  <a:pt x="4092684" y="3435907"/>
                  <a:pt x="4134812" y="3402081"/>
                  <a:pt x="4175392" y="3371162"/>
                </a:cubicBezTo>
                <a:cubicBezTo>
                  <a:pt x="4254567" y="3310838"/>
                  <a:pt x="4303859" y="3242789"/>
                  <a:pt x="4340645" y="3150824"/>
                </a:cubicBezTo>
                <a:cubicBezTo>
                  <a:pt x="4360503" y="3101179"/>
                  <a:pt x="4370024" y="3048000"/>
                  <a:pt x="4384713" y="2996588"/>
                </a:cubicBezTo>
                <a:cubicBezTo>
                  <a:pt x="4391050" y="2901540"/>
                  <a:pt x="4407755" y="2761130"/>
                  <a:pt x="4384713" y="2666082"/>
                </a:cubicBezTo>
                <a:cubicBezTo>
                  <a:pt x="4368003" y="2597155"/>
                  <a:pt x="4334873" y="2533246"/>
                  <a:pt x="4307595" y="2467778"/>
                </a:cubicBezTo>
                <a:cubicBezTo>
                  <a:pt x="4279774" y="2401007"/>
                  <a:pt x="4255349" y="2332280"/>
                  <a:pt x="4219460" y="2269475"/>
                </a:cubicBezTo>
                <a:cubicBezTo>
                  <a:pt x="4143377" y="2136330"/>
                  <a:pt x="4057309" y="2039655"/>
                  <a:pt x="3944038" y="1938969"/>
                </a:cubicBezTo>
                <a:cubicBezTo>
                  <a:pt x="3861316" y="1865438"/>
                  <a:pt x="3752710" y="1781483"/>
                  <a:pt x="3646583" y="1740665"/>
                </a:cubicBezTo>
                <a:cubicBezTo>
                  <a:pt x="3600854" y="1723077"/>
                  <a:pt x="3551103" y="1718632"/>
                  <a:pt x="3503363" y="1707615"/>
                </a:cubicBezTo>
                <a:lnTo>
                  <a:pt x="3216925" y="1718631"/>
                </a:lnTo>
                <a:cubicBezTo>
                  <a:pt x="3139773" y="1734457"/>
                  <a:pt x="3014172" y="1836671"/>
                  <a:pt x="2963537" y="1894901"/>
                </a:cubicBezTo>
                <a:cubicBezTo>
                  <a:pt x="2881023" y="1989792"/>
                  <a:pt x="2774855" y="2172556"/>
                  <a:pt x="2732183" y="2280492"/>
                </a:cubicBezTo>
                <a:cubicBezTo>
                  <a:pt x="2701395" y="2358368"/>
                  <a:pt x="2688115" y="2442073"/>
                  <a:pt x="2666081" y="2522863"/>
                </a:cubicBezTo>
                <a:cubicBezTo>
                  <a:pt x="2640854" y="2787752"/>
                  <a:pt x="2618498" y="2858056"/>
                  <a:pt x="2688115" y="3161841"/>
                </a:cubicBezTo>
                <a:cubicBezTo>
                  <a:pt x="2698810" y="3208512"/>
                  <a:pt x="2735106" y="3245812"/>
                  <a:pt x="2765233" y="3283027"/>
                </a:cubicBezTo>
                <a:cubicBezTo>
                  <a:pt x="2797910" y="3323392"/>
                  <a:pt x="2831902" y="3364825"/>
                  <a:pt x="2875402" y="3393195"/>
                </a:cubicBezTo>
                <a:cubicBezTo>
                  <a:pt x="2955286" y="3445293"/>
                  <a:pt x="3095607" y="3463677"/>
                  <a:pt x="3183874" y="3481330"/>
                </a:cubicBezTo>
                <a:cubicBezTo>
                  <a:pt x="3297715" y="3466641"/>
                  <a:pt x="3413907" y="3464567"/>
                  <a:pt x="3525397" y="3437263"/>
                </a:cubicBezTo>
                <a:cubicBezTo>
                  <a:pt x="3595657" y="3420057"/>
                  <a:pt x="3659771" y="3382973"/>
                  <a:pt x="3723701" y="3349128"/>
                </a:cubicBezTo>
                <a:cubicBezTo>
                  <a:pt x="3784938" y="3316709"/>
                  <a:pt x="3843466" y="3279060"/>
                  <a:pt x="3899971" y="3238959"/>
                </a:cubicBezTo>
                <a:cubicBezTo>
                  <a:pt x="3957499" y="3198133"/>
                  <a:pt x="4014375" y="3155650"/>
                  <a:pt x="4065224" y="3106757"/>
                </a:cubicBezTo>
                <a:cubicBezTo>
                  <a:pt x="4154624" y="3020795"/>
                  <a:pt x="4228966" y="2913983"/>
                  <a:pt x="4274544" y="2798285"/>
                </a:cubicBezTo>
                <a:cubicBezTo>
                  <a:pt x="4302405" y="2727561"/>
                  <a:pt x="4343008" y="2542002"/>
                  <a:pt x="4362679" y="2456762"/>
                </a:cubicBezTo>
                <a:cubicBezTo>
                  <a:pt x="4347990" y="2364955"/>
                  <a:pt x="4346610" y="2269999"/>
                  <a:pt x="4318612" y="2181340"/>
                </a:cubicBezTo>
                <a:cubicBezTo>
                  <a:pt x="4280194" y="2059684"/>
                  <a:pt x="4146424" y="1952389"/>
                  <a:pt x="4054207" y="1883885"/>
                </a:cubicBezTo>
                <a:cubicBezTo>
                  <a:pt x="3913205" y="1779141"/>
                  <a:pt x="3779157" y="1710723"/>
                  <a:pt x="3613532" y="1652530"/>
                </a:cubicBezTo>
                <a:cubicBezTo>
                  <a:pt x="3556391" y="1632454"/>
                  <a:pt x="3496019" y="1623152"/>
                  <a:pt x="3437262" y="1608463"/>
                </a:cubicBezTo>
                <a:cubicBezTo>
                  <a:pt x="3330766" y="1623152"/>
                  <a:pt x="3221430" y="1624025"/>
                  <a:pt x="3117773" y="1652530"/>
                </a:cubicBezTo>
                <a:cubicBezTo>
                  <a:pt x="3045841" y="1672311"/>
                  <a:pt x="2923345" y="1796233"/>
                  <a:pt x="2875402" y="1839817"/>
                </a:cubicBezTo>
                <a:cubicBezTo>
                  <a:pt x="2816027" y="1950084"/>
                  <a:pt x="2768266" y="2006866"/>
                  <a:pt x="2765233" y="2137272"/>
                </a:cubicBezTo>
                <a:cubicBezTo>
                  <a:pt x="2762751" y="2243993"/>
                  <a:pt x="2762542" y="2352915"/>
                  <a:pt x="2787267" y="2456762"/>
                </a:cubicBezTo>
                <a:cubicBezTo>
                  <a:pt x="2800251" y="2511293"/>
                  <a:pt x="2840181" y="2556374"/>
                  <a:pt x="2875402" y="2599981"/>
                </a:cubicBezTo>
                <a:cubicBezTo>
                  <a:pt x="2953450" y="2696612"/>
                  <a:pt x="3059951" y="2787990"/>
                  <a:pt x="3172857" y="2842352"/>
                </a:cubicBezTo>
                <a:cubicBezTo>
                  <a:pt x="3217861" y="2864020"/>
                  <a:pt x="3266906" y="2877639"/>
                  <a:pt x="3316077" y="2886419"/>
                </a:cubicBezTo>
                <a:cubicBezTo>
                  <a:pt x="3370424" y="2896124"/>
                  <a:pt x="3426246" y="2893764"/>
                  <a:pt x="3481330" y="2897436"/>
                </a:cubicBezTo>
                <a:cubicBezTo>
                  <a:pt x="3584154" y="2879075"/>
                  <a:pt x="3689370" y="2871047"/>
                  <a:pt x="3789802" y="2842352"/>
                </a:cubicBezTo>
                <a:cubicBezTo>
                  <a:pt x="3920051" y="2805138"/>
                  <a:pt x="3989837" y="2732396"/>
                  <a:pt x="4076241" y="2633031"/>
                </a:cubicBezTo>
                <a:cubicBezTo>
                  <a:pt x="4147802" y="2550736"/>
                  <a:pt x="4193444" y="2471496"/>
                  <a:pt x="4230477" y="2368627"/>
                </a:cubicBezTo>
                <a:cubicBezTo>
                  <a:pt x="4245863" y="2325888"/>
                  <a:pt x="4252510" y="2280492"/>
                  <a:pt x="4263527" y="2236424"/>
                </a:cubicBezTo>
                <a:cubicBezTo>
                  <a:pt x="4269142" y="2157819"/>
                  <a:pt x="4286162" y="2030826"/>
                  <a:pt x="4263527" y="1949986"/>
                </a:cubicBezTo>
                <a:cubicBezTo>
                  <a:pt x="4230319" y="1831388"/>
                  <a:pt x="4182238" y="1780562"/>
                  <a:pt x="4098274" y="1696598"/>
                </a:cubicBezTo>
                <a:cubicBezTo>
                  <a:pt x="4059671" y="1657995"/>
                  <a:pt x="4022233" y="1617127"/>
                  <a:pt x="3977089" y="1586429"/>
                </a:cubicBezTo>
                <a:cubicBezTo>
                  <a:pt x="3916666" y="1545341"/>
                  <a:pt x="3741508" y="1471235"/>
                  <a:pt x="3668616" y="1454227"/>
                </a:cubicBezTo>
                <a:cubicBezTo>
                  <a:pt x="3610951" y="1440772"/>
                  <a:pt x="3551103" y="1439538"/>
                  <a:pt x="3492347" y="1432193"/>
                </a:cubicBezTo>
                <a:cubicBezTo>
                  <a:pt x="3396867" y="1443210"/>
                  <a:pt x="3299009" y="1441372"/>
                  <a:pt x="3205908" y="1465244"/>
                </a:cubicBezTo>
                <a:cubicBezTo>
                  <a:pt x="3093886" y="1493968"/>
                  <a:pt x="3027349" y="1573959"/>
                  <a:pt x="2952520" y="1652530"/>
                </a:cubicBezTo>
                <a:cubicBezTo>
                  <a:pt x="2914870" y="1692063"/>
                  <a:pt x="2873049" y="1728572"/>
                  <a:pt x="2842351" y="1773716"/>
                </a:cubicBezTo>
                <a:cubicBezTo>
                  <a:pt x="2810029" y="1821248"/>
                  <a:pt x="2790939" y="1876540"/>
                  <a:pt x="2765233" y="1927952"/>
                </a:cubicBezTo>
                <a:cubicBezTo>
                  <a:pt x="2750544" y="1986709"/>
                  <a:pt x="2719790" y="2043673"/>
                  <a:pt x="2721166" y="2104222"/>
                </a:cubicBezTo>
                <a:cubicBezTo>
                  <a:pt x="2723539" y="2208646"/>
                  <a:pt x="2743220" y="2313604"/>
                  <a:pt x="2776250" y="2412694"/>
                </a:cubicBezTo>
                <a:cubicBezTo>
                  <a:pt x="2795578" y="2470677"/>
                  <a:pt x="2836091" y="2520131"/>
                  <a:pt x="2875402" y="2566930"/>
                </a:cubicBezTo>
                <a:cubicBezTo>
                  <a:pt x="2978548" y="2689723"/>
                  <a:pt x="3064605" y="2727826"/>
                  <a:pt x="3216925" y="2787268"/>
                </a:cubicBezTo>
                <a:cubicBezTo>
                  <a:pt x="3295905" y="2818090"/>
                  <a:pt x="3376718" y="2845182"/>
                  <a:pt x="3459296" y="2864386"/>
                </a:cubicBezTo>
                <a:cubicBezTo>
                  <a:pt x="3535172" y="2882032"/>
                  <a:pt x="3613532" y="2886419"/>
                  <a:pt x="3690650" y="2897436"/>
                </a:cubicBezTo>
                <a:cubicBezTo>
                  <a:pt x="3966941" y="2876183"/>
                  <a:pt x="4072133" y="2926464"/>
                  <a:pt x="4263527" y="2787268"/>
                </a:cubicBezTo>
                <a:cubicBezTo>
                  <a:pt x="4301328" y="2759776"/>
                  <a:pt x="4329628" y="2721167"/>
                  <a:pt x="4362679" y="2688116"/>
                </a:cubicBezTo>
                <a:cubicBezTo>
                  <a:pt x="4403043" y="2600661"/>
                  <a:pt x="4463295" y="2489374"/>
                  <a:pt x="4472848" y="2390660"/>
                </a:cubicBezTo>
                <a:cubicBezTo>
                  <a:pt x="4485727" y="2257581"/>
                  <a:pt x="4439702" y="2079179"/>
                  <a:pt x="4395730" y="1961003"/>
                </a:cubicBezTo>
                <a:cubicBezTo>
                  <a:pt x="4334162" y="1795538"/>
                  <a:pt x="4243077" y="1645508"/>
                  <a:pt x="4131325" y="1509311"/>
                </a:cubicBezTo>
                <a:cubicBezTo>
                  <a:pt x="4070359" y="1435009"/>
                  <a:pt x="4006121" y="1362393"/>
                  <a:pt x="3933021" y="1299991"/>
                </a:cubicBezTo>
                <a:cubicBezTo>
                  <a:pt x="3854767" y="1233189"/>
                  <a:pt x="3767196" y="1177749"/>
                  <a:pt x="3679633" y="1123721"/>
                </a:cubicBezTo>
                <a:cubicBezTo>
                  <a:pt x="3594330" y="1071087"/>
                  <a:pt x="3508682" y="1016739"/>
                  <a:pt x="3415228" y="980501"/>
                </a:cubicBezTo>
                <a:cubicBezTo>
                  <a:pt x="3220069" y="904827"/>
                  <a:pt x="3115892" y="913204"/>
                  <a:pt x="2919469" y="903383"/>
                </a:cubicBezTo>
                <a:cubicBezTo>
                  <a:pt x="2734693" y="932948"/>
                  <a:pt x="2649658" y="895903"/>
                  <a:pt x="2544896" y="1035586"/>
                </a:cubicBezTo>
                <a:cubicBezTo>
                  <a:pt x="2515335" y="1075001"/>
                  <a:pt x="2500829" y="1123721"/>
                  <a:pt x="2478795" y="1167788"/>
                </a:cubicBezTo>
                <a:cubicBezTo>
                  <a:pt x="2456761" y="1266940"/>
                  <a:pt x="2398330" y="1364694"/>
                  <a:pt x="2412694" y="1465244"/>
                </a:cubicBezTo>
                <a:cubicBezTo>
                  <a:pt x="2427383" y="1568068"/>
                  <a:pt x="2430963" y="1673103"/>
                  <a:pt x="2456761" y="1773716"/>
                </a:cubicBezTo>
                <a:cubicBezTo>
                  <a:pt x="2468432" y="1819235"/>
                  <a:pt x="2562386" y="1960882"/>
                  <a:pt x="2599980" y="1994053"/>
                </a:cubicBezTo>
                <a:cubicBezTo>
                  <a:pt x="2682515" y="2066878"/>
                  <a:pt x="2739225" y="2067423"/>
                  <a:pt x="2842351" y="2093205"/>
                </a:cubicBezTo>
                <a:cubicBezTo>
                  <a:pt x="2937831" y="2082188"/>
                  <a:pt x="3034738" y="2079954"/>
                  <a:pt x="3128790" y="2060154"/>
                </a:cubicBezTo>
                <a:cubicBezTo>
                  <a:pt x="3175506" y="2050319"/>
                  <a:pt x="3217954" y="2025728"/>
                  <a:pt x="3260992" y="2005070"/>
                </a:cubicBezTo>
                <a:cubicBezTo>
                  <a:pt x="3399314" y="1938676"/>
                  <a:pt x="3421174" y="1922547"/>
                  <a:pt x="3536414" y="1817783"/>
                </a:cubicBezTo>
                <a:cubicBezTo>
                  <a:pt x="3620472" y="1741367"/>
                  <a:pt x="3666367" y="1699344"/>
                  <a:pt x="3712684" y="1597446"/>
                </a:cubicBezTo>
                <a:cubicBezTo>
                  <a:pt x="3731905" y="1555159"/>
                  <a:pt x="3742062" y="1509311"/>
                  <a:pt x="3756751" y="1465244"/>
                </a:cubicBezTo>
                <a:cubicBezTo>
                  <a:pt x="3753079" y="1399143"/>
                  <a:pt x="3758236" y="1331952"/>
                  <a:pt x="3745734" y="1266940"/>
                </a:cubicBezTo>
                <a:cubicBezTo>
                  <a:pt x="3739531" y="1234685"/>
                  <a:pt x="3719887" y="1206134"/>
                  <a:pt x="3701667" y="1178805"/>
                </a:cubicBezTo>
                <a:cubicBezTo>
                  <a:pt x="3682887" y="1150634"/>
                  <a:pt x="3662004" y="1122837"/>
                  <a:pt x="3635566" y="1101687"/>
                </a:cubicBezTo>
                <a:cubicBezTo>
                  <a:pt x="3587110" y="1062922"/>
                  <a:pt x="3471595" y="1017240"/>
                  <a:pt x="3415228" y="1002535"/>
                </a:cubicBezTo>
                <a:cubicBezTo>
                  <a:pt x="3372000" y="991258"/>
                  <a:pt x="3327093" y="987846"/>
                  <a:pt x="3283026" y="980501"/>
                </a:cubicBezTo>
                <a:cubicBezTo>
                  <a:pt x="3172857" y="995190"/>
                  <a:pt x="3060739" y="999241"/>
                  <a:pt x="2952520" y="1024569"/>
                </a:cubicBezTo>
                <a:cubicBezTo>
                  <a:pt x="2886782" y="1039955"/>
                  <a:pt x="2826321" y="1072940"/>
                  <a:pt x="2765233" y="1101687"/>
                </a:cubicBezTo>
                <a:cubicBezTo>
                  <a:pt x="2701319" y="1131764"/>
                  <a:pt x="2635159" y="1159409"/>
                  <a:pt x="2577947" y="1200839"/>
                </a:cubicBezTo>
                <a:cubicBezTo>
                  <a:pt x="2516992" y="1244979"/>
                  <a:pt x="2396988" y="1381527"/>
                  <a:pt x="2357609" y="1454227"/>
                </a:cubicBezTo>
                <a:cubicBezTo>
                  <a:pt x="2333248" y="1499202"/>
                  <a:pt x="2320886" y="1549706"/>
                  <a:pt x="2302525" y="1597446"/>
                </a:cubicBezTo>
                <a:cubicBezTo>
                  <a:pt x="2295866" y="1670694"/>
                  <a:pt x="2276078" y="1768636"/>
                  <a:pt x="2313542" y="1839817"/>
                </a:cubicBezTo>
                <a:cubicBezTo>
                  <a:pt x="2361058" y="1930098"/>
                  <a:pt x="2457431" y="1954922"/>
                  <a:pt x="2544896" y="1983036"/>
                </a:cubicBezTo>
                <a:cubicBezTo>
                  <a:pt x="2599170" y="2000481"/>
                  <a:pt x="2655065" y="2012415"/>
                  <a:pt x="2710149" y="2027104"/>
                </a:cubicBezTo>
                <a:cubicBezTo>
                  <a:pt x="2890091" y="2019759"/>
                  <a:pt x="3071383" y="2028264"/>
                  <a:pt x="3249975" y="2005070"/>
                </a:cubicBezTo>
                <a:cubicBezTo>
                  <a:pt x="3356023" y="1991297"/>
                  <a:pt x="3458004" y="1953636"/>
                  <a:pt x="3558448" y="1916935"/>
                </a:cubicBezTo>
                <a:cubicBezTo>
                  <a:pt x="3744835" y="1848832"/>
                  <a:pt x="3866996" y="1785070"/>
                  <a:pt x="4010139" y="1652530"/>
                </a:cubicBezTo>
                <a:cubicBezTo>
                  <a:pt x="4052230" y="1613557"/>
                  <a:pt x="4083585" y="1564395"/>
                  <a:pt x="4120308" y="1520328"/>
                </a:cubicBezTo>
                <a:cubicBezTo>
                  <a:pt x="4170481" y="1357263"/>
                  <a:pt x="4207041" y="1301177"/>
                  <a:pt x="4142342" y="1101687"/>
                </a:cubicBezTo>
                <a:cubicBezTo>
                  <a:pt x="4114078" y="1014540"/>
                  <a:pt x="3944090" y="899743"/>
                  <a:pt x="3877937" y="859316"/>
                </a:cubicBezTo>
                <a:cubicBezTo>
                  <a:pt x="3799412" y="811328"/>
                  <a:pt x="3720245" y="763147"/>
                  <a:pt x="3635566" y="727113"/>
                </a:cubicBezTo>
                <a:cubicBezTo>
                  <a:pt x="3409417" y="630879"/>
                  <a:pt x="3274881" y="624768"/>
                  <a:pt x="3029638" y="583894"/>
                </a:cubicBezTo>
                <a:cubicBezTo>
                  <a:pt x="2853368" y="591239"/>
                  <a:pt x="2675850" y="583742"/>
                  <a:pt x="2500828" y="605928"/>
                </a:cubicBezTo>
                <a:cubicBezTo>
                  <a:pt x="2345351" y="625636"/>
                  <a:pt x="2193446" y="697142"/>
                  <a:pt x="2071171" y="793215"/>
                </a:cubicBezTo>
                <a:cubicBezTo>
                  <a:pt x="2022167" y="831718"/>
                  <a:pt x="1983036" y="881350"/>
                  <a:pt x="1938968" y="925417"/>
                </a:cubicBezTo>
                <a:cubicBezTo>
                  <a:pt x="1909517" y="1001991"/>
                  <a:pt x="1848849" y="1137578"/>
                  <a:pt x="1850833" y="1222872"/>
                </a:cubicBezTo>
                <a:cubicBezTo>
                  <a:pt x="1853332" y="1330348"/>
                  <a:pt x="1867664" y="1438365"/>
                  <a:pt x="1894901" y="1542362"/>
                </a:cubicBezTo>
                <a:cubicBezTo>
                  <a:pt x="1925704" y="1659973"/>
                  <a:pt x="1998457" y="1720133"/>
                  <a:pt x="2093204" y="1784733"/>
                </a:cubicBezTo>
                <a:cubicBezTo>
                  <a:pt x="2131222" y="1810654"/>
                  <a:pt x="2171802" y="1833412"/>
                  <a:pt x="2214390" y="1850834"/>
                </a:cubicBezTo>
                <a:cubicBezTo>
                  <a:pt x="2253143" y="1866688"/>
                  <a:pt x="2295180" y="1872868"/>
                  <a:pt x="2335575" y="1883885"/>
                </a:cubicBezTo>
                <a:cubicBezTo>
                  <a:pt x="2412693" y="1876540"/>
                  <a:pt x="2492730" y="1884111"/>
                  <a:pt x="2566930" y="1861851"/>
                </a:cubicBezTo>
                <a:cubicBezTo>
                  <a:pt x="2607034" y="1849820"/>
                  <a:pt x="2638379" y="1816129"/>
                  <a:pt x="2666081" y="1784733"/>
                </a:cubicBezTo>
                <a:cubicBezTo>
                  <a:pt x="2710549" y="1734336"/>
                  <a:pt x="2760531" y="1612198"/>
                  <a:pt x="2787267" y="1553378"/>
                </a:cubicBezTo>
                <a:cubicBezTo>
                  <a:pt x="2794612" y="1501966"/>
                  <a:pt x="2810508" y="1451062"/>
                  <a:pt x="2809301" y="1399142"/>
                </a:cubicBezTo>
                <a:cubicBezTo>
                  <a:pt x="2806812" y="1292106"/>
                  <a:pt x="2806364" y="1182395"/>
                  <a:pt x="2776250" y="1079653"/>
                </a:cubicBezTo>
                <a:cubicBezTo>
                  <a:pt x="2740877" y="958969"/>
                  <a:pt x="2640488" y="756604"/>
                  <a:pt x="2533879" y="649995"/>
                </a:cubicBezTo>
                <a:cubicBezTo>
                  <a:pt x="2474041" y="590157"/>
                  <a:pt x="2406258" y="541822"/>
                  <a:pt x="2324559" y="517793"/>
                </a:cubicBezTo>
                <a:cubicBezTo>
                  <a:pt x="2296155" y="509439"/>
                  <a:pt x="2265802" y="510448"/>
                  <a:pt x="2236424" y="506776"/>
                </a:cubicBezTo>
                <a:cubicBezTo>
                  <a:pt x="2203373" y="510448"/>
                  <a:pt x="2168409" y="506117"/>
                  <a:pt x="2137272" y="517793"/>
                </a:cubicBezTo>
                <a:cubicBezTo>
                  <a:pt x="2107693" y="528885"/>
                  <a:pt x="2083248" y="551322"/>
                  <a:pt x="2060154" y="572877"/>
                </a:cubicBezTo>
                <a:cubicBezTo>
                  <a:pt x="1984912" y="643103"/>
                  <a:pt x="1933007" y="718252"/>
                  <a:pt x="1894901" y="815248"/>
                </a:cubicBezTo>
                <a:cubicBezTo>
                  <a:pt x="1775510" y="1119154"/>
                  <a:pt x="1668232" y="1466188"/>
                  <a:pt x="1597445" y="1784733"/>
                </a:cubicBezTo>
                <a:cubicBezTo>
                  <a:pt x="1582756" y="1850834"/>
                  <a:pt x="1565857" y="1916482"/>
                  <a:pt x="1553378" y="1983036"/>
                </a:cubicBezTo>
                <a:cubicBezTo>
                  <a:pt x="1543807" y="2034080"/>
                  <a:pt x="1538689" y="2085860"/>
                  <a:pt x="1531344" y="2137272"/>
                </a:cubicBezTo>
                <a:cubicBezTo>
                  <a:pt x="1533168" y="2155511"/>
                  <a:pt x="1496565" y="2384443"/>
                  <a:pt x="1608462" y="2390660"/>
                </a:cubicBezTo>
                <a:cubicBezTo>
                  <a:pt x="1656689" y="2393339"/>
                  <a:pt x="1703941" y="2375971"/>
                  <a:pt x="1751681" y="2368627"/>
                </a:cubicBezTo>
                <a:cubicBezTo>
                  <a:pt x="1799573" y="2344681"/>
                  <a:pt x="1896352" y="2297886"/>
                  <a:pt x="1938968" y="2269475"/>
                </a:cubicBezTo>
                <a:cubicBezTo>
                  <a:pt x="1973806" y="2246249"/>
                  <a:pt x="2005624" y="2218760"/>
                  <a:pt x="2038120" y="2192357"/>
                </a:cubicBezTo>
                <a:cubicBezTo>
                  <a:pt x="2064397" y="2171007"/>
                  <a:pt x="2093204" y="2151962"/>
                  <a:pt x="2115238" y="2126256"/>
                </a:cubicBezTo>
                <a:cubicBezTo>
                  <a:pt x="2137784" y="2099952"/>
                  <a:pt x="2151961" y="2067499"/>
                  <a:pt x="2170322" y="2038121"/>
                </a:cubicBezTo>
                <a:cubicBezTo>
                  <a:pt x="2196597" y="1933021"/>
                  <a:pt x="2215701" y="1910056"/>
                  <a:pt x="2159306" y="1784733"/>
                </a:cubicBezTo>
                <a:cubicBezTo>
                  <a:pt x="2132816" y="1725866"/>
                  <a:pt x="1998469" y="1696682"/>
                  <a:pt x="1961002" y="1685581"/>
                </a:cubicBezTo>
                <a:cubicBezTo>
                  <a:pt x="1759990" y="1626022"/>
                  <a:pt x="1819913" y="1642855"/>
                  <a:pt x="1597445" y="1630497"/>
                </a:cubicBezTo>
                <a:cubicBezTo>
                  <a:pt x="1446881" y="1641514"/>
                  <a:pt x="1294245" y="1636324"/>
                  <a:pt x="1145754" y="1663547"/>
                </a:cubicBezTo>
                <a:cubicBezTo>
                  <a:pt x="1013992" y="1687703"/>
                  <a:pt x="876936" y="1782076"/>
                  <a:pt x="782197" y="1872868"/>
                </a:cubicBezTo>
                <a:cubicBezTo>
                  <a:pt x="740782" y="1912558"/>
                  <a:pt x="708751" y="1961003"/>
                  <a:pt x="672028" y="2005070"/>
                </a:cubicBezTo>
                <a:cubicBezTo>
                  <a:pt x="656988" y="2044175"/>
                  <a:pt x="575372" y="2246599"/>
                  <a:pt x="572877" y="2291509"/>
                </a:cubicBezTo>
                <a:cubicBezTo>
                  <a:pt x="568174" y="2376160"/>
                  <a:pt x="578283" y="2461762"/>
                  <a:pt x="594910" y="2544897"/>
                </a:cubicBezTo>
                <a:cubicBezTo>
                  <a:pt x="600716" y="2573929"/>
                  <a:pt x="622968" y="2597110"/>
                  <a:pt x="638978" y="2622015"/>
                </a:cubicBezTo>
                <a:cubicBezTo>
                  <a:pt x="679026" y="2684312"/>
                  <a:pt x="696490" y="2706347"/>
                  <a:pt x="749147" y="2754217"/>
                </a:cubicBezTo>
                <a:cubicBezTo>
                  <a:pt x="770370" y="2773510"/>
                  <a:pt x="790069" y="2795567"/>
                  <a:pt x="815248" y="2809301"/>
                </a:cubicBezTo>
                <a:cubicBezTo>
                  <a:pt x="831687" y="2818268"/>
                  <a:pt x="852166" y="2815776"/>
                  <a:pt x="870332" y="2820318"/>
                </a:cubicBezTo>
                <a:cubicBezTo>
                  <a:pt x="881598" y="2823135"/>
                  <a:pt x="892366" y="2827663"/>
                  <a:pt x="903383" y="2831335"/>
                </a:cubicBezTo>
                <a:cubicBezTo>
                  <a:pt x="929089" y="2827663"/>
                  <a:pt x="958071" y="2833402"/>
                  <a:pt x="980501" y="2820318"/>
                </a:cubicBezTo>
                <a:cubicBezTo>
                  <a:pt x="1017216" y="2798901"/>
                  <a:pt x="1036963" y="2759722"/>
                  <a:pt x="1046602" y="2721166"/>
                </a:cubicBezTo>
                <a:cubicBezTo>
                  <a:pt x="1051144" y="2703000"/>
                  <a:pt x="1053947" y="2684443"/>
                  <a:pt x="1057619" y="2666082"/>
                </a:cubicBezTo>
                <a:cubicBezTo>
                  <a:pt x="1053947" y="2633031"/>
                  <a:pt x="1054080" y="2599332"/>
                  <a:pt x="1046602" y="2566930"/>
                </a:cubicBezTo>
                <a:cubicBezTo>
                  <a:pt x="1036696" y="2524003"/>
                  <a:pt x="1004971" y="2501378"/>
                  <a:pt x="969484" y="2478795"/>
                </a:cubicBezTo>
                <a:cubicBezTo>
                  <a:pt x="948701" y="2465569"/>
                  <a:pt x="927186" y="2452092"/>
                  <a:pt x="903383" y="2445745"/>
                </a:cubicBezTo>
                <a:cubicBezTo>
                  <a:pt x="871252" y="2437177"/>
                  <a:pt x="837282" y="2438400"/>
                  <a:pt x="804231" y="2434728"/>
                </a:cubicBezTo>
                <a:cubicBezTo>
                  <a:pt x="745474" y="2449417"/>
                  <a:pt x="683503" y="2454646"/>
                  <a:pt x="627961" y="2478795"/>
                </a:cubicBezTo>
                <a:cubicBezTo>
                  <a:pt x="596912" y="2492295"/>
                  <a:pt x="573881" y="2520087"/>
                  <a:pt x="550843" y="2544897"/>
                </a:cubicBezTo>
                <a:cubicBezTo>
                  <a:pt x="483214" y="2617728"/>
                  <a:pt x="469614" y="2660984"/>
                  <a:pt x="429657" y="2754217"/>
                </a:cubicBezTo>
                <a:cubicBezTo>
                  <a:pt x="375306" y="2881037"/>
                  <a:pt x="389915" y="2842760"/>
                  <a:pt x="363556" y="2974554"/>
                </a:cubicBezTo>
                <a:cubicBezTo>
                  <a:pt x="350236" y="3134399"/>
                  <a:pt x="337583" y="3222401"/>
                  <a:pt x="363556" y="3404212"/>
                </a:cubicBezTo>
                <a:cubicBezTo>
                  <a:pt x="368201" y="3436728"/>
                  <a:pt x="379106" y="3476051"/>
                  <a:pt x="407624" y="3492347"/>
                </a:cubicBezTo>
                <a:cubicBezTo>
                  <a:pt x="504136" y="3547498"/>
                  <a:pt x="455538" y="3531548"/>
                  <a:pt x="550843" y="3547431"/>
                </a:cubicBezTo>
                <a:cubicBezTo>
                  <a:pt x="748783" y="3528120"/>
                  <a:pt x="938353" y="3535191"/>
                  <a:pt x="1123720" y="3470313"/>
                </a:cubicBezTo>
                <a:cubicBezTo>
                  <a:pt x="1157857" y="3458365"/>
                  <a:pt x="1191858" y="3444854"/>
                  <a:pt x="1222872" y="3426246"/>
                </a:cubicBezTo>
                <a:cubicBezTo>
                  <a:pt x="1277558" y="3393434"/>
                  <a:pt x="1288102" y="3372323"/>
                  <a:pt x="1322024" y="3327094"/>
                </a:cubicBezTo>
                <a:cubicBezTo>
                  <a:pt x="1329231" y="3283851"/>
                  <a:pt x="1343196" y="3248253"/>
                  <a:pt x="1322024" y="3205909"/>
                </a:cubicBezTo>
                <a:cubicBezTo>
                  <a:pt x="1292278" y="3146417"/>
                  <a:pt x="1250321" y="3131669"/>
                  <a:pt x="1189821" y="3106757"/>
                </a:cubicBezTo>
                <a:cubicBezTo>
                  <a:pt x="1093216" y="3066978"/>
                  <a:pt x="1092751" y="3073937"/>
                  <a:pt x="991518" y="3062689"/>
                </a:cubicBezTo>
                <a:cubicBezTo>
                  <a:pt x="940106" y="3073706"/>
                  <a:pt x="885740" y="3075336"/>
                  <a:pt x="837281" y="3095740"/>
                </a:cubicBezTo>
                <a:cubicBezTo>
                  <a:pt x="813349" y="3105817"/>
                  <a:pt x="798640" y="3130727"/>
                  <a:pt x="782197" y="3150824"/>
                </a:cubicBezTo>
                <a:cubicBezTo>
                  <a:pt x="765428" y="3171319"/>
                  <a:pt x="750685" y="3193609"/>
                  <a:pt x="738130" y="3216925"/>
                </a:cubicBezTo>
                <a:cubicBezTo>
                  <a:pt x="710846" y="3267596"/>
                  <a:pt x="689645" y="3340344"/>
                  <a:pt x="672028" y="3393195"/>
                </a:cubicBezTo>
                <a:cubicBezTo>
                  <a:pt x="668356" y="3429918"/>
                  <a:pt x="659695" y="3466481"/>
                  <a:pt x="661012" y="3503364"/>
                </a:cubicBezTo>
                <a:cubicBezTo>
                  <a:pt x="664812" y="3609753"/>
                  <a:pt x="669929" y="3697468"/>
                  <a:pt x="716096" y="3789803"/>
                </a:cubicBezTo>
                <a:cubicBezTo>
                  <a:pt x="727939" y="3813488"/>
                  <a:pt x="743210" y="3835561"/>
                  <a:pt x="760163" y="3855904"/>
                </a:cubicBezTo>
                <a:cubicBezTo>
                  <a:pt x="780112" y="3879842"/>
                  <a:pt x="800338" y="3904720"/>
                  <a:pt x="826265" y="3922005"/>
                </a:cubicBezTo>
                <a:cubicBezTo>
                  <a:pt x="856358" y="3942067"/>
                  <a:pt x="890927" y="3955181"/>
                  <a:pt x="925416" y="3966072"/>
                </a:cubicBezTo>
                <a:cubicBezTo>
                  <a:pt x="1002472" y="3990405"/>
                  <a:pt x="1088564" y="3992521"/>
                  <a:pt x="1167788" y="3999123"/>
                </a:cubicBezTo>
                <a:cubicBezTo>
                  <a:pt x="1269307" y="3990295"/>
                  <a:pt x="1425920" y="3993976"/>
                  <a:pt x="1531344" y="3944039"/>
                </a:cubicBezTo>
                <a:cubicBezTo>
                  <a:pt x="1567242" y="3927035"/>
                  <a:pt x="1599478" y="3902752"/>
                  <a:pt x="1630496" y="3877938"/>
                </a:cubicBezTo>
                <a:cubicBezTo>
                  <a:pt x="1654828" y="3858472"/>
                  <a:pt x="1674563" y="3833870"/>
                  <a:pt x="1696597" y="3811836"/>
                </a:cubicBezTo>
                <a:cubicBezTo>
                  <a:pt x="1736558" y="3721927"/>
                  <a:pt x="1756553" y="3704829"/>
                  <a:pt x="1751681" y="3602516"/>
                </a:cubicBezTo>
                <a:cubicBezTo>
                  <a:pt x="1747927" y="3523678"/>
                  <a:pt x="1718305" y="3425758"/>
                  <a:pt x="1674563" y="3360145"/>
                </a:cubicBezTo>
                <a:cubicBezTo>
                  <a:pt x="1647158" y="3319037"/>
                  <a:pt x="1612694" y="3282395"/>
                  <a:pt x="1575412" y="3249976"/>
                </a:cubicBezTo>
                <a:cubicBezTo>
                  <a:pt x="1527736" y="3208518"/>
                  <a:pt x="1474641" y="3173471"/>
                  <a:pt x="1421175" y="3139807"/>
                </a:cubicBezTo>
                <a:cubicBezTo>
                  <a:pt x="1324419" y="3078887"/>
                  <a:pt x="1246464" y="3041898"/>
                  <a:pt x="1134737" y="3018622"/>
                </a:cubicBezTo>
                <a:cubicBezTo>
                  <a:pt x="1095028" y="3010349"/>
                  <a:pt x="1053946" y="3011277"/>
                  <a:pt x="1013551" y="3007605"/>
                </a:cubicBezTo>
                <a:cubicBezTo>
                  <a:pt x="954794" y="3022294"/>
                  <a:pt x="891452" y="3024586"/>
                  <a:pt x="837281" y="3051672"/>
                </a:cubicBezTo>
                <a:cubicBezTo>
                  <a:pt x="786851" y="3076887"/>
                  <a:pt x="778029" y="3193696"/>
                  <a:pt x="771180" y="3227942"/>
                </a:cubicBezTo>
                <a:cubicBezTo>
                  <a:pt x="774852" y="3308732"/>
                  <a:pt x="768532" y="3390602"/>
                  <a:pt x="782197" y="3470313"/>
                </a:cubicBezTo>
                <a:cubicBezTo>
                  <a:pt x="790839" y="3520727"/>
                  <a:pt x="815969" y="3567035"/>
                  <a:pt x="837281" y="3613533"/>
                </a:cubicBezTo>
                <a:cubicBezTo>
                  <a:pt x="870033" y="3684991"/>
                  <a:pt x="923726" y="3777095"/>
                  <a:pt x="980501" y="3833870"/>
                </a:cubicBezTo>
                <a:cubicBezTo>
                  <a:pt x="1010108" y="3863477"/>
                  <a:pt x="1043417" y="3890009"/>
                  <a:pt x="1079653" y="3910988"/>
                </a:cubicBezTo>
                <a:cubicBezTo>
                  <a:pt x="1131914" y="3941244"/>
                  <a:pt x="1242577" y="3970883"/>
                  <a:pt x="1299990" y="3988106"/>
                </a:cubicBezTo>
                <a:cubicBezTo>
                  <a:pt x="1474314" y="3965368"/>
                  <a:pt x="1525101" y="4011119"/>
                  <a:pt x="1608462" y="3899971"/>
                </a:cubicBezTo>
                <a:cubicBezTo>
                  <a:pt x="1626226" y="3876285"/>
                  <a:pt x="1637841" y="3848559"/>
                  <a:pt x="1652530" y="3822853"/>
                </a:cubicBezTo>
                <a:cubicBezTo>
                  <a:pt x="1685284" y="3675456"/>
                  <a:pt x="1694106" y="3683268"/>
                  <a:pt x="1652530" y="3481330"/>
                </a:cubicBezTo>
                <a:cubicBezTo>
                  <a:pt x="1642903" y="3434571"/>
                  <a:pt x="1618795" y="3391828"/>
                  <a:pt x="1597445" y="3349128"/>
                </a:cubicBezTo>
                <a:cubicBezTo>
                  <a:pt x="1570964" y="3296166"/>
                  <a:pt x="1543015" y="3243577"/>
                  <a:pt x="1509310" y="3194892"/>
                </a:cubicBezTo>
                <a:cubicBezTo>
                  <a:pt x="1448824" y="3107523"/>
                  <a:pt x="1371749" y="3029758"/>
                  <a:pt x="1288973" y="2963538"/>
                </a:cubicBezTo>
                <a:cubicBezTo>
                  <a:pt x="1253970" y="2935535"/>
                  <a:pt x="1218472" y="2907297"/>
                  <a:pt x="1178804" y="2886419"/>
                </a:cubicBezTo>
                <a:cubicBezTo>
                  <a:pt x="1147975" y="2870193"/>
                  <a:pt x="1112703" y="2864386"/>
                  <a:pt x="1079653" y="2853369"/>
                </a:cubicBezTo>
                <a:cubicBezTo>
                  <a:pt x="1042930" y="2860714"/>
                  <a:pt x="1001379" y="2855775"/>
                  <a:pt x="969484" y="2875403"/>
                </a:cubicBezTo>
                <a:cubicBezTo>
                  <a:pt x="948504" y="2888314"/>
                  <a:pt x="943781" y="2917991"/>
                  <a:pt x="936433" y="2941504"/>
                </a:cubicBezTo>
                <a:cubicBezTo>
                  <a:pt x="925437" y="2976692"/>
                  <a:pt x="896939" y="3156439"/>
                  <a:pt x="892366" y="3183875"/>
                </a:cubicBezTo>
                <a:cubicBezTo>
                  <a:pt x="896038" y="3235287"/>
                  <a:pt x="896571" y="3287020"/>
                  <a:pt x="903383" y="3338111"/>
                </a:cubicBezTo>
                <a:cubicBezTo>
                  <a:pt x="911284" y="3397367"/>
                  <a:pt x="923658" y="3455981"/>
                  <a:pt x="936433" y="3514381"/>
                </a:cubicBezTo>
                <a:cubicBezTo>
                  <a:pt x="949376" y="3573547"/>
                  <a:pt x="960757" y="3633394"/>
                  <a:pt x="980501" y="3690651"/>
                </a:cubicBezTo>
                <a:cubicBezTo>
                  <a:pt x="997641" y="3740358"/>
                  <a:pt x="1021560" y="3787638"/>
                  <a:pt x="1046602" y="3833870"/>
                </a:cubicBezTo>
                <a:cubicBezTo>
                  <a:pt x="1100407" y="3933203"/>
                  <a:pt x="1139554" y="3988583"/>
                  <a:pt x="1233889" y="4054207"/>
                </a:cubicBezTo>
                <a:cubicBezTo>
                  <a:pt x="1278399" y="4085170"/>
                  <a:pt x="1325832" y="4113699"/>
                  <a:pt x="1377108" y="4131325"/>
                </a:cubicBezTo>
                <a:cubicBezTo>
                  <a:pt x="1504776" y="4175211"/>
                  <a:pt x="1674776" y="4184228"/>
                  <a:pt x="1806766" y="4197427"/>
                </a:cubicBezTo>
                <a:cubicBezTo>
                  <a:pt x="1907466" y="4187836"/>
                  <a:pt x="2170802" y="4166408"/>
                  <a:pt x="2269474" y="4142342"/>
                </a:cubicBezTo>
                <a:cubicBezTo>
                  <a:pt x="2345072" y="4123903"/>
                  <a:pt x="2417184" y="4093158"/>
                  <a:pt x="2489812" y="4065224"/>
                </a:cubicBezTo>
                <a:cubicBezTo>
                  <a:pt x="2641981" y="4006697"/>
                  <a:pt x="2745685" y="3965506"/>
                  <a:pt x="2875402" y="3866921"/>
                </a:cubicBezTo>
                <a:cubicBezTo>
                  <a:pt x="2912615" y="3838639"/>
                  <a:pt x="2941503" y="3800820"/>
                  <a:pt x="2974554" y="3767769"/>
                </a:cubicBezTo>
                <a:cubicBezTo>
                  <a:pt x="2989243" y="3731046"/>
                  <a:pt x="3009856" y="3696168"/>
                  <a:pt x="3018621" y="3657600"/>
                </a:cubicBezTo>
                <a:cubicBezTo>
                  <a:pt x="3031550" y="3600713"/>
                  <a:pt x="3035265" y="3436271"/>
                  <a:pt x="3018621" y="3382178"/>
                </a:cubicBezTo>
                <a:cubicBezTo>
                  <a:pt x="2989051" y="3286075"/>
                  <a:pt x="2894470" y="3168949"/>
                  <a:pt x="2820318" y="3106757"/>
                </a:cubicBezTo>
                <a:cubicBezTo>
                  <a:pt x="2667668" y="2978728"/>
                  <a:pt x="2554710" y="2918282"/>
                  <a:pt x="2368626" y="2853369"/>
                </a:cubicBezTo>
                <a:cubicBezTo>
                  <a:pt x="2289558" y="2825787"/>
                  <a:pt x="2209301" y="2798033"/>
                  <a:pt x="2126255" y="2787268"/>
                </a:cubicBezTo>
                <a:cubicBezTo>
                  <a:pt x="2009660" y="2772154"/>
                  <a:pt x="1891228" y="2779923"/>
                  <a:pt x="1773715" y="2776251"/>
                </a:cubicBezTo>
                <a:cubicBezTo>
                  <a:pt x="1725975" y="2794612"/>
                  <a:pt x="1674531" y="2805314"/>
                  <a:pt x="1630496" y="2831335"/>
                </a:cubicBezTo>
                <a:cubicBezTo>
                  <a:pt x="1554449" y="2876272"/>
                  <a:pt x="1491318" y="2963381"/>
                  <a:pt x="1454226" y="3040656"/>
                </a:cubicBezTo>
                <a:cubicBezTo>
                  <a:pt x="1430602" y="3089872"/>
                  <a:pt x="1417503" y="3143480"/>
                  <a:pt x="1399142" y="3194892"/>
                </a:cubicBezTo>
                <a:cubicBezTo>
                  <a:pt x="1390019" y="3331732"/>
                  <a:pt x="1374417" y="3419450"/>
                  <a:pt x="1410159" y="3558448"/>
                </a:cubicBezTo>
                <a:cubicBezTo>
                  <a:pt x="1426973" y="3623835"/>
                  <a:pt x="1457822" y="3684985"/>
                  <a:pt x="1487277" y="3745735"/>
                </a:cubicBezTo>
                <a:cubicBezTo>
                  <a:pt x="1516688" y="3806395"/>
                  <a:pt x="1544778" y="3868996"/>
                  <a:pt x="1586428" y="3922005"/>
                </a:cubicBezTo>
                <a:cubicBezTo>
                  <a:pt x="1626568" y="3973092"/>
                  <a:pt x="1678364" y="4014320"/>
                  <a:pt x="1729648" y="4054207"/>
                </a:cubicBezTo>
                <a:cubicBezTo>
                  <a:pt x="1823825" y="4127455"/>
                  <a:pt x="1905745" y="4170249"/>
                  <a:pt x="2016086" y="4208444"/>
                </a:cubicBezTo>
                <a:cubicBezTo>
                  <a:pt x="2066614" y="4225934"/>
                  <a:pt x="2117815" y="4242414"/>
                  <a:pt x="2170322" y="4252511"/>
                </a:cubicBezTo>
                <a:cubicBezTo>
                  <a:pt x="2213747" y="4260862"/>
                  <a:pt x="2258457" y="4259856"/>
                  <a:pt x="2302525" y="4263528"/>
                </a:cubicBezTo>
                <a:cubicBezTo>
                  <a:pt x="2390660" y="4252511"/>
                  <a:pt x="2480342" y="4250269"/>
                  <a:pt x="2566930" y="4230477"/>
                </a:cubicBezTo>
                <a:cubicBezTo>
                  <a:pt x="2610187" y="4220590"/>
                  <a:pt x="2650066" y="4198222"/>
                  <a:pt x="2688115" y="4175393"/>
                </a:cubicBezTo>
                <a:cubicBezTo>
                  <a:pt x="2799305" y="4108679"/>
                  <a:pt x="2869688" y="4007693"/>
                  <a:pt x="2941503" y="3899971"/>
                </a:cubicBezTo>
                <a:cubicBezTo>
                  <a:pt x="2961565" y="3869877"/>
                  <a:pt x="2970882" y="3833870"/>
                  <a:pt x="2985571" y="3800819"/>
                </a:cubicBezTo>
                <a:cubicBezTo>
                  <a:pt x="2981899" y="3720029"/>
                  <a:pt x="2990862" y="3637660"/>
                  <a:pt x="2974554" y="3558448"/>
                </a:cubicBezTo>
                <a:cubicBezTo>
                  <a:pt x="2957601" y="3476104"/>
                  <a:pt x="2879324" y="3382822"/>
                  <a:pt x="2820318" y="3327094"/>
                </a:cubicBezTo>
                <a:cubicBezTo>
                  <a:pt x="2786128" y="3294803"/>
                  <a:pt x="2751844" y="3260713"/>
                  <a:pt x="2710149" y="3238959"/>
                </a:cubicBezTo>
                <a:cubicBezTo>
                  <a:pt x="2651373" y="3208293"/>
                  <a:pt x="2473978" y="3174973"/>
                  <a:pt x="2412694" y="3161841"/>
                </a:cubicBezTo>
                <a:cubicBezTo>
                  <a:pt x="2278014" y="3177381"/>
                  <a:pt x="2129970" y="3161400"/>
                  <a:pt x="2016086" y="3249976"/>
                </a:cubicBezTo>
                <a:cubicBezTo>
                  <a:pt x="1981181" y="3277125"/>
                  <a:pt x="1957329" y="3316077"/>
                  <a:pt x="1927951" y="3349128"/>
                </a:cubicBezTo>
                <a:cubicBezTo>
                  <a:pt x="1908031" y="3400921"/>
                  <a:pt x="1830095" y="3590909"/>
                  <a:pt x="1828800" y="3646583"/>
                </a:cubicBezTo>
                <a:cubicBezTo>
                  <a:pt x="1826311" y="3753619"/>
                  <a:pt x="1840853" y="3861086"/>
                  <a:pt x="1861850" y="3966072"/>
                </a:cubicBezTo>
                <a:cubicBezTo>
                  <a:pt x="1879781" y="4055727"/>
                  <a:pt x="1945068" y="4133918"/>
                  <a:pt x="2016086" y="4186410"/>
                </a:cubicBezTo>
                <a:cubicBezTo>
                  <a:pt x="2063704" y="4221606"/>
                  <a:pt x="2117020" y="4248754"/>
                  <a:pt x="2170322" y="4274545"/>
                </a:cubicBezTo>
                <a:cubicBezTo>
                  <a:pt x="2231096" y="4303952"/>
                  <a:pt x="2292318" y="4334481"/>
                  <a:pt x="2357609" y="4351663"/>
                </a:cubicBezTo>
                <a:cubicBezTo>
                  <a:pt x="2493604" y="4387451"/>
                  <a:pt x="2681406" y="4389115"/>
                  <a:pt x="2820318" y="4395730"/>
                </a:cubicBezTo>
                <a:cubicBezTo>
                  <a:pt x="3197293" y="4357066"/>
                  <a:pt x="3244203" y="4401407"/>
                  <a:pt x="3547431" y="4208444"/>
                </a:cubicBezTo>
                <a:cubicBezTo>
                  <a:pt x="3603667" y="4172658"/>
                  <a:pt x="3636078" y="4063944"/>
                  <a:pt x="3657600" y="4010140"/>
                </a:cubicBezTo>
                <a:cubicBezTo>
                  <a:pt x="3646583" y="3925677"/>
                  <a:pt x="3650088" y="3838011"/>
                  <a:pt x="3624549" y="3756752"/>
                </a:cubicBezTo>
                <a:cubicBezTo>
                  <a:pt x="3593132" y="3656790"/>
                  <a:pt x="3463265" y="3550309"/>
                  <a:pt x="3382178" y="3503364"/>
                </a:cubicBezTo>
                <a:cubicBezTo>
                  <a:pt x="3197947" y="3396703"/>
                  <a:pt x="3015333" y="3343644"/>
                  <a:pt x="2809301" y="3294044"/>
                </a:cubicBezTo>
                <a:cubicBezTo>
                  <a:pt x="2714772" y="3271287"/>
                  <a:pt x="2618342" y="3257321"/>
                  <a:pt x="2522862" y="3238959"/>
                </a:cubicBezTo>
                <a:cubicBezTo>
                  <a:pt x="2256988" y="3268501"/>
                  <a:pt x="2080960" y="3225498"/>
                  <a:pt x="1883884" y="3371162"/>
                </a:cubicBezTo>
                <a:cubicBezTo>
                  <a:pt x="1842120" y="3402031"/>
                  <a:pt x="1810438" y="3444607"/>
                  <a:pt x="1773715" y="3481330"/>
                </a:cubicBezTo>
                <a:cubicBezTo>
                  <a:pt x="1749643" y="3559565"/>
                  <a:pt x="1700814" y="3680911"/>
                  <a:pt x="1718631" y="3767769"/>
                </a:cubicBezTo>
                <a:cubicBezTo>
                  <a:pt x="1738934" y="3866746"/>
                  <a:pt x="1766145" y="3967361"/>
                  <a:pt x="1817783" y="4054207"/>
                </a:cubicBezTo>
                <a:cubicBezTo>
                  <a:pt x="1849744" y="4107960"/>
                  <a:pt x="1910351" y="4138714"/>
                  <a:pt x="1961002" y="4175393"/>
                </a:cubicBezTo>
                <a:cubicBezTo>
                  <a:pt x="2017122" y="4216032"/>
                  <a:pt x="2074194" y="4256890"/>
                  <a:pt x="2137272" y="4285562"/>
                </a:cubicBezTo>
                <a:cubicBezTo>
                  <a:pt x="2248648" y="4336188"/>
                  <a:pt x="2404751" y="4354011"/>
                  <a:pt x="2522862" y="4373697"/>
                </a:cubicBezTo>
                <a:cubicBezTo>
                  <a:pt x="2644048" y="4366352"/>
                  <a:pt x="2766336" y="4369548"/>
                  <a:pt x="2886419" y="4351663"/>
                </a:cubicBezTo>
                <a:cubicBezTo>
                  <a:pt x="2940416" y="4343621"/>
                  <a:pt x="2990477" y="4318083"/>
                  <a:pt x="3040655" y="4296578"/>
                </a:cubicBezTo>
                <a:cubicBezTo>
                  <a:pt x="3177524" y="4237920"/>
                  <a:pt x="3173190" y="4234960"/>
                  <a:pt x="3272009" y="4164376"/>
                </a:cubicBezTo>
                <a:cubicBezTo>
                  <a:pt x="3328860" y="4079099"/>
                  <a:pt x="3360344" y="4048841"/>
                  <a:pt x="3382178" y="3944039"/>
                </a:cubicBezTo>
                <a:cubicBezTo>
                  <a:pt x="3391944" y="3897164"/>
                  <a:pt x="3389523" y="3848559"/>
                  <a:pt x="3393195" y="3800819"/>
                </a:cubicBezTo>
                <a:cubicBezTo>
                  <a:pt x="3378506" y="3709012"/>
                  <a:pt x="3379222" y="3613367"/>
                  <a:pt x="3349127" y="3525398"/>
                </a:cubicBezTo>
                <a:cubicBezTo>
                  <a:pt x="3330332" y="3470460"/>
                  <a:pt x="3286955" y="3426943"/>
                  <a:pt x="3249975" y="3382178"/>
                </a:cubicBezTo>
                <a:cubicBezTo>
                  <a:pt x="3216899" y="3342139"/>
                  <a:pt x="3180901" y="3303765"/>
                  <a:pt x="3139807" y="3272010"/>
                </a:cubicBezTo>
                <a:cubicBezTo>
                  <a:pt x="3070786" y="3218676"/>
                  <a:pt x="2965760" y="3175872"/>
                  <a:pt x="2886419" y="3139807"/>
                </a:cubicBezTo>
                <a:cubicBezTo>
                  <a:pt x="2790939" y="3150824"/>
                  <a:pt x="2692764" y="3147781"/>
                  <a:pt x="2599980" y="3172858"/>
                </a:cubicBezTo>
                <a:cubicBezTo>
                  <a:pt x="2553758" y="3185351"/>
                  <a:pt x="2516682" y="3220699"/>
                  <a:pt x="2478795" y="3249976"/>
                </a:cubicBezTo>
                <a:cubicBezTo>
                  <a:pt x="2342158" y="3355560"/>
                  <a:pt x="2359498" y="3357076"/>
                  <a:pt x="2269474" y="3503364"/>
                </a:cubicBezTo>
                <a:cubicBezTo>
                  <a:pt x="2251113" y="3613533"/>
                  <a:pt x="2216928" y="3722211"/>
                  <a:pt x="2214390" y="3833870"/>
                </a:cubicBezTo>
                <a:cubicBezTo>
                  <a:pt x="2212185" y="3930897"/>
                  <a:pt x="2301628" y="4075698"/>
                  <a:pt x="2357609" y="4142342"/>
                </a:cubicBezTo>
                <a:cubicBezTo>
                  <a:pt x="2459406" y="4263529"/>
                  <a:pt x="2536496" y="4298391"/>
                  <a:pt x="2688115" y="4351663"/>
                </a:cubicBezTo>
                <a:cubicBezTo>
                  <a:pt x="2756185" y="4375579"/>
                  <a:pt x="2826085" y="4396044"/>
                  <a:pt x="2897436" y="4406747"/>
                </a:cubicBezTo>
                <a:cubicBezTo>
                  <a:pt x="2973787" y="4418200"/>
                  <a:pt x="3051672" y="4414092"/>
                  <a:pt x="3128790" y="4417764"/>
                </a:cubicBezTo>
                <a:cubicBezTo>
                  <a:pt x="3205908" y="4410419"/>
                  <a:pt x="3284181" y="4410923"/>
                  <a:pt x="3360144" y="4395730"/>
                </a:cubicBezTo>
                <a:cubicBezTo>
                  <a:pt x="3431893" y="4381380"/>
                  <a:pt x="3500466" y="4353981"/>
                  <a:pt x="3569465" y="4329629"/>
                </a:cubicBezTo>
                <a:cubicBezTo>
                  <a:pt x="3625410" y="4309884"/>
                  <a:pt x="3682422" y="4291544"/>
                  <a:pt x="3734718" y="4263528"/>
                </a:cubicBezTo>
                <a:cubicBezTo>
                  <a:pt x="3853232" y="4200038"/>
                  <a:pt x="3922416" y="4131954"/>
                  <a:pt x="3999122" y="4021157"/>
                </a:cubicBezTo>
                <a:cubicBezTo>
                  <a:pt x="4064291" y="3927025"/>
                  <a:pt x="4090927" y="3839755"/>
                  <a:pt x="4131325" y="3734718"/>
                </a:cubicBezTo>
                <a:cubicBezTo>
                  <a:pt x="4138670" y="3683306"/>
                  <a:pt x="4153359" y="3632416"/>
                  <a:pt x="4153359" y="3580482"/>
                </a:cubicBezTo>
                <a:cubicBezTo>
                  <a:pt x="4153359" y="3394196"/>
                  <a:pt x="4149241" y="3287194"/>
                  <a:pt x="4087257" y="3128791"/>
                </a:cubicBezTo>
                <a:cubicBezTo>
                  <a:pt x="4069249" y="3082771"/>
                  <a:pt x="4000474" y="2947420"/>
                  <a:pt x="3955055" y="2919470"/>
                </a:cubicBezTo>
                <a:cubicBezTo>
                  <a:pt x="3891727" y="2880499"/>
                  <a:pt x="3815508" y="2868058"/>
                  <a:pt x="3745734" y="2842352"/>
                </a:cubicBezTo>
                <a:cubicBezTo>
                  <a:pt x="3661272" y="2853369"/>
                  <a:pt x="3573370" y="2849125"/>
                  <a:pt x="3492347" y="2875403"/>
                </a:cubicBezTo>
                <a:cubicBezTo>
                  <a:pt x="3434209" y="2894259"/>
                  <a:pt x="3385492" y="2935947"/>
                  <a:pt x="3338110" y="2974554"/>
                </a:cubicBezTo>
                <a:cubicBezTo>
                  <a:pt x="3242435" y="3052512"/>
                  <a:pt x="3147834" y="3165716"/>
                  <a:pt x="3084722" y="3272010"/>
                </a:cubicBezTo>
                <a:cubicBezTo>
                  <a:pt x="3046992" y="3335556"/>
                  <a:pt x="3018621" y="3404212"/>
                  <a:pt x="2985571" y="3470313"/>
                </a:cubicBezTo>
                <a:cubicBezTo>
                  <a:pt x="2970882" y="3540087"/>
                  <a:pt x="2941503" y="3608331"/>
                  <a:pt x="2941503" y="3679634"/>
                </a:cubicBezTo>
                <a:cubicBezTo>
                  <a:pt x="2941503" y="3884710"/>
                  <a:pt x="2948123" y="3943020"/>
                  <a:pt x="3062689" y="4065224"/>
                </a:cubicBezTo>
                <a:cubicBezTo>
                  <a:pt x="3089388" y="4093703"/>
                  <a:pt x="3115908" y="4124884"/>
                  <a:pt x="3150824" y="4142342"/>
                </a:cubicBezTo>
                <a:cubicBezTo>
                  <a:pt x="3191452" y="4162656"/>
                  <a:pt x="3238959" y="4164376"/>
                  <a:pt x="3283026" y="4175393"/>
                </a:cubicBezTo>
                <a:cubicBezTo>
                  <a:pt x="3415228" y="4157032"/>
                  <a:pt x="3550310" y="4153327"/>
                  <a:pt x="3679633" y="4120309"/>
                </a:cubicBezTo>
                <a:cubicBezTo>
                  <a:pt x="3726026" y="4108464"/>
                  <a:pt x="3763113" y="4072700"/>
                  <a:pt x="3800819" y="4043191"/>
                </a:cubicBezTo>
                <a:cubicBezTo>
                  <a:pt x="3907846" y="3959431"/>
                  <a:pt x="3986746" y="3868274"/>
                  <a:pt x="4065224" y="3756752"/>
                </a:cubicBezTo>
                <a:cubicBezTo>
                  <a:pt x="4115535" y="3685257"/>
                  <a:pt x="4169390" y="3570454"/>
                  <a:pt x="4208443" y="3492347"/>
                </a:cubicBezTo>
                <a:cubicBezTo>
                  <a:pt x="4238947" y="3294072"/>
                  <a:pt x="4245857" y="3309045"/>
                  <a:pt x="4219460" y="3051672"/>
                </a:cubicBezTo>
                <a:cubicBezTo>
                  <a:pt x="4212291" y="2981778"/>
                  <a:pt x="4170637" y="2851010"/>
                  <a:pt x="4120308" y="2798285"/>
                </a:cubicBezTo>
                <a:cubicBezTo>
                  <a:pt x="4017278" y="2690349"/>
                  <a:pt x="3992334" y="2689525"/>
                  <a:pt x="3888954" y="2655065"/>
                </a:cubicBezTo>
                <a:cubicBezTo>
                  <a:pt x="3855903" y="2658737"/>
                  <a:pt x="3821160" y="2655014"/>
                  <a:pt x="3789802" y="2666082"/>
                </a:cubicBezTo>
                <a:cubicBezTo>
                  <a:pt x="3728648" y="2687666"/>
                  <a:pt x="3636288" y="2775288"/>
                  <a:pt x="3602515" y="2820318"/>
                </a:cubicBezTo>
                <a:cubicBezTo>
                  <a:pt x="3434041" y="3044950"/>
                  <a:pt x="3456776" y="3019067"/>
                  <a:pt x="3382178" y="3227942"/>
                </a:cubicBezTo>
                <a:cubicBezTo>
                  <a:pt x="3358801" y="3379892"/>
                  <a:pt x="3341543" y="3411167"/>
                  <a:pt x="3382178" y="3580482"/>
                </a:cubicBezTo>
                <a:cubicBezTo>
                  <a:pt x="3388358" y="3606232"/>
                  <a:pt x="3407520" y="3627858"/>
                  <a:pt x="3426245" y="3646583"/>
                </a:cubicBezTo>
                <a:cubicBezTo>
                  <a:pt x="3448583" y="3668921"/>
                  <a:pt x="3472645" y="3694296"/>
                  <a:pt x="3503363" y="3701668"/>
                </a:cubicBezTo>
                <a:cubicBezTo>
                  <a:pt x="3567738" y="3717118"/>
                  <a:pt x="3635566" y="3709013"/>
                  <a:pt x="3701667" y="3712685"/>
                </a:cubicBezTo>
                <a:cubicBezTo>
                  <a:pt x="3745734" y="3697996"/>
                  <a:pt x="3792322" y="3689391"/>
                  <a:pt x="3833869" y="3668617"/>
                </a:cubicBezTo>
                <a:cubicBezTo>
                  <a:pt x="3898219" y="3636442"/>
                  <a:pt x="4005829" y="3540725"/>
                  <a:pt x="4054207" y="3492347"/>
                </a:cubicBezTo>
                <a:cubicBezTo>
                  <a:pt x="4092810" y="3453744"/>
                  <a:pt x="4133721" y="3416336"/>
                  <a:pt x="4164375" y="3371162"/>
                </a:cubicBezTo>
                <a:cubicBezTo>
                  <a:pt x="4231408" y="3272377"/>
                  <a:pt x="4273162" y="3160751"/>
                  <a:pt x="4318612" y="3051672"/>
                </a:cubicBezTo>
                <a:cubicBezTo>
                  <a:pt x="4337964" y="2896852"/>
                  <a:pt x="4370226" y="2732791"/>
                  <a:pt x="4318612" y="2577947"/>
                </a:cubicBezTo>
                <a:cubicBezTo>
                  <a:pt x="4282166" y="2468608"/>
                  <a:pt x="4213101" y="2371468"/>
                  <a:pt x="4142342" y="2280492"/>
                </a:cubicBezTo>
                <a:cubicBezTo>
                  <a:pt x="4108523" y="2237011"/>
                  <a:pt x="4058743" y="2207262"/>
                  <a:pt x="4010139" y="2181340"/>
                </a:cubicBezTo>
                <a:cubicBezTo>
                  <a:pt x="3863851" y="2103320"/>
                  <a:pt x="3762134" y="2093758"/>
                  <a:pt x="3602515" y="2060154"/>
                </a:cubicBezTo>
                <a:cubicBezTo>
                  <a:pt x="3448279" y="2074843"/>
                  <a:pt x="3290528" y="2068336"/>
                  <a:pt x="3139807" y="2104222"/>
                </a:cubicBezTo>
                <a:cubicBezTo>
                  <a:pt x="2997719" y="2138052"/>
                  <a:pt x="2837065" y="2271873"/>
                  <a:pt x="2743200" y="2379644"/>
                </a:cubicBezTo>
                <a:cubicBezTo>
                  <a:pt x="2693012" y="2437267"/>
                  <a:pt x="2655065" y="2504501"/>
                  <a:pt x="2610997" y="2566930"/>
                </a:cubicBezTo>
                <a:cubicBezTo>
                  <a:pt x="2583605" y="2713023"/>
                  <a:pt x="2505491" y="2931901"/>
                  <a:pt x="2566930" y="3095740"/>
                </a:cubicBezTo>
                <a:cubicBezTo>
                  <a:pt x="2617103" y="3229534"/>
                  <a:pt x="2750254" y="3362040"/>
                  <a:pt x="2864385" y="3437263"/>
                </a:cubicBezTo>
                <a:cubicBezTo>
                  <a:pt x="3077422" y="3577674"/>
                  <a:pt x="3252430" y="3635113"/>
                  <a:pt x="3503363" y="3679634"/>
                </a:cubicBezTo>
                <a:cubicBezTo>
                  <a:pt x="3615977" y="3699614"/>
                  <a:pt x="3731045" y="3701668"/>
                  <a:pt x="3844886" y="3712685"/>
                </a:cubicBezTo>
                <a:cubicBezTo>
                  <a:pt x="4168649" y="3691101"/>
                  <a:pt x="4342571" y="3768862"/>
                  <a:pt x="4549966" y="3525398"/>
                </a:cubicBezTo>
                <a:cubicBezTo>
                  <a:pt x="4582562" y="3487134"/>
                  <a:pt x="4607833" y="3299381"/>
                  <a:pt x="4616067" y="3249976"/>
                </a:cubicBezTo>
                <a:cubicBezTo>
                  <a:pt x="4612395" y="3198564"/>
                  <a:pt x="4618612" y="3145467"/>
                  <a:pt x="4605050" y="3095740"/>
                </a:cubicBezTo>
                <a:cubicBezTo>
                  <a:pt x="4585130" y="3022701"/>
                  <a:pt x="4551397" y="2953816"/>
                  <a:pt x="4516915" y="2886419"/>
                </a:cubicBezTo>
                <a:cubicBezTo>
                  <a:pt x="4470441" y="2795584"/>
                  <a:pt x="4423899" y="2703642"/>
                  <a:pt x="4362679" y="2622015"/>
                </a:cubicBezTo>
                <a:cubicBezTo>
                  <a:pt x="4243660" y="2463323"/>
                  <a:pt x="4001560" y="2231342"/>
                  <a:pt x="3833869" y="2126256"/>
                </a:cubicBezTo>
                <a:cubicBezTo>
                  <a:pt x="3661257" y="2018086"/>
                  <a:pt x="3480416" y="1922040"/>
                  <a:pt x="3294043" y="1839817"/>
                </a:cubicBezTo>
                <a:cubicBezTo>
                  <a:pt x="3228807" y="1811036"/>
                  <a:pt x="3154496" y="1810439"/>
                  <a:pt x="3084722" y="1795750"/>
                </a:cubicBezTo>
                <a:cubicBezTo>
                  <a:pt x="3000259" y="1806767"/>
                  <a:pt x="2911089" y="1798892"/>
                  <a:pt x="2831334" y="1828800"/>
                </a:cubicBezTo>
                <a:cubicBezTo>
                  <a:pt x="2767809" y="1852622"/>
                  <a:pt x="2686099" y="2000370"/>
                  <a:pt x="2655065" y="2049138"/>
                </a:cubicBezTo>
                <a:cubicBezTo>
                  <a:pt x="2640376" y="2107894"/>
                  <a:pt x="2620692" y="2165623"/>
                  <a:pt x="2610997" y="2225407"/>
                </a:cubicBezTo>
                <a:cubicBezTo>
                  <a:pt x="2560658" y="2535830"/>
                  <a:pt x="2597492" y="2685789"/>
                  <a:pt x="2710149" y="3040656"/>
                </a:cubicBezTo>
                <a:cubicBezTo>
                  <a:pt x="2725098" y="3087746"/>
                  <a:pt x="2769098" y="3122108"/>
                  <a:pt x="2809301" y="3150824"/>
                </a:cubicBezTo>
                <a:cubicBezTo>
                  <a:pt x="2864780" y="3190452"/>
                  <a:pt x="3036810" y="3233139"/>
                  <a:pt x="3095739" y="3249976"/>
                </a:cubicBezTo>
                <a:cubicBezTo>
                  <a:pt x="3286698" y="3205909"/>
                  <a:pt x="3483312" y="3181567"/>
                  <a:pt x="3668616" y="3117774"/>
                </a:cubicBezTo>
                <a:cubicBezTo>
                  <a:pt x="3712811" y="3102559"/>
                  <a:pt x="3738569" y="3055120"/>
                  <a:pt x="3767768" y="3018622"/>
                </a:cubicBezTo>
                <a:cubicBezTo>
                  <a:pt x="3847446" y="2919024"/>
                  <a:pt x="3854298" y="2872965"/>
                  <a:pt x="3899971" y="2754217"/>
                </a:cubicBezTo>
                <a:cubicBezTo>
                  <a:pt x="3927473" y="2589202"/>
                  <a:pt x="3943607" y="2547745"/>
                  <a:pt x="3910988" y="2346593"/>
                </a:cubicBezTo>
                <a:cubicBezTo>
                  <a:pt x="3903346" y="2299469"/>
                  <a:pt x="3875658" y="2257852"/>
                  <a:pt x="3855903" y="2214391"/>
                </a:cubicBezTo>
                <a:cubicBezTo>
                  <a:pt x="3820558" y="2136632"/>
                  <a:pt x="3791245" y="2055317"/>
                  <a:pt x="3745734" y="1983036"/>
                </a:cubicBezTo>
                <a:cubicBezTo>
                  <a:pt x="3727695" y="1954385"/>
                  <a:pt x="3696787" y="1935715"/>
                  <a:pt x="3668616" y="1916935"/>
                </a:cubicBezTo>
                <a:cubicBezTo>
                  <a:pt x="3605591" y="1874919"/>
                  <a:pt x="3572162" y="1870491"/>
                  <a:pt x="3503363" y="1850834"/>
                </a:cubicBezTo>
                <a:cubicBezTo>
                  <a:pt x="3448279" y="1854506"/>
                  <a:pt x="3391668" y="1848461"/>
                  <a:pt x="3338110" y="1861851"/>
                </a:cubicBezTo>
                <a:cubicBezTo>
                  <a:pt x="3301431" y="1871021"/>
                  <a:pt x="3266880" y="1891442"/>
                  <a:pt x="3238959" y="1916935"/>
                </a:cubicBezTo>
                <a:cubicBezTo>
                  <a:pt x="3121137" y="2024512"/>
                  <a:pt x="3099819" y="2069049"/>
                  <a:pt x="3029638" y="2181340"/>
                </a:cubicBezTo>
                <a:cubicBezTo>
                  <a:pt x="3022293" y="2218063"/>
                  <a:pt x="3007604" y="2254059"/>
                  <a:pt x="3007604" y="2291509"/>
                </a:cubicBezTo>
                <a:cubicBezTo>
                  <a:pt x="3007604" y="2339810"/>
                  <a:pt x="3011247" y="2390065"/>
                  <a:pt x="3029638" y="2434728"/>
                </a:cubicBezTo>
                <a:cubicBezTo>
                  <a:pt x="3047966" y="2479238"/>
                  <a:pt x="3157180" y="2502948"/>
                  <a:pt x="3183874" y="2511846"/>
                </a:cubicBezTo>
                <a:cubicBezTo>
                  <a:pt x="3257320" y="2508174"/>
                  <a:pt x="3332275" y="2516088"/>
                  <a:pt x="3404212" y="2500829"/>
                </a:cubicBezTo>
                <a:cubicBezTo>
                  <a:pt x="3455647" y="2489919"/>
                  <a:pt x="3501199" y="2459771"/>
                  <a:pt x="3547431" y="2434728"/>
                </a:cubicBezTo>
                <a:cubicBezTo>
                  <a:pt x="3589532" y="2411923"/>
                  <a:pt x="3631228" y="2387521"/>
                  <a:pt x="3668616" y="2357610"/>
                </a:cubicBezTo>
                <a:cubicBezTo>
                  <a:pt x="3735256" y="2304298"/>
                  <a:pt x="3802543" y="2222389"/>
                  <a:pt x="3844886" y="2148289"/>
                </a:cubicBezTo>
                <a:cubicBezTo>
                  <a:pt x="3866901" y="2109763"/>
                  <a:pt x="3881609" y="2067499"/>
                  <a:pt x="3899971" y="2027104"/>
                </a:cubicBezTo>
                <a:cubicBezTo>
                  <a:pt x="3905106" y="1970620"/>
                  <a:pt x="3939283" y="1764166"/>
                  <a:pt x="3910988" y="1674564"/>
                </a:cubicBezTo>
                <a:cubicBezTo>
                  <a:pt x="3899603" y="1638510"/>
                  <a:pt x="3876876" y="1606871"/>
                  <a:pt x="3855903" y="1575412"/>
                </a:cubicBezTo>
                <a:cubicBezTo>
                  <a:pt x="3839993" y="1551548"/>
                  <a:pt x="3822853" y="1527672"/>
                  <a:pt x="3800819" y="1509311"/>
                </a:cubicBezTo>
                <a:cubicBezTo>
                  <a:pt x="3764275" y="1478858"/>
                  <a:pt x="3668452" y="1438249"/>
                  <a:pt x="3624549" y="1432193"/>
                </a:cubicBezTo>
                <a:cubicBezTo>
                  <a:pt x="3551701" y="1422145"/>
                  <a:pt x="3477658" y="1424848"/>
                  <a:pt x="3404212" y="1421176"/>
                </a:cubicBezTo>
                <a:cubicBezTo>
                  <a:pt x="3308624" y="1453039"/>
                  <a:pt x="3233278" y="1469504"/>
                  <a:pt x="3150824" y="1531345"/>
                </a:cubicBezTo>
                <a:cubicBezTo>
                  <a:pt x="3086466" y="1579613"/>
                  <a:pt x="3004239" y="1684814"/>
                  <a:pt x="2963537" y="1751682"/>
                </a:cubicBezTo>
                <a:cubicBezTo>
                  <a:pt x="2937920" y="1793768"/>
                  <a:pt x="2919470" y="1839817"/>
                  <a:pt x="2897436" y="1883885"/>
                </a:cubicBezTo>
                <a:cubicBezTo>
                  <a:pt x="2890091" y="1968347"/>
                  <a:pt x="2875402" y="2052491"/>
                  <a:pt x="2875402" y="2137272"/>
                </a:cubicBezTo>
                <a:cubicBezTo>
                  <a:pt x="2875402" y="2174722"/>
                  <a:pt x="2879994" y="2214301"/>
                  <a:pt x="2897436" y="2247441"/>
                </a:cubicBezTo>
                <a:cubicBezTo>
                  <a:pt x="2918031" y="2286572"/>
                  <a:pt x="2951600" y="2318284"/>
                  <a:pt x="2985571" y="2346593"/>
                </a:cubicBezTo>
                <a:cubicBezTo>
                  <a:pt x="3061754" y="2410079"/>
                  <a:pt x="3144399" y="2433122"/>
                  <a:pt x="3238959" y="2456762"/>
                </a:cubicBezTo>
                <a:cubicBezTo>
                  <a:pt x="3293457" y="2470386"/>
                  <a:pt x="3349128" y="2478795"/>
                  <a:pt x="3404212" y="2489812"/>
                </a:cubicBezTo>
                <a:cubicBezTo>
                  <a:pt x="3503364" y="2478795"/>
                  <a:pt x="3604884" y="2480958"/>
                  <a:pt x="3701667" y="2456762"/>
                </a:cubicBezTo>
                <a:cubicBezTo>
                  <a:pt x="3754269" y="2443612"/>
                  <a:pt x="3800087" y="2410188"/>
                  <a:pt x="3844886" y="2379644"/>
                </a:cubicBezTo>
                <a:cubicBezTo>
                  <a:pt x="3925656" y="2324574"/>
                  <a:pt x="3978951" y="2258570"/>
                  <a:pt x="4021156" y="2170323"/>
                </a:cubicBezTo>
                <a:cubicBezTo>
                  <a:pt x="4041198" y="2128418"/>
                  <a:pt x="4050535" y="2082188"/>
                  <a:pt x="4065224" y="2038121"/>
                </a:cubicBezTo>
                <a:cubicBezTo>
                  <a:pt x="4068896" y="1994053"/>
                  <a:pt x="4082163" y="1949740"/>
                  <a:pt x="4076241" y="1905918"/>
                </a:cubicBezTo>
                <a:cubicBezTo>
                  <a:pt x="4063597" y="1812354"/>
                  <a:pt x="4040700" y="1719828"/>
                  <a:pt x="4010139" y="1630497"/>
                </a:cubicBezTo>
                <a:cubicBezTo>
                  <a:pt x="3975949" y="1530558"/>
                  <a:pt x="3908834" y="1448505"/>
                  <a:pt x="3833869" y="1377109"/>
                </a:cubicBezTo>
                <a:cubicBezTo>
                  <a:pt x="3792330" y="1337548"/>
                  <a:pt x="3750233" y="1297467"/>
                  <a:pt x="3701667" y="1266940"/>
                </a:cubicBezTo>
                <a:cubicBezTo>
                  <a:pt x="3621010" y="1216241"/>
                  <a:pt x="3543074" y="1144218"/>
                  <a:pt x="3448279" y="1134738"/>
                </a:cubicBezTo>
                <a:lnTo>
                  <a:pt x="3227942" y="1112704"/>
                </a:lnTo>
                <a:cubicBezTo>
                  <a:pt x="3142314" y="1141246"/>
                  <a:pt x="3074723" y="1158582"/>
                  <a:pt x="2996588" y="1211856"/>
                </a:cubicBezTo>
                <a:cubicBezTo>
                  <a:pt x="2912555" y="1269151"/>
                  <a:pt x="2821656" y="1378380"/>
                  <a:pt x="2776250" y="1465244"/>
                </a:cubicBezTo>
                <a:cubicBezTo>
                  <a:pt x="2720628" y="1571651"/>
                  <a:pt x="2680771" y="1685581"/>
                  <a:pt x="2633031" y="1795750"/>
                </a:cubicBezTo>
                <a:cubicBezTo>
                  <a:pt x="2618605" y="1903942"/>
                  <a:pt x="2593663" y="2005884"/>
                  <a:pt x="2622014" y="2115239"/>
                </a:cubicBezTo>
                <a:cubicBezTo>
                  <a:pt x="2643613" y="2198548"/>
                  <a:pt x="2707909" y="2312263"/>
                  <a:pt x="2787267" y="2357610"/>
                </a:cubicBezTo>
                <a:cubicBezTo>
                  <a:pt x="2877281" y="2409046"/>
                  <a:pt x="2974913" y="2447361"/>
                  <a:pt x="3073706" y="2478795"/>
                </a:cubicBezTo>
                <a:cubicBezTo>
                  <a:pt x="3137564" y="2499114"/>
                  <a:pt x="3205908" y="2500829"/>
                  <a:pt x="3272009" y="2511846"/>
                </a:cubicBezTo>
                <a:cubicBezTo>
                  <a:pt x="3461034" y="2505328"/>
                  <a:pt x="3572960" y="2539060"/>
                  <a:pt x="3723701" y="2445745"/>
                </a:cubicBezTo>
                <a:cubicBezTo>
                  <a:pt x="3761300" y="2422470"/>
                  <a:pt x="3789802" y="2386988"/>
                  <a:pt x="3822853" y="2357610"/>
                </a:cubicBezTo>
                <a:cubicBezTo>
                  <a:pt x="3881798" y="2220070"/>
                  <a:pt x="3947688" y="2121697"/>
                  <a:pt x="3944038" y="1972019"/>
                </a:cubicBezTo>
                <a:cubicBezTo>
                  <a:pt x="3941176" y="1854676"/>
                  <a:pt x="3926190" y="1625013"/>
                  <a:pt x="3844886" y="1509311"/>
                </a:cubicBezTo>
                <a:cubicBezTo>
                  <a:pt x="3733033" y="1350136"/>
                  <a:pt x="3645493" y="1268140"/>
                  <a:pt x="3492347" y="1178805"/>
                </a:cubicBezTo>
                <a:cubicBezTo>
                  <a:pt x="3449789" y="1153980"/>
                  <a:pt x="3406703" y="1128820"/>
                  <a:pt x="3360144" y="1112704"/>
                </a:cubicBezTo>
                <a:cubicBezTo>
                  <a:pt x="3253732" y="1075869"/>
                  <a:pt x="3162066" y="1076521"/>
                  <a:pt x="3051672" y="1068636"/>
                </a:cubicBezTo>
                <a:cubicBezTo>
                  <a:pt x="2908453" y="1105359"/>
                  <a:pt x="2760887" y="1128063"/>
                  <a:pt x="2622014" y="1178805"/>
                </a:cubicBezTo>
                <a:cubicBezTo>
                  <a:pt x="2567477" y="1198732"/>
                  <a:pt x="2524818" y="1242555"/>
                  <a:pt x="2478795" y="1277957"/>
                </a:cubicBezTo>
                <a:cubicBezTo>
                  <a:pt x="2382042" y="1352382"/>
                  <a:pt x="2292820" y="1427978"/>
                  <a:pt x="2225407" y="1531345"/>
                </a:cubicBezTo>
                <a:cubicBezTo>
                  <a:pt x="2201168" y="1568512"/>
                  <a:pt x="2188684" y="1612135"/>
                  <a:pt x="2170322" y="1652530"/>
                </a:cubicBezTo>
                <a:cubicBezTo>
                  <a:pt x="2159305" y="1729648"/>
                  <a:pt x="2134760" y="1806024"/>
                  <a:pt x="2137272" y="1883885"/>
                </a:cubicBezTo>
                <a:cubicBezTo>
                  <a:pt x="2139712" y="1959531"/>
                  <a:pt x="2213308" y="2042872"/>
                  <a:pt x="2269474" y="2082188"/>
                </a:cubicBezTo>
                <a:cubicBezTo>
                  <a:pt x="2309837" y="2110442"/>
                  <a:pt x="2356152" y="2129451"/>
                  <a:pt x="2401677" y="2148289"/>
                </a:cubicBezTo>
                <a:cubicBezTo>
                  <a:pt x="2667937" y="2258466"/>
                  <a:pt x="2707632" y="2230573"/>
                  <a:pt x="3073706" y="2280492"/>
                </a:cubicBezTo>
                <a:cubicBezTo>
                  <a:pt x="3288091" y="2271171"/>
                  <a:pt x="3351054" y="2276751"/>
                  <a:pt x="3558448" y="2236424"/>
                </a:cubicBezTo>
                <a:cubicBezTo>
                  <a:pt x="3614409" y="2225543"/>
                  <a:pt x="3668617" y="2207046"/>
                  <a:pt x="3723701" y="2192357"/>
                </a:cubicBezTo>
                <a:cubicBezTo>
                  <a:pt x="3764096" y="2170323"/>
                  <a:pt x="3813115" y="2159540"/>
                  <a:pt x="3844886" y="2126256"/>
                </a:cubicBezTo>
                <a:cubicBezTo>
                  <a:pt x="4025321" y="1937229"/>
                  <a:pt x="3958980" y="1846853"/>
                  <a:pt x="3899971" y="1575412"/>
                </a:cubicBezTo>
                <a:cubicBezTo>
                  <a:pt x="3889830" y="1528762"/>
                  <a:pt x="3872537" y="1482126"/>
                  <a:pt x="3844886" y="1443210"/>
                </a:cubicBezTo>
                <a:cubicBezTo>
                  <a:pt x="3810567" y="1394909"/>
                  <a:pt x="3567231" y="1102849"/>
                  <a:pt x="3470313" y="1024569"/>
                </a:cubicBezTo>
                <a:cubicBezTo>
                  <a:pt x="3422766" y="986166"/>
                  <a:pt x="3368657" y="956576"/>
                  <a:pt x="3316077" y="925417"/>
                </a:cubicBezTo>
                <a:cubicBezTo>
                  <a:pt x="3269431" y="897775"/>
                  <a:pt x="3223200" y="868436"/>
                  <a:pt x="3172857" y="848299"/>
                </a:cubicBezTo>
                <a:cubicBezTo>
                  <a:pt x="3070949" y="807536"/>
                  <a:pt x="2920266" y="803210"/>
                  <a:pt x="2820318" y="793215"/>
                </a:cubicBezTo>
                <a:cubicBezTo>
                  <a:pt x="2787267" y="796887"/>
                  <a:pt x="2753427" y="796166"/>
                  <a:pt x="2721166" y="804231"/>
                </a:cubicBezTo>
                <a:cubicBezTo>
                  <a:pt x="2694034" y="811014"/>
                  <a:pt x="2667867" y="822624"/>
                  <a:pt x="2644048" y="837282"/>
                </a:cubicBezTo>
                <a:cubicBezTo>
                  <a:pt x="2605030" y="861293"/>
                  <a:pt x="2542796" y="927517"/>
                  <a:pt x="2511845" y="958468"/>
                </a:cubicBezTo>
                <a:cubicBezTo>
                  <a:pt x="2489811" y="1017225"/>
                  <a:pt x="2451103" y="1072215"/>
                  <a:pt x="2445744" y="1134738"/>
                </a:cubicBezTo>
                <a:cubicBezTo>
                  <a:pt x="2439712" y="1205118"/>
                  <a:pt x="2456457" y="1277045"/>
                  <a:pt x="2478795" y="1344058"/>
                </a:cubicBezTo>
                <a:cubicBezTo>
                  <a:pt x="2490408" y="1378896"/>
                  <a:pt x="2521551" y="1403845"/>
                  <a:pt x="2544896" y="1432193"/>
                </a:cubicBezTo>
                <a:cubicBezTo>
                  <a:pt x="2649296" y="1558965"/>
                  <a:pt x="2685662" y="1590459"/>
                  <a:pt x="2864385" y="1674564"/>
                </a:cubicBezTo>
                <a:cubicBezTo>
                  <a:pt x="2903779" y="1693102"/>
                  <a:pt x="3093643" y="1721954"/>
                  <a:pt x="3139807" y="1729648"/>
                </a:cubicBezTo>
                <a:cubicBezTo>
                  <a:pt x="3216925" y="1725976"/>
                  <a:pt x="3297325" y="1741192"/>
                  <a:pt x="3371161" y="1718631"/>
                </a:cubicBezTo>
                <a:cubicBezTo>
                  <a:pt x="3434474" y="1699285"/>
                  <a:pt x="3490883" y="1656523"/>
                  <a:pt x="3536414" y="1608463"/>
                </a:cubicBezTo>
                <a:cubicBezTo>
                  <a:pt x="3559178" y="1584434"/>
                  <a:pt x="3586421" y="1424527"/>
                  <a:pt x="3591498" y="1399142"/>
                </a:cubicBezTo>
                <a:cubicBezTo>
                  <a:pt x="3576809" y="1281629"/>
                  <a:pt x="3572245" y="1162402"/>
                  <a:pt x="3547431" y="1046603"/>
                </a:cubicBezTo>
                <a:cubicBezTo>
                  <a:pt x="3538828" y="1006457"/>
                  <a:pt x="3514107" y="971251"/>
                  <a:pt x="3492347" y="936434"/>
                </a:cubicBezTo>
                <a:cubicBezTo>
                  <a:pt x="3421337" y="822818"/>
                  <a:pt x="3418865" y="795032"/>
                  <a:pt x="3327094" y="749147"/>
                </a:cubicBezTo>
                <a:cubicBezTo>
                  <a:pt x="3294744" y="732972"/>
                  <a:pt x="3260993" y="719769"/>
                  <a:pt x="3227942" y="705080"/>
                </a:cubicBezTo>
                <a:cubicBezTo>
                  <a:pt x="3198564" y="708752"/>
                  <a:pt x="3167441" y="705469"/>
                  <a:pt x="3139807" y="716097"/>
                </a:cubicBezTo>
                <a:cubicBezTo>
                  <a:pt x="3109563" y="727729"/>
                  <a:pt x="3056209" y="788926"/>
                  <a:pt x="3040655" y="815248"/>
                </a:cubicBezTo>
                <a:cubicBezTo>
                  <a:pt x="3004719" y="876062"/>
                  <a:pt x="2941503" y="1002535"/>
                  <a:pt x="2941503" y="1002535"/>
                </a:cubicBezTo>
                <a:cubicBezTo>
                  <a:pt x="2956192" y="1031913"/>
                  <a:pt x="2962345" y="1067444"/>
                  <a:pt x="2985571" y="1090670"/>
                </a:cubicBezTo>
                <a:cubicBezTo>
                  <a:pt x="2993782" y="1098881"/>
                  <a:pt x="3007947" y="1084227"/>
                  <a:pt x="3018621" y="1079653"/>
                </a:cubicBezTo>
                <a:cubicBezTo>
                  <a:pt x="3033716" y="1073184"/>
                  <a:pt x="3048000" y="1064964"/>
                  <a:pt x="3062689" y="1057619"/>
                </a:cubicBezTo>
                <a:cubicBezTo>
                  <a:pt x="3088877" y="1024884"/>
                  <a:pt x="3131094" y="979999"/>
                  <a:pt x="3139807" y="936434"/>
                </a:cubicBezTo>
                <a:cubicBezTo>
                  <a:pt x="3149916" y="885892"/>
                  <a:pt x="3147152" y="833610"/>
                  <a:pt x="3150824" y="782198"/>
                </a:cubicBezTo>
                <a:cubicBezTo>
                  <a:pt x="3143479" y="730786"/>
                  <a:pt x="3149026" y="675791"/>
                  <a:pt x="3128790" y="627962"/>
                </a:cubicBezTo>
                <a:cubicBezTo>
                  <a:pt x="3080986" y="514970"/>
                  <a:pt x="3036538" y="493270"/>
                  <a:pt x="2941503" y="451692"/>
                </a:cubicBezTo>
                <a:cubicBezTo>
                  <a:pt x="2912758" y="439116"/>
                  <a:pt x="2884071" y="425105"/>
                  <a:pt x="2853368" y="418641"/>
                </a:cubicBezTo>
                <a:cubicBezTo>
                  <a:pt x="2813676" y="410285"/>
                  <a:pt x="2772578" y="411296"/>
                  <a:pt x="2732183" y="407624"/>
                </a:cubicBezTo>
                <a:cubicBezTo>
                  <a:pt x="2554169" y="422058"/>
                  <a:pt x="2353320" y="396115"/>
                  <a:pt x="2192356" y="495759"/>
                </a:cubicBezTo>
                <a:cubicBezTo>
                  <a:pt x="2154757" y="519034"/>
                  <a:pt x="2126255" y="554516"/>
                  <a:pt x="2093204" y="583894"/>
                </a:cubicBezTo>
                <a:cubicBezTo>
                  <a:pt x="2022498" y="711165"/>
                  <a:pt x="2004952" y="722575"/>
                  <a:pt x="1983036" y="903383"/>
                </a:cubicBezTo>
                <a:cubicBezTo>
                  <a:pt x="1973665" y="980694"/>
                  <a:pt x="1998952" y="1099243"/>
                  <a:pt x="2038120" y="1167788"/>
                </a:cubicBezTo>
                <a:cubicBezTo>
                  <a:pt x="2061453" y="1208620"/>
                  <a:pt x="2093822" y="1243902"/>
                  <a:pt x="2126255" y="1277957"/>
                </a:cubicBezTo>
                <a:cubicBezTo>
                  <a:pt x="2167483" y="1321246"/>
                  <a:pt x="2206553" y="1369483"/>
                  <a:pt x="2258457" y="1399142"/>
                </a:cubicBezTo>
                <a:cubicBezTo>
                  <a:pt x="2494680" y="1534126"/>
                  <a:pt x="2632386" y="1594760"/>
                  <a:pt x="2875402" y="1630497"/>
                </a:cubicBezTo>
                <a:cubicBezTo>
                  <a:pt x="2930021" y="1638529"/>
                  <a:pt x="2985571" y="1637841"/>
                  <a:pt x="3040655" y="1641513"/>
                </a:cubicBezTo>
                <a:lnTo>
                  <a:pt x="3205908" y="1630497"/>
                </a:lnTo>
                <a:cubicBezTo>
                  <a:pt x="3345036" y="1584121"/>
                  <a:pt x="3446167" y="1525957"/>
                  <a:pt x="3525397" y="1410159"/>
                </a:cubicBezTo>
                <a:cubicBezTo>
                  <a:pt x="3548581" y="1376274"/>
                  <a:pt x="3562120" y="1336714"/>
                  <a:pt x="3580481" y="1299991"/>
                </a:cubicBezTo>
                <a:cubicBezTo>
                  <a:pt x="3587826" y="1255923"/>
                  <a:pt x="3604414" y="1212423"/>
                  <a:pt x="3602515" y="1167788"/>
                </a:cubicBezTo>
                <a:cubicBezTo>
                  <a:pt x="3595511" y="1003198"/>
                  <a:pt x="3583347" y="829322"/>
                  <a:pt x="3525397" y="672029"/>
                </a:cubicBezTo>
                <a:cubicBezTo>
                  <a:pt x="3512894" y="638091"/>
                  <a:pt x="3500499" y="603547"/>
                  <a:pt x="3481330" y="572877"/>
                </a:cubicBezTo>
                <a:cubicBezTo>
                  <a:pt x="3440192" y="507057"/>
                  <a:pt x="3357825" y="443058"/>
                  <a:pt x="3294043" y="407624"/>
                </a:cubicBezTo>
                <a:cubicBezTo>
                  <a:pt x="3270673" y="394641"/>
                  <a:pt x="3242631" y="392935"/>
                  <a:pt x="3216925" y="385591"/>
                </a:cubicBezTo>
                <a:cubicBezTo>
                  <a:pt x="2996573" y="396608"/>
                  <a:pt x="2894408" y="388586"/>
                  <a:pt x="2666081" y="473725"/>
                </a:cubicBezTo>
                <a:cubicBezTo>
                  <a:pt x="2553738" y="515616"/>
                  <a:pt x="2452242" y="582287"/>
                  <a:pt x="2346592" y="638978"/>
                </a:cubicBezTo>
                <a:cubicBezTo>
                  <a:pt x="2301638" y="663100"/>
                  <a:pt x="2214390" y="716097"/>
                  <a:pt x="2214390" y="716097"/>
                </a:cubicBezTo>
                <a:cubicBezTo>
                  <a:pt x="2170800" y="774217"/>
                  <a:pt x="2053466" y="891953"/>
                  <a:pt x="2049137" y="991518"/>
                </a:cubicBezTo>
                <a:cubicBezTo>
                  <a:pt x="2040848" y="1182159"/>
                  <a:pt x="2103833" y="1201894"/>
                  <a:pt x="2280491" y="1311007"/>
                </a:cubicBezTo>
                <a:cubicBezTo>
                  <a:pt x="2330967" y="1342183"/>
                  <a:pt x="2389297" y="1358847"/>
                  <a:pt x="2445744" y="1377109"/>
                </a:cubicBezTo>
                <a:cubicBezTo>
                  <a:pt x="2635278" y="1438429"/>
                  <a:pt x="2686348" y="1436662"/>
                  <a:pt x="2886419" y="1465244"/>
                </a:cubicBezTo>
                <a:cubicBezTo>
                  <a:pt x="3251040" y="1434344"/>
                  <a:pt x="3439195" y="1516665"/>
                  <a:pt x="3679633" y="1322024"/>
                </a:cubicBezTo>
                <a:cubicBezTo>
                  <a:pt x="3714003" y="1294201"/>
                  <a:pt x="3738390" y="1255923"/>
                  <a:pt x="3767768" y="1222872"/>
                </a:cubicBezTo>
                <a:cubicBezTo>
                  <a:pt x="3798875" y="1092225"/>
                  <a:pt x="3848525" y="990347"/>
                  <a:pt x="3811836" y="859316"/>
                </a:cubicBezTo>
                <a:cubicBezTo>
                  <a:pt x="3784897" y="763105"/>
                  <a:pt x="3708253" y="639697"/>
                  <a:pt x="3624549" y="583894"/>
                </a:cubicBezTo>
                <a:cubicBezTo>
                  <a:pt x="3485062" y="490902"/>
                  <a:pt x="3336087" y="411775"/>
                  <a:pt x="3183874" y="341523"/>
                </a:cubicBezTo>
                <a:cubicBezTo>
                  <a:pt x="3016588" y="264314"/>
                  <a:pt x="2811333" y="233964"/>
                  <a:pt x="2633031" y="198304"/>
                </a:cubicBezTo>
                <a:cubicBezTo>
                  <a:pt x="2309889" y="247080"/>
                  <a:pt x="2140916" y="184048"/>
                  <a:pt x="1938968" y="363557"/>
                </a:cubicBezTo>
                <a:cubicBezTo>
                  <a:pt x="1905917" y="392935"/>
                  <a:pt x="1877064" y="427109"/>
                  <a:pt x="1850833" y="462709"/>
                </a:cubicBezTo>
                <a:cubicBezTo>
                  <a:pt x="1825429" y="497186"/>
                  <a:pt x="1806766" y="536154"/>
                  <a:pt x="1784732" y="572877"/>
                </a:cubicBezTo>
                <a:cubicBezTo>
                  <a:pt x="1748512" y="763035"/>
                  <a:pt x="1713702" y="824568"/>
                  <a:pt x="1762698" y="1013552"/>
                </a:cubicBezTo>
                <a:cubicBezTo>
                  <a:pt x="1771392" y="1047088"/>
                  <a:pt x="1791889" y="1078671"/>
                  <a:pt x="1817783" y="1101687"/>
                </a:cubicBezTo>
                <a:cubicBezTo>
                  <a:pt x="1859679" y="1138928"/>
                  <a:pt x="1909971" y="1166626"/>
                  <a:pt x="1961002" y="1189822"/>
                </a:cubicBezTo>
                <a:cubicBezTo>
                  <a:pt x="1991824" y="1203832"/>
                  <a:pt x="2027103" y="1204511"/>
                  <a:pt x="2060154" y="1211856"/>
                </a:cubicBezTo>
                <a:cubicBezTo>
                  <a:pt x="2109696" y="1201947"/>
                  <a:pt x="2261651" y="1186629"/>
                  <a:pt x="2313542" y="1134738"/>
                </a:cubicBezTo>
                <a:cubicBezTo>
                  <a:pt x="2369114" y="1079166"/>
                  <a:pt x="2414887" y="1013957"/>
                  <a:pt x="2456761" y="947451"/>
                </a:cubicBezTo>
                <a:cubicBezTo>
                  <a:pt x="2490224" y="894304"/>
                  <a:pt x="2518109" y="773921"/>
                  <a:pt x="2533879" y="716097"/>
                </a:cubicBezTo>
                <a:cubicBezTo>
                  <a:pt x="2537551" y="646323"/>
                  <a:pt x="2552340" y="576249"/>
                  <a:pt x="2544896" y="506776"/>
                </a:cubicBezTo>
                <a:cubicBezTo>
                  <a:pt x="2541043" y="470814"/>
                  <a:pt x="2518560" y="439147"/>
                  <a:pt x="2500828" y="407624"/>
                </a:cubicBezTo>
                <a:cubicBezTo>
                  <a:pt x="2449387" y="316173"/>
                  <a:pt x="2396537" y="279094"/>
                  <a:pt x="2291508" y="231354"/>
                </a:cubicBezTo>
                <a:cubicBezTo>
                  <a:pt x="2264555" y="219103"/>
                  <a:pt x="2232751" y="224010"/>
                  <a:pt x="2203373" y="220338"/>
                </a:cubicBezTo>
                <a:cubicBezTo>
                  <a:pt x="2129927" y="238699"/>
                  <a:pt x="2051725" y="243591"/>
                  <a:pt x="1983036" y="275422"/>
                </a:cubicBezTo>
                <a:cubicBezTo>
                  <a:pt x="1898942" y="314392"/>
                  <a:pt x="1822695" y="370098"/>
                  <a:pt x="1751681" y="429658"/>
                </a:cubicBezTo>
                <a:cubicBezTo>
                  <a:pt x="1696628" y="475831"/>
                  <a:pt x="1591139" y="631127"/>
                  <a:pt x="1553378" y="694063"/>
                </a:cubicBezTo>
                <a:cubicBezTo>
                  <a:pt x="1525482" y="740557"/>
                  <a:pt x="1495448" y="786570"/>
                  <a:pt x="1476260" y="837282"/>
                </a:cubicBezTo>
                <a:cubicBezTo>
                  <a:pt x="1443770" y="923148"/>
                  <a:pt x="1424848" y="1013552"/>
                  <a:pt x="1399142" y="1101687"/>
                </a:cubicBezTo>
                <a:cubicBezTo>
                  <a:pt x="1402814" y="1160444"/>
                  <a:pt x="1397112" y="1220550"/>
                  <a:pt x="1410159" y="1277957"/>
                </a:cubicBezTo>
                <a:cubicBezTo>
                  <a:pt x="1430256" y="1366386"/>
                  <a:pt x="1627456" y="1453491"/>
                  <a:pt x="1652530" y="1465244"/>
                </a:cubicBezTo>
                <a:cubicBezTo>
                  <a:pt x="1700944" y="1487938"/>
                  <a:pt x="1754406" y="1498478"/>
                  <a:pt x="1806766" y="1509311"/>
                </a:cubicBezTo>
                <a:cubicBezTo>
                  <a:pt x="1994527" y="1548158"/>
                  <a:pt x="2260056" y="1538370"/>
                  <a:pt x="2423710" y="1542362"/>
                </a:cubicBezTo>
                <a:cubicBezTo>
                  <a:pt x="2489811" y="1535017"/>
                  <a:pt x="2557492" y="1536459"/>
                  <a:pt x="2622014" y="1520328"/>
                </a:cubicBezTo>
                <a:cubicBezTo>
                  <a:pt x="2787998" y="1478832"/>
                  <a:pt x="2809047" y="1451100"/>
                  <a:pt x="2930486" y="1366092"/>
                </a:cubicBezTo>
                <a:cubicBezTo>
                  <a:pt x="2963537" y="1296318"/>
                  <a:pt x="3024137" y="1233780"/>
                  <a:pt x="3029638" y="1156771"/>
                </a:cubicBezTo>
                <a:cubicBezTo>
                  <a:pt x="3047963" y="900219"/>
                  <a:pt x="2844088" y="765175"/>
                  <a:pt x="2666081" y="627962"/>
                </a:cubicBezTo>
                <a:cubicBezTo>
                  <a:pt x="2539133" y="530106"/>
                  <a:pt x="2295084" y="429629"/>
                  <a:pt x="2148289" y="385591"/>
                </a:cubicBezTo>
                <a:cubicBezTo>
                  <a:pt x="2062058" y="359722"/>
                  <a:pt x="1972019" y="348868"/>
                  <a:pt x="1883884" y="330506"/>
                </a:cubicBezTo>
                <a:cubicBezTo>
                  <a:pt x="1551243" y="354266"/>
                  <a:pt x="1476385" y="300340"/>
                  <a:pt x="1244906" y="451692"/>
                </a:cubicBezTo>
                <a:cubicBezTo>
                  <a:pt x="1203555" y="478729"/>
                  <a:pt x="1171460" y="517793"/>
                  <a:pt x="1134737" y="550844"/>
                </a:cubicBezTo>
                <a:cubicBezTo>
                  <a:pt x="1086997" y="653668"/>
                  <a:pt x="1030260" y="752775"/>
                  <a:pt x="991518" y="859316"/>
                </a:cubicBezTo>
                <a:cubicBezTo>
                  <a:pt x="923996" y="1045001"/>
                  <a:pt x="971569" y="1263831"/>
                  <a:pt x="1013551" y="1443210"/>
                </a:cubicBezTo>
                <a:cubicBezTo>
                  <a:pt x="1025083" y="1492483"/>
                  <a:pt x="1111572" y="1601250"/>
                  <a:pt x="1156771" y="1630497"/>
                </a:cubicBezTo>
                <a:cubicBezTo>
                  <a:pt x="1233752" y="1680308"/>
                  <a:pt x="1459029" y="1718220"/>
                  <a:pt x="1509310" y="1729648"/>
                </a:cubicBezTo>
                <a:cubicBezTo>
                  <a:pt x="1643587" y="1719319"/>
                  <a:pt x="1657528" y="1726286"/>
                  <a:pt x="1784732" y="1685581"/>
                </a:cubicBezTo>
                <a:cubicBezTo>
                  <a:pt x="1833448" y="1669992"/>
                  <a:pt x="1884209" y="1657008"/>
                  <a:pt x="1927951" y="1630497"/>
                </a:cubicBezTo>
                <a:cubicBezTo>
                  <a:pt x="2006465" y="1582913"/>
                  <a:pt x="2074843" y="1520328"/>
                  <a:pt x="2148289" y="1465244"/>
                </a:cubicBezTo>
                <a:cubicBezTo>
                  <a:pt x="2195624" y="1394242"/>
                  <a:pt x="2283689" y="1276940"/>
                  <a:pt x="2302525" y="1189822"/>
                </a:cubicBezTo>
                <a:cubicBezTo>
                  <a:pt x="2321215" y="1103379"/>
                  <a:pt x="2317214" y="1013552"/>
                  <a:pt x="2324559" y="925417"/>
                </a:cubicBezTo>
                <a:cubicBezTo>
                  <a:pt x="2317214" y="885022"/>
                  <a:pt x="2318071" y="842232"/>
                  <a:pt x="2302525" y="804231"/>
                </a:cubicBezTo>
                <a:cubicBezTo>
                  <a:pt x="2284396" y="759915"/>
                  <a:pt x="2260996" y="715076"/>
                  <a:pt x="2225407" y="683046"/>
                </a:cubicBezTo>
                <a:cubicBezTo>
                  <a:pt x="2148930" y="614216"/>
                  <a:pt x="2063117" y="554603"/>
                  <a:pt x="1972019" y="506776"/>
                </a:cubicBezTo>
                <a:cubicBezTo>
                  <a:pt x="1868307" y="452327"/>
                  <a:pt x="1659633" y="433821"/>
                  <a:pt x="1553378" y="418641"/>
                </a:cubicBezTo>
                <a:cubicBezTo>
                  <a:pt x="1220258" y="483116"/>
                  <a:pt x="930259" y="470955"/>
                  <a:pt x="661012" y="661012"/>
                </a:cubicBezTo>
                <a:cubicBezTo>
                  <a:pt x="599454" y="704464"/>
                  <a:pt x="539681" y="754024"/>
                  <a:pt x="495759" y="815248"/>
                </a:cubicBezTo>
                <a:cubicBezTo>
                  <a:pt x="417166" y="924801"/>
                  <a:pt x="363556" y="1050275"/>
                  <a:pt x="297455" y="1167788"/>
                </a:cubicBezTo>
                <a:cubicBezTo>
                  <a:pt x="267672" y="1336558"/>
                  <a:pt x="233991" y="1449712"/>
                  <a:pt x="275421" y="1630497"/>
                </a:cubicBezTo>
                <a:cubicBezTo>
                  <a:pt x="295994" y="1720270"/>
                  <a:pt x="339635" y="1804069"/>
                  <a:pt x="385590" y="1883885"/>
                </a:cubicBezTo>
                <a:cubicBezTo>
                  <a:pt x="410242" y="1926701"/>
                  <a:pt x="447231" y="1961900"/>
                  <a:pt x="484742" y="1994053"/>
                </a:cubicBezTo>
                <a:cubicBezTo>
                  <a:pt x="592103" y="2086076"/>
                  <a:pt x="804396" y="2176018"/>
                  <a:pt x="914400" y="2214391"/>
                </a:cubicBezTo>
                <a:cubicBezTo>
                  <a:pt x="970844" y="2234081"/>
                  <a:pt x="1031913" y="2236424"/>
                  <a:pt x="1090669" y="2247441"/>
                </a:cubicBezTo>
                <a:cubicBezTo>
                  <a:pt x="1291615" y="2210056"/>
                  <a:pt x="1514494" y="2219269"/>
                  <a:pt x="1685580" y="2093205"/>
                </a:cubicBezTo>
                <a:cubicBezTo>
                  <a:pt x="1719028" y="2068559"/>
                  <a:pt x="1744337" y="2034448"/>
                  <a:pt x="1773715" y="2005070"/>
                </a:cubicBezTo>
                <a:cubicBezTo>
                  <a:pt x="1806766" y="1927952"/>
                  <a:pt x="1863601" y="1857105"/>
                  <a:pt x="1872867" y="1773716"/>
                </a:cubicBezTo>
                <a:cubicBezTo>
                  <a:pt x="1882734" y="1684912"/>
                  <a:pt x="1873130" y="1586889"/>
                  <a:pt x="1828800" y="1509311"/>
                </a:cubicBezTo>
                <a:cubicBezTo>
                  <a:pt x="1763051" y="1394250"/>
                  <a:pt x="1567712" y="1268737"/>
                  <a:pt x="1432192" y="1233889"/>
                </a:cubicBezTo>
                <a:cubicBezTo>
                  <a:pt x="1364244" y="1216417"/>
                  <a:pt x="1292645" y="1219200"/>
                  <a:pt x="1222872" y="1211856"/>
                </a:cubicBezTo>
                <a:cubicBezTo>
                  <a:pt x="734066" y="1307700"/>
                  <a:pt x="757318" y="1194648"/>
                  <a:pt x="539826" y="1443210"/>
                </a:cubicBezTo>
                <a:cubicBezTo>
                  <a:pt x="500164" y="1488538"/>
                  <a:pt x="466380" y="1538689"/>
                  <a:pt x="429657" y="1586429"/>
                </a:cubicBezTo>
                <a:cubicBezTo>
                  <a:pt x="392934" y="1703942"/>
                  <a:pt x="349349" y="1819527"/>
                  <a:pt x="319489" y="1938969"/>
                </a:cubicBezTo>
                <a:cubicBezTo>
                  <a:pt x="305128" y="1996415"/>
                  <a:pt x="294045" y="2056123"/>
                  <a:pt x="297455" y="2115239"/>
                </a:cubicBezTo>
                <a:cubicBezTo>
                  <a:pt x="311562" y="2359757"/>
                  <a:pt x="285120" y="2456923"/>
                  <a:pt x="418641" y="2599981"/>
                </a:cubicBezTo>
                <a:cubicBezTo>
                  <a:pt x="445276" y="2628519"/>
                  <a:pt x="472141" y="2659089"/>
                  <a:pt x="506775" y="2677099"/>
                </a:cubicBezTo>
                <a:cubicBezTo>
                  <a:pt x="565512" y="2707642"/>
                  <a:pt x="631633" y="2721166"/>
                  <a:pt x="694062" y="2743200"/>
                </a:cubicBezTo>
                <a:lnTo>
                  <a:pt x="958467" y="2732183"/>
                </a:lnTo>
                <a:cubicBezTo>
                  <a:pt x="1081921" y="2707976"/>
                  <a:pt x="1295586" y="2631815"/>
                  <a:pt x="1410159" y="2544897"/>
                </a:cubicBezTo>
                <a:cubicBezTo>
                  <a:pt x="1470189" y="2499357"/>
                  <a:pt x="1520328" y="2442072"/>
                  <a:pt x="1575412" y="2390660"/>
                </a:cubicBezTo>
                <a:cubicBezTo>
                  <a:pt x="1590101" y="2357610"/>
                  <a:pt x="1626572" y="2326974"/>
                  <a:pt x="1619479" y="2291509"/>
                </a:cubicBezTo>
                <a:cubicBezTo>
                  <a:pt x="1599147" y="2189849"/>
                  <a:pt x="1557028" y="2090501"/>
                  <a:pt x="1498294" y="2005070"/>
                </a:cubicBezTo>
                <a:cubicBezTo>
                  <a:pt x="1472226" y="1967153"/>
                  <a:pt x="1420257" y="1954950"/>
                  <a:pt x="1377108" y="1938969"/>
                </a:cubicBezTo>
                <a:cubicBezTo>
                  <a:pt x="1188894" y="1869260"/>
                  <a:pt x="1006601" y="1884110"/>
                  <a:pt x="804231" y="1872868"/>
                </a:cubicBezTo>
                <a:cubicBezTo>
                  <a:pt x="673474" y="1907278"/>
                  <a:pt x="530067" y="1929731"/>
                  <a:pt x="418641" y="2016087"/>
                </a:cubicBezTo>
                <a:cubicBezTo>
                  <a:pt x="322153" y="2090865"/>
                  <a:pt x="242371" y="2185012"/>
                  <a:pt x="154236" y="2269475"/>
                </a:cubicBezTo>
                <a:cubicBezTo>
                  <a:pt x="132202" y="2313542"/>
                  <a:pt x="104822" y="2355320"/>
                  <a:pt x="88134" y="2401677"/>
                </a:cubicBezTo>
                <a:cubicBezTo>
                  <a:pt x="43028" y="2526972"/>
                  <a:pt x="50808" y="2630416"/>
                  <a:pt x="44067" y="2765234"/>
                </a:cubicBezTo>
                <a:cubicBezTo>
                  <a:pt x="59911" y="2812765"/>
                  <a:pt x="86659" y="2918859"/>
                  <a:pt x="132202" y="2952521"/>
                </a:cubicBezTo>
                <a:cubicBezTo>
                  <a:pt x="171018" y="2981211"/>
                  <a:pt x="376172" y="3078576"/>
                  <a:pt x="451691" y="3095740"/>
                </a:cubicBezTo>
                <a:cubicBezTo>
                  <a:pt x="491244" y="3104729"/>
                  <a:pt x="532482" y="3103085"/>
                  <a:pt x="572877" y="3106757"/>
                </a:cubicBezTo>
                <a:cubicBezTo>
                  <a:pt x="824010" y="3092805"/>
                  <a:pt x="904318" y="3152280"/>
                  <a:pt x="1057619" y="3029639"/>
                </a:cubicBezTo>
                <a:cubicBezTo>
                  <a:pt x="1104300" y="2992294"/>
                  <a:pt x="1145754" y="2948848"/>
                  <a:pt x="1189821" y="2908453"/>
                </a:cubicBezTo>
                <a:cubicBezTo>
                  <a:pt x="1197166" y="2879075"/>
                  <a:pt x="1216261" y="2850278"/>
                  <a:pt x="1211855" y="2820318"/>
                </a:cubicBezTo>
                <a:cubicBezTo>
                  <a:pt x="1197469" y="2722491"/>
                  <a:pt x="1173687" y="2624764"/>
                  <a:pt x="1134737" y="2533880"/>
                </a:cubicBezTo>
                <a:cubicBezTo>
                  <a:pt x="1117318" y="2493235"/>
                  <a:pt x="1079653" y="2464106"/>
                  <a:pt x="1046602" y="2434728"/>
                </a:cubicBezTo>
                <a:cubicBezTo>
                  <a:pt x="933646" y="2334323"/>
                  <a:pt x="872919" y="2335380"/>
                  <a:pt x="716096" y="2280492"/>
                </a:cubicBezTo>
                <a:cubicBezTo>
                  <a:pt x="631633" y="2317215"/>
                  <a:pt x="540516" y="2341382"/>
                  <a:pt x="462708" y="2390660"/>
                </a:cubicBezTo>
                <a:cubicBezTo>
                  <a:pt x="427335" y="2413063"/>
                  <a:pt x="405768" y="2453124"/>
                  <a:pt x="385590" y="2489812"/>
                </a:cubicBezTo>
                <a:cubicBezTo>
                  <a:pt x="364876" y="2527475"/>
                  <a:pt x="354083" y="2569891"/>
                  <a:pt x="341522" y="2610998"/>
                </a:cubicBezTo>
                <a:cubicBezTo>
                  <a:pt x="313662" y="2702175"/>
                  <a:pt x="290110" y="2794612"/>
                  <a:pt x="264404" y="2886419"/>
                </a:cubicBezTo>
                <a:cubicBezTo>
                  <a:pt x="293782" y="3051672"/>
                  <a:pt x="308904" y="3220105"/>
                  <a:pt x="352539" y="3382178"/>
                </a:cubicBezTo>
                <a:cubicBezTo>
                  <a:pt x="363260" y="3421999"/>
                  <a:pt x="461945" y="3496798"/>
                  <a:pt x="495759" y="3514381"/>
                </a:cubicBezTo>
                <a:cubicBezTo>
                  <a:pt x="559936" y="3547753"/>
                  <a:pt x="624595" y="3582348"/>
                  <a:pt x="694062" y="3602516"/>
                </a:cubicBezTo>
                <a:cubicBezTo>
                  <a:pt x="740044" y="3615866"/>
                  <a:pt x="789470" y="3610949"/>
                  <a:pt x="837281" y="3613533"/>
                </a:cubicBezTo>
                <a:cubicBezTo>
                  <a:pt x="925364" y="3618294"/>
                  <a:pt x="1013551" y="3620878"/>
                  <a:pt x="1101686" y="3624550"/>
                </a:cubicBezTo>
                <a:cubicBezTo>
                  <a:pt x="1143554" y="3616938"/>
                  <a:pt x="1320236" y="3587529"/>
                  <a:pt x="1355074" y="3569465"/>
                </a:cubicBezTo>
                <a:cubicBezTo>
                  <a:pt x="1415715" y="3538021"/>
                  <a:pt x="1465243" y="3488675"/>
                  <a:pt x="1520327" y="3448280"/>
                </a:cubicBezTo>
                <a:cubicBezTo>
                  <a:pt x="1542752" y="3395957"/>
                  <a:pt x="1578500" y="3333134"/>
                  <a:pt x="1564395" y="3272010"/>
                </a:cubicBezTo>
                <a:cubicBezTo>
                  <a:pt x="1549214" y="3206225"/>
                  <a:pt x="1523671" y="3141588"/>
                  <a:pt x="1487277" y="3084723"/>
                </a:cubicBezTo>
                <a:cubicBezTo>
                  <a:pt x="1463440" y="3047478"/>
                  <a:pt x="1428220" y="3015237"/>
                  <a:pt x="1388125" y="2996588"/>
                </a:cubicBezTo>
                <a:cubicBezTo>
                  <a:pt x="1076255" y="2851533"/>
                  <a:pt x="1065935" y="2869375"/>
                  <a:pt x="782197" y="2842352"/>
                </a:cubicBezTo>
                <a:cubicBezTo>
                  <a:pt x="549044" y="2902135"/>
                  <a:pt x="379185" y="2860370"/>
                  <a:pt x="264404" y="3051672"/>
                </a:cubicBezTo>
                <a:cubicBezTo>
                  <a:pt x="242289" y="3088530"/>
                  <a:pt x="235026" y="3132463"/>
                  <a:pt x="220337" y="3172858"/>
                </a:cubicBezTo>
                <a:cubicBezTo>
                  <a:pt x="211765" y="3284288"/>
                  <a:pt x="169389" y="3511636"/>
                  <a:pt x="231354" y="3635566"/>
                </a:cubicBezTo>
                <a:cubicBezTo>
                  <a:pt x="346228" y="3865313"/>
                  <a:pt x="485671" y="4059230"/>
                  <a:pt x="672028" y="4230477"/>
                </a:cubicBezTo>
                <a:cubicBezTo>
                  <a:pt x="741285" y="4294118"/>
                  <a:pt x="808239" y="4364684"/>
                  <a:pt x="892366" y="4406747"/>
                </a:cubicBezTo>
                <a:cubicBezTo>
                  <a:pt x="1260442" y="4590785"/>
                  <a:pt x="1312464" y="4581651"/>
                  <a:pt x="1630496" y="4627085"/>
                </a:cubicBezTo>
                <a:cubicBezTo>
                  <a:pt x="1796957" y="4617837"/>
                  <a:pt x="1900737" y="4626723"/>
                  <a:pt x="2060154" y="4549966"/>
                </a:cubicBezTo>
                <a:cubicBezTo>
                  <a:pt x="2090659" y="4535278"/>
                  <a:pt x="2104221" y="4498554"/>
                  <a:pt x="2126255" y="4472848"/>
                </a:cubicBezTo>
                <a:cubicBezTo>
                  <a:pt x="2148289" y="4403075"/>
                  <a:pt x="2183551" y="4336166"/>
                  <a:pt x="2192356" y="4263528"/>
                </a:cubicBezTo>
                <a:cubicBezTo>
                  <a:pt x="2198243" y="4214963"/>
                  <a:pt x="2148058" y="3995937"/>
                  <a:pt x="2126255" y="3955056"/>
                </a:cubicBezTo>
                <a:cubicBezTo>
                  <a:pt x="2060254" y="3831303"/>
                  <a:pt x="1906562" y="3572532"/>
                  <a:pt x="1762698" y="3470313"/>
                </a:cubicBezTo>
                <a:cubicBezTo>
                  <a:pt x="1676923" y="3409367"/>
                  <a:pt x="1584405" y="3356547"/>
                  <a:pt x="1487277" y="3316077"/>
                </a:cubicBezTo>
                <a:cubicBezTo>
                  <a:pt x="1449835" y="3300476"/>
                  <a:pt x="1406486" y="3308732"/>
                  <a:pt x="1366091" y="3305060"/>
                </a:cubicBezTo>
                <a:cubicBezTo>
                  <a:pt x="1333040" y="3308732"/>
                  <a:pt x="1292786" y="3295154"/>
                  <a:pt x="1266939" y="3316077"/>
                </a:cubicBezTo>
                <a:cubicBezTo>
                  <a:pt x="1120593" y="3434547"/>
                  <a:pt x="1136147" y="3483179"/>
                  <a:pt x="1112703" y="3635566"/>
                </a:cubicBezTo>
                <a:cubicBezTo>
                  <a:pt x="1096503" y="3846162"/>
                  <a:pt x="1082455" y="3912460"/>
                  <a:pt x="1145754" y="4175393"/>
                </a:cubicBezTo>
                <a:cubicBezTo>
                  <a:pt x="1163051" y="4247244"/>
                  <a:pt x="1200945" y="4314290"/>
                  <a:pt x="1244906" y="4373697"/>
                </a:cubicBezTo>
                <a:cubicBezTo>
                  <a:pt x="1337789" y="4499215"/>
                  <a:pt x="1434822" y="4624616"/>
                  <a:pt x="1553378" y="4726236"/>
                </a:cubicBezTo>
                <a:cubicBezTo>
                  <a:pt x="1618230" y="4781824"/>
                  <a:pt x="1705676" y="4804064"/>
                  <a:pt x="1784732" y="4836405"/>
                </a:cubicBezTo>
                <a:cubicBezTo>
                  <a:pt x="2122460" y="4974567"/>
                  <a:pt x="2072557" y="4926105"/>
                  <a:pt x="2522862" y="4946574"/>
                </a:cubicBezTo>
                <a:cubicBezTo>
                  <a:pt x="2790834" y="4890158"/>
                  <a:pt x="2800962" y="4903866"/>
                  <a:pt x="3095739" y="4737253"/>
                </a:cubicBezTo>
                <a:cubicBezTo>
                  <a:pt x="3201377" y="4677545"/>
                  <a:pt x="3255153" y="4595826"/>
                  <a:pt x="3327094" y="4505899"/>
                </a:cubicBezTo>
                <a:cubicBezTo>
                  <a:pt x="3349128" y="4417764"/>
                  <a:pt x="3396438" y="4332284"/>
                  <a:pt x="3393195" y="4241494"/>
                </a:cubicBezTo>
                <a:cubicBezTo>
                  <a:pt x="3388872" y="4120441"/>
                  <a:pt x="3350047" y="4001420"/>
                  <a:pt x="3305060" y="3888954"/>
                </a:cubicBezTo>
                <a:cubicBezTo>
                  <a:pt x="3289630" y="3850378"/>
                  <a:pt x="3251494" y="3823865"/>
                  <a:pt x="3216925" y="3800819"/>
                </a:cubicBezTo>
                <a:cubicBezTo>
                  <a:pt x="3060343" y="3696431"/>
                  <a:pt x="3053550" y="3702138"/>
                  <a:pt x="2919469" y="3668617"/>
                </a:cubicBezTo>
                <a:cubicBezTo>
                  <a:pt x="2835006" y="3690651"/>
                  <a:pt x="2746738" y="3701343"/>
                  <a:pt x="2666081" y="3734718"/>
                </a:cubicBezTo>
                <a:cubicBezTo>
                  <a:pt x="2637288" y="3746632"/>
                  <a:pt x="2618864" y="3776033"/>
                  <a:pt x="2599980" y="3800819"/>
                </a:cubicBezTo>
                <a:cubicBezTo>
                  <a:pt x="2484876" y="3951894"/>
                  <a:pt x="2503176" y="3925982"/>
                  <a:pt x="2456761" y="4065224"/>
                </a:cubicBezTo>
                <a:cubicBezTo>
                  <a:pt x="2453089" y="4090930"/>
                  <a:pt x="2441892" y="4116662"/>
                  <a:pt x="2445744" y="4142342"/>
                </a:cubicBezTo>
                <a:cubicBezTo>
                  <a:pt x="2453153" y="4191738"/>
                  <a:pt x="2465555" y="4241899"/>
                  <a:pt x="2489812" y="4285562"/>
                </a:cubicBezTo>
                <a:cubicBezTo>
                  <a:pt x="2533635" y="4364444"/>
                  <a:pt x="2768836" y="4411620"/>
                  <a:pt x="2787267" y="4417764"/>
                </a:cubicBezTo>
                <a:cubicBezTo>
                  <a:pt x="2879074" y="4406747"/>
                  <a:pt x="2973922" y="4410603"/>
                  <a:pt x="3062689" y="4384713"/>
                </a:cubicBezTo>
                <a:cubicBezTo>
                  <a:pt x="3187634" y="4348271"/>
                  <a:pt x="3335047" y="4277358"/>
                  <a:pt x="3415228" y="4164376"/>
                </a:cubicBezTo>
                <a:cubicBezTo>
                  <a:pt x="3469538" y="4087848"/>
                  <a:pt x="3510708" y="4002795"/>
                  <a:pt x="3558448" y="3922005"/>
                </a:cubicBezTo>
                <a:cubicBezTo>
                  <a:pt x="3569465" y="3881610"/>
                  <a:pt x="3588021" y="3842545"/>
                  <a:pt x="3591498" y="3800819"/>
                </a:cubicBezTo>
                <a:cubicBezTo>
                  <a:pt x="3605459" y="3633283"/>
                  <a:pt x="3520918" y="3490980"/>
                  <a:pt x="3437262" y="3349128"/>
                </a:cubicBezTo>
                <a:cubicBezTo>
                  <a:pt x="3409530" y="3302104"/>
                  <a:pt x="3370918" y="3260497"/>
                  <a:pt x="3327094" y="3227942"/>
                </a:cubicBezTo>
                <a:cubicBezTo>
                  <a:pt x="3241148" y="3164097"/>
                  <a:pt x="3148485" y="3108406"/>
                  <a:pt x="3051672" y="3062689"/>
                </a:cubicBezTo>
                <a:cubicBezTo>
                  <a:pt x="3014546" y="3045157"/>
                  <a:pt x="2970881" y="3048000"/>
                  <a:pt x="2930486" y="3040656"/>
                </a:cubicBezTo>
                <a:cubicBezTo>
                  <a:pt x="2605012" y="3164111"/>
                  <a:pt x="2606207" y="3082808"/>
                  <a:pt x="2489812" y="3393195"/>
                </a:cubicBezTo>
                <a:cubicBezTo>
                  <a:pt x="2475570" y="3431174"/>
                  <a:pt x="2482467" y="3473986"/>
                  <a:pt x="2478795" y="3514381"/>
                </a:cubicBezTo>
                <a:cubicBezTo>
                  <a:pt x="2519190" y="3639239"/>
                  <a:pt x="2539089" y="3772707"/>
                  <a:pt x="2599980" y="3888954"/>
                </a:cubicBezTo>
                <a:cubicBezTo>
                  <a:pt x="2623157" y="3933200"/>
                  <a:pt x="2674936" y="3958177"/>
                  <a:pt x="2721166" y="3977089"/>
                </a:cubicBezTo>
                <a:cubicBezTo>
                  <a:pt x="3026934" y="4102176"/>
                  <a:pt x="3032684" y="4084656"/>
                  <a:pt x="3305060" y="4098275"/>
                </a:cubicBezTo>
                <a:lnTo>
                  <a:pt x="3536414" y="4087258"/>
                </a:lnTo>
                <a:cubicBezTo>
                  <a:pt x="3756920" y="4037143"/>
                  <a:pt x="4060472" y="3957941"/>
                  <a:pt x="4252510" y="3800819"/>
                </a:cubicBezTo>
                <a:cubicBezTo>
                  <a:pt x="4348977" y="3721891"/>
                  <a:pt x="4428780" y="3624550"/>
                  <a:pt x="4516915" y="3536415"/>
                </a:cubicBezTo>
                <a:cubicBezTo>
                  <a:pt x="4542621" y="3481331"/>
                  <a:pt x="4594033" y="3431949"/>
                  <a:pt x="4594033" y="3371162"/>
                </a:cubicBezTo>
                <a:cubicBezTo>
                  <a:pt x="4594033" y="3172536"/>
                  <a:pt x="4509607" y="3042751"/>
                  <a:pt x="4351662" y="2941504"/>
                </a:cubicBezTo>
                <a:cubicBezTo>
                  <a:pt x="4067284" y="2759210"/>
                  <a:pt x="3567100" y="2703099"/>
                  <a:pt x="3305060" y="2644048"/>
                </a:cubicBezTo>
                <a:cubicBezTo>
                  <a:pt x="2807403" y="2657498"/>
                  <a:pt x="2718634" y="2634206"/>
                  <a:pt x="2148289" y="2820318"/>
                </a:cubicBezTo>
                <a:cubicBezTo>
                  <a:pt x="1892962" y="2903635"/>
                  <a:pt x="1637187" y="3198026"/>
                  <a:pt x="1465243" y="3360145"/>
                </a:cubicBezTo>
                <a:cubicBezTo>
                  <a:pt x="1389497" y="3511638"/>
                  <a:pt x="1330861" y="3600102"/>
                  <a:pt x="1311007" y="3778786"/>
                </a:cubicBezTo>
                <a:cubicBezTo>
                  <a:pt x="1299311" y="3884049"/>
                  <a:pt x="1328346" y="3959797"/>
                  <a:pt x="1410159" y="4021157"/>
                </a:cubicBezTo>
                <a:cubicBezTo>
                  <a:pt x="1425139" y="4032392"/>
                  <a:pt x="1446882" y="4028502"/>
                  <a:pt x="1465243" y="4032174"/>
                </a:cubicBezTo>
                <a:cubicBezTo>
                  <a:pt x="1520327" y="4024829"/>
                  <a:pt x="1580791" y="4034993"/>
                  <a:pt x="1630496" y="4010140"/>
                </a:cubicBezTo>
                <a:cubicBezTo>
                  <a:pt x="1723693" y="3963542"/>
                  <a:pt x="1728976" y="3902323"/>
                  <a:pt x="1751681" y="3822853"/>
                </a:cubicBezTo>
                <a:cubicBezTo>
                  <a:pt x="1744337" y="3753080"/>
                  <a:pt x="1748305" y="3681166"/>
                  <a:pt x="1729648" y="3613533"/>
                </a:cubicBezTo>
                <a:cubicBezTo>
                  <a:pt x="1718259" y="3572249"/>
                  <a:pt x="1692643" y="3534788"/>
                  <a:pt x="1663547" y="3503364"/>
                </a:cubicBezTo>
                <a:cubicBezTo>
                  <a:pt x="1599937" y="3434665"/>
                  <a:pt x="1531775" y="3368536"/>
                  <a:pt x="1454226" y="3316077"/>
                </a:cubicBezTo>
                <a:cubicBezTo>
                  <a:pt x="1356935" y="3250263"/>
                  <a:pt x="1084262" y="3202735"/>
                  <a:pt x="1002534" y="3183875"/>
                </a:cubicBezTo>
                <a:cubicBezTo>
                  <a:pt x="940105" y="3198564"/>
                  <a:pt x="869520" y="3193771"/>
                  <a:pt x="815248" y="3227942"/>
                </a:cubicBezTo>
                <a:cubicBezTo>
                  <a:pt x="702647" y="3298839"/>
                  <a:pt x="704206" y="3375527"/>
                  <a:pt x="683045" y="3481330"/>
                </a:cubicBezTo>
                <a:cubicBezTo>
                  <a:pt x="694062" y="3569465"/>
                  <a:pt x="693976" y="3659713"/>
                  <a:pt x="716096" y="3745735"/>
                </a:cubicBezTo>
                <a:cubicBezTo>
                  <a:pt x="727555" y="3790299"/>
                  <a:pt x="752860" y="3831472"/>
                  <a:pt x="782197" y="3866921"/>
                </a:cubicBezTo>
                <a:cubicBezTo>
                  <a:pt x="866107" y="3968312"/>
                  <a:pt x="981871" y="4090698"/>
                  <a:pt x="1112703" y="4142342"/>
                </a:cubicBezTo>
                <a:cubicBezTo>
                  <a:pt x="1205623" y="4179021"/>
                  <a:pt x="1300800" y="4212916"/>
                  <a:pt x="1399142" y="4230477"/>
                </a:cubicBezTo>
                <a:cubicBezTo>
                  <a:pt x="1507836" y="4249887"/>
                  <a:pt x="1729648" y="4252511"/>
                  <a:pt x="1729648" y="4252511"/>
                </a:cubicBezTo>
                <a:cubicBezTo>
                  <a:pt x="1877176" y="4238234"/>
                  <a:pt x="2090493" y="4243257"/>
                  <a:pt x="2236424" y="4164376"/>
                </a:cubicBezTo>
                <a:cubicBezTo>
                  <a:pt x="2322444" y="4117879"/>
                  <a:pt x="2398005" y="4054207"/>
                  <a:pt x="2478795" y="3999123"/>
                </a:cubicBezTo>
                <a:cubicBezTo>
                  <a:pt x="2493484" y="3966072"/>
                  <a:pt x="2525567" y="3936038"/>
                  <a:pt x="2522862" y="3899971"/>
                </a:cubicBezTo>
                <a:cubicBezTo>
                  <a:pt x="2497016" y="3555364"/>
                  <a:pt x="2444050" y="3488050"/>
                  <a:pt x="2137272" y="3305060"/>
                </a:cubicBezTo>
                <a:cubicBezTo>
                  <a:pt x="1901782" y="3164592"/>
                  <a:pt x="1365042" y="3091792"/>
                  <a:pt x="1167788" y="3051672"/>
                </a:cubicBezTo>
                <a:cubicBezTo>
                  <a:pt x="1009879" y="3088395"/>
                  <a:pt x="845219" y="3103229"/>
                  <a:pt x="694062" y="3161841"/>
                </a:cubicBezTo>
                <a:cubicBezTo>
                  <a:pt x="657027" y="3176202"/>
                  <a:pt x="627134" y="3221280"/>
                  <a:pt x="627961" y="3260993"/>
                </a:cubicBezTo>
                <a:cubicBezTo>
                  <a:pt x="630992" y="3406469"/>
                  <a:pt x="649985" y="3555976"/>
                  <a:pt x="705079" y="3690651"/>
                </a:cubicBezTo>
                <a:cubicBezTo>
                  <a:pt x="761479" y="3828519"/>
                  <a:pt x="928206" y="4024097"/>
                  <a:pt x="1079653" y="4098275"/>
                </a:cubicBezTo>
                <a:cubicBezTo>
                  <a:pt x="1203973" y="4159166"/>
                  <a:pt x="1333201" y="4210942"/>
                  <a:pt x="1465243" y="4252511"/>
                </a:cubicBezTo>
                <a:cubicBezTo>
                  <a:pt x="1570163" y="4285542"/>
                  <a:pt x="1751162" y="4290067"/>
                  <a:pt x="1861850" y="4296578"/>
                </a:cubicBezTo>
                <a:cubicBezTo>
                  <a:pt x="1976796" y="4277420"/>
                  <a:pt x="2195436" y="4282482"/>
                  <a:pt x="2302525" y="4175393"/>
                </a:cubicBezTo>
                <a:cubicBezTo>
                  <a:pt x="2354459" y="4123459"/>
                  <a:pt x="2390660" y="4057880"/>
                  <a:pt x="2434727" y="3999123"/>
                </a:cubicBezTo>
                <a:cubicBezTo>
                  <a:pt x="2442072" y="3973417"/>
                  <a:pt x="2462363" y="3948146"/>
                  <a:pt x="2456761" y="3922005"/>
                </a:cubicBezTo>
                <a:cubicBezTo>
                  <a:pt x="2439470" y="3841312"/>
                  <a:pt x="2410064" y="3762017"/>
                  <a:pt x="2368626" y="3690651"/>
                </a:cubicBezTo>
                <a:cubicBezTo>
                  <a:pt x="2280826" y="3539440"/>
                  <a:pt x="1951420" y="3427170"/>
                  <a:pt x="1861850" y="3393195"/>
                </a:cubicBezTo>
                <a:cubicBezTo>
                  <a:pt x="1784385" y="3363812"/>
                  <a:pt x="1700269" y="3356472"/>
                  <a:pt x="1619479" y="3338111"/>
                </a:cubicBezTo>
                <a:cubicBezTo>
                  <a:pt x="1493501" y="3348609"/>
                  <a:pt x="1219893" y="3309515"/>
                  <a:pt x="1101686" y="3448280"/>
                </a:cubicBezTo>
                <a:cubicBezTo>
                  <a:pt x="1046144" y="3513482"/>
                  <a:pt x="1013551" y="3595171"/>
                  <a:pt x="969484" y="3668617"/>
                </a:cubicBezTo>
                <a:cubicBezTo>
                  <a:pt x="1013551" y="3800819"/>
                  <a:pt x="1035314" y="3942692"/>
                  <a:pt x="1101686" y="4065224"/>
                </a:cubicBezTo>
                <a:cubicBezTo>
                  <a:pt x="1133937" y="4124764"/>
                  <a:pt x="1197347" y="4163454"/>
                  <a:pt x="1255922" y="4197427"/>
                </a:cubicBezTo>
                <a:cubicBezTo>
                  <a:pt x="1382391" y="4270779"/>
                  <a:pt x="1515062" y="4334940"/>
                  <a:pt x="1652530" y="4384713"/>
                </a:cubicBezTo>
                <a:cubicBezTo>
                  <a:pt x="1825460" y="4447326"/>
                  <a:pt x="2263120" y="4445518"/>
                  <a:pt x="2379643" y="4450815"/>
                </a:cubicBezTo>
                <a:cubicBezTo>
                  <a:pt x="2646820" y="4394567"/>
                  <a:pt x="2673805" y="4405663"/>
                  <a:pt x="2963537" y="4230477"/>
                </a:cubicBezTo>
                <a:cubicBezTo>
                  <a:pt x="3005815" y="4204914"/>
                  <a:pt x="3037639" y="4162893"/>
                  <a:pt x="3062689" y="4120309"/>
                </a:cubicBezTo>
                <a:cubicBezTo>
                  <a:pt x="3111845" y="4036743"/>
                  <a:pt x="3143479" y="3944039"/>
                  <a:pt x="3183874" y="3855904"/>
                </a:cubicBezTo>
                <a:cubicBezTo>
                  <a:pt x="3150823" y="3712685"/>
                  <a:pt x="3138384" y="3563084"/>
                  <a:pt x="3084722" y="3426246"/>
                </a:cubicBezTo>
                <a:cubicBezTo>
                  <a:pt x="3062897" y="3370592"/>
                  <a:pt x="3013755" y="3326476"/>
                  <a:pt x="2963537" y="3294044"/>
                </a:cubicBezTo>
                <a:cubicBezTo>
                  <a:pt x="2612080" y="3067061"/>
                  <a:pt x="2643131" y="3097183"/>
                  <a:pt x="2324559" y="3051672"/>
                </a:cubicBezTo>
                <a:cubicBezTo>
                  <a:pt x="2177667" y="3073706"/>
                  <a:pt x="2025954" y="3074430"/>
                  <a:pt x="1883884" y="3117774"/>
                </a:cubicBezTo>
                <a:cubicBezTo>
                  <a:pt x="1693987" y="3175709"/>
                  <a:pt x="1547070" y="3394854"/>
                  <a:pt x="1432192" y="3525398"/>
                </a:cubicBezTo>
                <a:cubicBezTo>
                  <a:pt x="1417503" y="3573138"/>
                  <a:pt x="1390896" y="3618745"/>
                  <a:pt x="1388125" y="3668617"/>
                </a:cubicBezTo>
                <a:cubicBezTo>
                  <a:pt x="1383422" y="3753268"/>
                  <a:pt x="1384131" y="3841318"/>
                  <a:pt x="1410159" y="3922005"/>
                </a:cubicBezTo>
                <a:cubicBezTo>
                  <a:pt x="1422914" y="3961546"/>
                  <a:pt x="1461603" y="3990648"/>
                  <a:pt x="1498294" y="4010140"/>
                </a:cubicBezTo>
                <a:cubicBezTo>
                  <a:pt x="1679468" y="4106389"/>
                  <a:pt x="1766032" y="4109880"/>
                  <a:pt x="1949985" y="4142342"/>
                </a:cubicBezTo>
                <a:cubicBezTo>
                  <a:pt x="2096877" y="4120308"/>
                  <a:pt x="2246010" y="4109993"/>
                  <a:pt x="2390660" y="4076241"/>
                </a:cubicBezTo>
                <a:cubicBezTo>
                  <a:pt x="2601728" y="4026992"/>
                  <a:pt x="2773372" y="3886310"/>
                  <a:pt x="2930486" y="3745735"/>
                </a:cubicBezTo>
                <a:cubicBezTo>
                  <a:pt x="2971537" y="3709005"/>
                  <a:pt x="2996587" y="3657600"/>
                  <a:pt x="3029638" y="3613533"/>
                </a:cubicBezTo>
                <a:cubicBezTo>
                  <a:pt x="3059016" y="3521726"/>
                  <a:pt x="3099854" y="3432824"/>
                  <a:pt x="3117773" y="3338111"/>
                </a:cubicBezTo>
                <a:cubicBezTo>
                  <a:pt x="3125993" y="3294662"/>
                  <a:pt x="3115932" y="3249167"/>
                  <a:pt x="3106756" y="3205909"/>
                </a:cubicBezTo>
                <a:cubicBezTo>
                  <a:pt x="3090113" y="3127450"/>
                  <a:pt x="3070442" y="3049022"/>
                  <a:pt x="3040655" y="2974554"/>
                </a:cubicBezTo>
                <a:cubicBezTo>
                  <a:pt x="3011193" y="2900899"/>
                  <a:pt x="2924420" y="2819134"/>
                  <a:pt x="2864385" y="2776251"/>
                </a:cubicBezTo>
                <a:cubicBezTo>
                  <a:pt x="2852064" y="2767450"/>
                  <a:pt x="2835007" y="2768906"/>
                  <a:pt x="2820318" y="2765234"/>
                </a:cubicBezTo>
                <a:cubicBezTo>
                  <a:pt x="2779923" y="2790940"/>
                  <a:pt x="2735915" y="2811699"/>
                  <a:pt x="2699132" y="2842352"/>
                </a:cubicBezTo>
                <a:cubicBezTo>
                  <a:pt x="2590382" y="2932976"/>
                  <a:pt x="2587900" y="3020037"/>
                  <a:pt x="2533879" y="3161841"/>
                </a:cubicBezTo>
                <a:cubicBezTo>
                  <a:pt x="2509598" y="3307528"/>
                  <a:pt x="2489423" y="3358688"/>
                  <a:pt x="2533879" y="3525398"/>
                </a:cubicBezTo>
                <a:cubicBezTo>
                  <a:pt x="2544114" y="3563779"/>
                  <a:pt x="2568699" y="3600069"/>
                  <a:pt x="2599980" y="3624550"/>
                </a:cubicBezTo>
                <a:cubicBezTo>
                  <a:pt x="2655608" y="3668085"/>
                  <a:pt x="2724838" y="3690651"/>
                  <a:pt x="2787267" y="3723701"/>
                </a:cubicBezTo>
                <a:cubicBezTo>
                  <a:pt x="2948848" y="3705340"/>
                  <a:pt x="3113382" y="3704436"/>
                  <a:pt x="3272009" y="3668617"/>
                </a:cubicBezTo>
                <a:cubicBezTo>
                  <a:pt x="3441150" y="3630424"/>
                  <a:pt x="3635022" y="3431109"/>
                  <a:pt x="3745734" y="3338111"/>
                </a:cubicBezTo>
                <a:cubicBezTo>
                  <a:pt x="3771440" y="3294044"/>
                  <a:pt x="3805216" y="3253781"/>
                  <a:pt x="3822853" y="3205909"/>
                </a:cubicBezTo>
                <a:cubicBezTo>
                  <a:pt x="3917629" y="2948662"/>
                  <a:pt x="3949164" y="2810499"/>
                  <a:pt x="3789802" y="2544897"/>
                </a:cubicBezTo>
                <a:cubicBezTo>
                  <a:pt x="3730184" y="2445534"/>
                  <a:pt x="3612306" y="2426159"/>
                  <a:pt x="3514380" y="2401677"/>
                </a:cubicBezTo>
                <a:cubicBezTo>
                  <a:pt x="3448279" y="2412694"/>
                  <a:pt x="3379651" y="2413537"/>
                  <a:pt x="3316077" y="2434728"/>
                </a:cubicBezTo>
                <a:cubicBezTo>
                  <a:pt x="3219539" y="2466908"/>
                  <a:pt x="3110262" y="2622730"/>
                  <a:pt x="3062689" y="2677099"/>
                </a:cubicBezTo>
                <a:cubicBezTo>
                  <a:pt x="2987553" y="2857423"/>
                  <a:pt x="2992978" y="2807233"/>
                  <a:pt x="2985571" y="3051672"/>
                </a:cubicBezTo>
                <a:cubicBezTo>
                  <a:pt x="2984343" y="3092215"/>
                  <a:pt x="2977358" y="3137144"/>
                  <a:pt x="2996588" y="3172858"/>
                </a:cubicBezTo>
                <a:cubicBezTo>
                  <a:pt x="3031146" y="3237038"/>
                  <a:pt x="3083609" y="3291687"/>
                  <a:pt x="3139807" y="3338111"/>
                </a:cubicBezTo>
                <a:cubicBezTo>
                  <a:pt x="3213142" y="3398692"/>
                  <a:pt x="3460399" y="3409625"/>
                  <a:pt x="3503363" y="3415229"/>
                </a:cubicBezTo>
                <a:cubicBezTo>
                  <a:pt x="3591498" y="3393195"/>
                  <a:pt x="3682912" y="3381573"/>
                  <a:pt x="3767768" y="3349128"/>
                </a:cubicBezTo>
                <a:cubicBezTo>
                  <a:pt x="3809638" y="3333119"/>
                  <a:pt x="3846240" y="3303707"/>
                  <a:pt x="3877937" y="3272010"/>
                </a:cubicBezTo>
                <a:cubicBezTo>
                  <a:pt x="4037516" y="3112431"/>
                  <a:pt x="4033898" y="3099923"/>
                  <a:pt x="4120308" y="2941504"/>
                </a:cubicBezTo>
                <a:cubicBezTo>
                  <a:pt x="4171469" y="2647325"/>
                  <a:pt x="4181354" y="2713773"/>
                  <a:pt x="4142342" y="2401677"/>
                </a:cubicBezTo>
                <a:cubicBezTo>
                  <a:pt x="4139461" y="2378631"/>
                  <a:pt x="4135015" y="2353552"/>
                  <a:pt x="4120308" y="2335576"/>
                </a:cubicBezTo>
                <a:cubicBezTo>
                  <a:pt x="4100304" y="2311127"/>
                  <a:pt x="4068896" y="2298853"/>
                  <a:pt x="4043190" y="2280492"/>
                </a:cubicBezTo>
                <a:cubicBezTo>
                  <a:pt x="3969744" y="2298853"/>
                  <a:pt x="3893932" y="2309514"/>
                  <a:pt x="3822853" y="2335576"/>
                </a:cubicBezTo>
                <a:cubicBezTo>
                  <a:pt x="3782645" y="2350319"/>
                  <a:pt x="3745377" y="2374014"/>
                  <a:pt x="3712684" y="2401677"/>
                </a:cubicBezTo>
                <a:cubicBezTo>
                  <a:pt x="3542422" y="2545745"/>
                  <a:pt x="3561870" y="2532126"/>
                  <a:pt x="3481330" y="2677099"/>
                </a:cubicBezTo>
                <a:cubicBezTo>
                  <a:pt x="3473985" y="2739528"/>
                  <a:pt x="3450707" y="2802116"/>
                  <a:pt x="3459296" y="2864386"/>
                </a:cubicBezTo>
                <a:cubicBezTo>
                  <a:pt x="3466028" y="2913193"/>
                  <a:pt x="3493129" y="2959356"/>
                  <a:pt x="3525397" y="2996588"/>
                </a:cubicBezTo>
                <a:cubicBezTo>
                  <a:pt x="3543714" y="3017723"/>
                  <a:pt x="3574928" y="3025041"/>
                  <a:pt x="3602515" y="3029639"/>
                </a:cubicBezTo>
                <a:cubicBezTo>
                  <a:pt x="3686143" y="3043577"/>
                  <a:pt x="3771440" y="3044328"/>
                  <a:pt x="3855903" y="3051672"/>
                </a:cubicBezTo>
                <a:cubicBezTo>
                  <a:pt x="3907315" y="3044328"/>
                  <a:pt x="3961001" y="3046449"/>
                  <a:pt x="4010139" y="3029639"/>
                </a:cubicBezTo>
                <a:cubicBezTo>
                  <a:pt x="4126320" y="2989893"/>
                  <a:pt x="4297933" y="2928356"/>
                  <a:pt x="4373696" y="2809301"/>
                </a:cubicBezTo>
                <a:cubicBezTo>
                  <a:pt x="4426598" y="2726169"/>
                  <a:pt x="4461831" y="2633032"/>
                  <a:pt x="4505898" y="2544897"/>
                </a:cubicBezTo>
                <a:cubicBezTo>
                  <a:pt x="4513243" y="2497157"/>
                  <a:pt x="4523807" y="2449802"/>
                  <a:pt x="4527932" y="2401677"/>
                </a:cubicBezTo>
                <a:cubicBezTo>
                  <a:pt x="4546397" y="2186249"/>
                  <a:pt x="4553875" y="2165857"/>
                  <a:pt x="4494881" y="1972019"/>
                </a:cubicBezTo>
                <a:cubicBezTo>
                  <a:pt x="4475886" y="1909608"/>
                  <a:pt x="4440408" y="1875259"/>
                  <a:pt x="4384713" y="1839817"/>
                </a:cubicBezTo>
                <a:cubicBezTo>
                  <a:pt x="4371939" y="1831688"/>
                  <a:pt x="4355334" y="1832472"/>
                  <a:pt x="4340645" y="1828800"/>
                </a:cubicBezTo>
                <a:cubicBezTo>
                  <a:pt x="4278216" y="1836145"/>
                  <a:pt x="4213870" y="1833815"/>
                  <a:pt x="4153359" y="1850834"/>
                </a:cubicBezTo>
                <a:cubicBezTo>
                  <a:pt x="4094562" y="1867371"/>
                  <a:pt x="3945598" y="1944797"/>
                  <a:pt x="3888954" y="1994053"/>
                </a:cubicBezTo>
                <a:cubicBezTo>
                  <a:pt x="3834088" y="2041762"/>
                  <a:pt x="3786130" y="2096877"/>
                  <a:pt x="3734718" y="2148289"/>
                </a:cubicBezTo>
                <a:cubicBezTo>
                  <a:pt x="3709012" y="2203373"/>
                  <a:pt x="3678374" y="2256415"/>
                  <a:pt x="3657600" y="2313542"/>
                </a:cubicBezTo>
                <a:cubicBezTo>
                  <a:pt x="3648726" y="2337946"/>
                  <a:pt x="3641491" y="2365197"/>
                  <a:pt x="3646583" y="2390660"/>
                </a:cubicBezTo>
                <a:cubicBezTo>
                  <a:pt x="3656614" y="2440816"/>
                  <a:pt x="3673880" y="2490937"/>
                  <a:pt x="3701667" y="2533880"/>
                </a:cubicBezTo>
                <a:cubicBezTo>
                  <a:pt x="3716053" y="2556113"/>
                  <a:pt x="3743380" y="2567629"/>
                  <a:pt x="3767768" y="2577947"/>
                </a:cubicBezTo>
                <a:cubicBezTo>
                  <a:pt x="3839433" y="2608267"/>
                  <a:pt x="3914660" y="2629359"/>
                  <a:pt x="3988106" y="2655065"/>
                </a:cubicBezTo>
                <a:cubicBezTo>
                  <a:pt x="4109765" y="2637685"/>
                  <a:pt x="4289534" y="2668335"/>
                  <a:pt x="4373696" y="2544897"/>
                </a:cubicBezTo>
                <a:cubicBezTo>
                  <a:pt x="4410703" y="2490621"/>
                  <a:pt x="4432453" y="2427384"/>
                  <a:pt x="4461831" y="2368627"/>
                </a:cubicBezTo>
                <a:cubicBezTo>
                  <a:pt x="4469176" y="2331904"/>
                  <a:pt x="4480369" y="2295745"/>
                  <a:pt x="4483865" y="2258458"/>
                </a:cubicBezTo>
                <a:cubicBezTo>
                  <a:pt x="4502919" y="2055207"/>
                  <a:pt x="4503274" y="2000168"/>
                  <a:pt x="4461831" y="1806766"/>
                </a:cubicBezTo>
                <a:cubicBezTo>
                  <a:pt x="4444483" y="1725807"/>
                  <a:pt x="4405092" y="1649574"/>
                  <a:pt x="4351662" y="1586429"/>
                </a:cubicBezTo>
                <a:cubicBezTo>
                  <a:pt x="4341054" y="1573892"/>
                  <a:pt x="4321951" y="1572371"/>
                  <a:pt x="4307595" y="1564395"/>
                </a:cubicBezTo>
                <a:cubicBezTo>
                  <a:pt x="4229628" y="1521081"/>
                  <a:pt x="4280283" y="1538288"/>
                  <a:pt x="4208443" y="1520328"/>
                </a:cubicBezTo>
                <a:cubicBezTo>
                  <a:pt x="4079109" y="1536495"/>
                  <a:pt x="4107224" y="1527682"/>
                  <a:pt x="3944038" y="1586429"/>
                </a:cubicBezTo>
                <a:cubicBezTo>
                  <a:pt x="3910008" y="1598680"/>
                  <a:pt x="3875349" y="1611001"/>
                  <a:pt x="3844886" y="1630497"/>
                </a:cubicBezTo>
                <a:cubicBezTo>
                  <a:pt x="3783025" y="1670088"/>
                  <a:pt x="3724201" y="1714693"/>
                  <a:pt x="3668616" y="1762699"/>
                </a:cubicBezTo>
                <a:cubicBezTo>
                  <a:pt x="3642992" y="1784828"/>
                  <a:pt x="3624549" y="1814111"/>
                  <a:pt x="3602515" y="1839817"/>
                </a:cubicBezTo>
                <a:cubicBezTo>
                  <a:pt x="3587826" y="1887557"/>
                  <a:pt x="3565857" y="1933640"/>
                  <a:pt x="3558448" y="1983036"/>
                </a:cubicBezTo>
                <a:cubicBezTo>
                  <a:pt x="3552258" y="2024300"/>
                  <a:pt x="3567888" y="2077586"/>
                  <a:pt x="3602515" y="2104222"/>
                </a:cubicBezTo>
                <a:cubicBezTo>
                  <a:pt x="3636460" y="2130334"/>
                  <a:pt x="3673549" y="2152930"/>
                  <a:pt x="3712684" y="2170323"/>
                </a:cubicBezTo>
                <a:cubicBezTo>
                  <a:pt x="3791226" y="2205231"/>
                  <a:pt x="3949107" y="2200162"/>
                  <a:pt x="4010139" y="2203374"/>
                </a:cubicBezTo>
                <a:cubicBezTo>
                  <a:pt x="4130114" y="2176713"/>
                  <a:pt x="4147764" y="2180290"/>
                  <a:pt x="4274544" y="2104222"/>
                </a:cubicBezTo>
                <a:cubicBezTo>
                  <a:pt x="4317287" y="2078576"/>
                  <a:pt x="4422855" y="1924836"/>
                  <a:pt x="4428780" y="1916935"/>
                </a:cubicBezTo>
                <a:cubicBezTo>
                  <a:pt x="4443469" y="1861851"/>
                  <a:pt x="4460213" y="1807274"/>
                  <a:pt x="4472848" y="1751682"/>
                </a:cubicBezTo>
                <a:cubicBezTo>
                  <a:pt x="4483003" y="1707002"/>
                  <a:pt x="4491822" y="1587031"/>
                  <a:pt x="4494881" y="1553378"/>
                </a:cubicBezTo>
                <a:cubicBezTo>
                  <a:pt x="4465503" y="1487277"/>
                  <a:pt x="4448055" y="1414456"/>
                  <a:pt x="4406747" y="1355075"/>
                </a:cubicBezTo>
                <a:cubicBezTo>
                  <a:pt x="4386963" y="1326635"/>
                  <a:pt x="4350035" y="1314580"/>
                  <a:pt x="4318612" y="1299991"/>
                </a:cubicBezTo>
                <a:cubicBezTo>
                  <a:pt x="4092680" y="1195094"/>
                  <a:pt x="4122839" y="1215735"/>
                  <a:pt x="3888954" y="1178805"/>
                </a:cubicBezTo>
                <a:cubicBezTo>
                  <a:pt x="3762347" y="1187246"/>
                  <a:pt x="3722348" y="1137247"/>
                  <a:pt x="3712684" y="1233889"/>
                </a:cubicBezTo>
                <a:cubicBezTo>
                  <a:pt x="3710492" y="1255814"/>
                  <a:pt x="3712684" y="1277957"/>
                  <a:pt x="3712684" y="1299991"/>
                </a:cubicBezTo>
              </a:path>
            </a:pathLst>
          </a:custGeom>
          <a:ln w="38100">
            <a:solidFill>
              <a:schemeClr val="tx2">
                <a:lumMod val="50000"/>
              </a:schemeClr>
            </a:solidFill>
          </a:ln>
          <a:effectLst>
            <a:glow rad="63500">
              <a:schemeClr val="accent6">
                <a:lumMod val="40000"/>
                <a:lumOff val="6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9" name="Striped Right Arrow 18"/>
          <p:cNvSpPr/>
          <p:nvPr/>
        </p:nvSpPr>
        <p:spPr>
          <a:xfrm rot="16200000">
            <a:off x="4277112" y="647407"/>
            <a:ext cx="571504" cy="510700"/>
          </a:xfrm>
          <a:prstGeom prst="stripedRightArrow">
            <a:avLst/>
          </a:prstGeom>
          <a:solidFill>
            <a:schemeClr val="bg1">
              <a:lumMod val="5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2" name="Straight Connector 21"/>
          <p:cNvCxnSpPr/>
          <p:nvPr/>
        </p:nvCxnSpPr>
        <p:spPr>
          <a:xfrm>
            <a:off x="817652" y="2846863"/>
            <a:ext cx="6683306" cy="106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710496" y="2932752"/>
            <a:ext cx="214315" cy="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8465372" y="2975284"/>
            <a:ext cx="214315" cy="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4179092" y="2975286"/>
            <a:ext cx="214315" cy="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5679290" y="2972293"/>
            <a:ext cx="214315" cy="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7372536" y="2964653"/>
            <a:ext cx="214315" cy="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2292762" y="2964653"/>
            <a:ext cx="214315" cy="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7462564" y="2857496"/>
            <a:ext cx="1467154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 flipH="1">
            <a:off x="8801293" y="2975286"/>
            <a:ext cx="214315" cy="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3"/>
          <p:cNvSpPr/>
          <p:nvPr/>
        </p:nvSpPr>
        <p:spPr>
          <a:xfrm>
            <a:off x="0" y="71414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สังคมศาสตร์ที่เอาความจริงเป็นตัวตั้ง</a:t>
            </a:r>
          </a:p>
        </p:txBody>
      </p:sp>
      <p:sp>
        <p:nvSpPr>
          <p:cNvPr id="3" name="สี่เหลี่ยมผืนผ้า 3"/>
          <p:cNvSpPr/>
          <p:nvPr/>
        </p:nvSpPr>
        <p:spPr>
          <a:xfrm>
            <a:off x="1" y="1285860"/>
            <a:ext cx="4571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400" b="1" dirty="0" smtClean="0">
                <a:ln w="19050">
                  <a:noFill/>
                  <a:prstDash val="solid"/>
                </a:ln>
                <a:solidFill>
                  <a:srgbClr val="D8BD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วิชา</a:t>
            </a:r>
            <a:r>
              <a:rPr lang="th-TH" sz="4400" b="1" dirty="0" smtClean="0">
                <a:ln w="19050">
                  <a:noFill/>
                  <a:prstDash val="solid"/>
                </a:ln>
                <a:solidFill>
                  <a:srgbClr val="D8BD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หรือความคิด</a:t>
            </a:r>
            <a:endParaRPr lang="th-TH" sz="4400" b="1" dirty="0" smtClean="0">
              <a:ln w="19050">
                <a:noFill/>
                <a:prstDash val="solid"/>
              </a:ln>
              <a:solidFill>
                <a:srgbClr val="D8BDF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572033" y="1285860"/>
            <a:ext cx="4571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4400" b="1" dirty="0" smtClean="0">
                <a:ln w="19050">
                  <a:noFill/>
                  <a:prstDash val="solid"/>
                </a:ln>
                <a:solidFill>
                  <a:srgbClr val="D8BD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     ความ</a:t>
            </a:r>
            <a:r>
              <a:rPr lang="th-TH" sz="4400" b="1" dirty="0" smtClean="0">
                <a:ln w="19050">
                  <a:noFill/>
                  <a:prstDash val="solid"/>
                </a:ln>
                <a:solidFill>
                  <a:srgbClr val="D8BD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เป็นจริง</a:t>
            </a:r>
          </a:p>
        </p:txBody>
      </p:sp>
      <p:sp>
        <p:nvSpPr>
          <p:cNvPr id="6" name="สี่เหลี่ยมผืนผ้า 3"/>
          <p:cNvSpPr/>
          <p:nvPr/>
        </p:nvSpPr>
        <p:spPr>
          <a:xfrm>
            <a:off x="4572000" y="1928802"/>
            <a:ext cx="4571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4000" b="1" dirty="0" smtClean="0">
                <a:ln w="19050">
                  <a:noFill/>
                  <a:prstDash val="solid"/>
                </a:ln>
                <a:solidFill>
                  <a:srgbClr val="E8D9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          เป็น</a:t>
            </a:r>
            <a:r>
              <a:rPr lang="th-TH" sz="4000" b="1" dirty="0" smtClean="0">
                <a:ln w="19050">
                  <a:noFill/>
                  <a:prstDash val="solid"/>
                </a:ln>
                <a:solidFill>
                  <a:srgbClr val="E8D9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ตัวตั้ง</a:t>
            </a:r>
          </a:p>
        </p:txBody>
      </p:sp>
      <p:sp>
        <p:nvSpPr>
          <p:cNvPr id="7" name="สี่เหลี่ยมผืนผ้า 3"/>
          <p:cNvSpPr/>
          <p:nvPr/>
        </p:nvSpPr>
        <p:spPr>
          <a:xfrm>
            <a:off x="-32" y="3071810"/>
            <a:ext cx="4571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4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สำนักคิดต่างๆ</a:t>
            </a:r>
          </a:p>
        </p:txBody>
      </p:sp>
      <p:sp>
        <p:nvSpPr>
          <p:cNvPr id="8" name="สี่เหลี่ยมผืนผ้า 3"/>
          <p:cNvSpPr/>
          <p:nvPr/>
        </p:nvSpPr>
        <p:spPr>
          <a:xfrm>
            <a:off x="4572000" y="3071810"/>
            <a:ext cx="4571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44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       พระพุทธเจ้า</a:t>
            </a:r>
            <a:endParaRPr lang="th-TH" sz="4400" b="1" dirty="0" smtClean="0">
              <a:ln w="19050">
                <a:noFill/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9" name="สี่เหลี่ยมผืนผ้า 3"/>
          <p:cNvSpPr/>
          <p:nvPr/>
        </p:nvSpPr>
        <p:spPr>
          <a:xfrm>
            <a:off x="-32" y="4286256"/>
            <a:ext cx="4571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4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สำนักคิดตะวันตก</a:t>
            </a:r>
          </a:p>
        </p:txBody>
      </p:sp>
      <p:sp>
        <p:nvSpPr>
          <p:cNvPr id="10" name="สี่เหลี่ยมผืนผ้า 3"/>
          <p:cNvSpPr/>
          <p:nvPr/>
        </p:nvSpPr>
        <p:spPr>
          <a:xfrm>
            <a:off x="4572000" y="4286256"/>
            <a:ext cx="4571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44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   </a:t>
            </a:r>
            <a:r>
              <a:rPr lang="th-TH" sz="36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   </a:t>
            </a:r>
            <a:r>
              <a:rPr lang="th-TH" sz="44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มหาตมะ</a:t>
            </a:r>
            <a:r>
              <a:rPr lang="th-TH" sz="44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คานที</a:t>
            </a:r>
          </a:p>
        </p:txBody>
      </p:sp>
      <p:sp>
        <p:nvSpPr>
          <p:cNvPr id="11" name="สี่เหลี่ยมผืนผ้า 3"/>
          <p:cNvSpPr/>
          <p:nvPr/>
        </p:nvSpPr>
        <p:spPr>
          <a:xfrm>
            <a:off x="-32" y="1928802"/>
            <a:ext cx="4571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19050">
                  <a:noFill/>
                  <a:prstDash val="solid"/>
                </a:ln>
                <a:solidFill>
                  <a:srgbClr val="E8D9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เป็นตัวตั้ง</a:t>
            </a:r>
          </a:p>
        </p:txBody>
      </p:sp>
      <p:sp>
        <p:nvSpPr>
          <p:cNvPr id="12" name="สี่เหลี่ยมผืนผ้า 3"/>
          <p:cNvSpPr/>
          <p:nvPr/>
        </p:nvSpPr>
        <p:spPr>
          <a:xfrm>
            <a:off x="7286676" y="1399830"/>
            <a:ext cx="19287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b="1" dirty="0" smtClean="0">
                <a:ln w="19050">
                  <a:noFill/>
                  <a:prstDash val="solid"/>
                </a:ln>
                <a:solidFill>
                  <a:srgbClr val="D8BD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(</a:t>
            </a:r>
            <a:r>
              <a:rPr lang="th-TH" sz="3200" b="1" dirty="0" smtClean="0">
                <a:ln w="19050">
                  <a:noFill/>
                  <a:prstDash val="solid"/>
                </a:ln>
                <a:solidFill>
                  <a:srgbClr val="D8BD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ประสบการณ์</a:t>
            </a:r>
            <a:r>
              <a:rPr lang="th-TH" b="1" dirty="0" smtClean="0">
                <a:ln w="19050">
                  <a:noFill/>
                  <a:prstDash val="solid"/>
                </a:ln>
                <a:solidFill>
                  <a:srgbClr val="D8BD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)</a:t>
            </a:r>
            <a:endParaRPr lang="th-TH" sz="3200" b="1" dirty="0" smtClean="0">
              <a:ln w="19050">
                <a:noFill/>
                <a:prstDash val="solid"/>
              </a:ln>
              <a:solidFill>
                <a:srgbClr val="D8BDF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hidden">
          <a:xfrm>
            <a:off x="76200" y="785794"/>
            <a:ext cx="9067800" cy="4571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7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4800" b="1">
                <a:solidFill>
                  <a:schemeClr val="bg1"/>
                </a:solidFill>
                <a:latin typeface="IrisUPC" pitchFamily="34" charset="-34"/>
                <a:cs typeface="IrisUPC" pitchFamily="34" charset="-34"/>
              </a:rPr>
              <a:t>การเรียนรู้ร่วมกันในการปฏิบัติ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12838" y="1703388"/>
            <a:ext cx="1387475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อำนาจ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57288" y="3357563"/>
            <a:ext cx="801687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4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เงิน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00813" y="1714500"/>
            <a:ext cx="141605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บริภาษ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036888" y="1395413"/>
            <a:ext cx="3143250" cy="3105150"/>
            <a:chOff x="372066" y="1531879"/>
            <a:chExt cx="3602309" cy="3917684"/>
          </a:xfrm>
        </p:grpSpPr>
        <p:pic>
          <p:nvPicPr>
            <p:cNvPr id="33" name="Picture 33" descr="worldmap_ani8"/>
            <p:cNvPicPr>
              <a:picLocks noChangeAspect="1" noChangeArrowheads="1" noCrop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gray">
            <a:xfrm>
              <a:off x="563990" y="1663251"/>
              <a:ext cx="3286143" cy="378631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34" name="Freeform 12"/>
            <p:cNvSpPr>
              <a:spLocks/>
            </p:cNvSpPr>
            <p:nvPr/>
          </p:nvSpPr>
          <p:spPr bwMode="auto">
            <a:xfrm rot="4975998">
              <a:off x="231401" y="1672544"/>
              <a:ext cx="3883640" cy="3602309"/>
            </a:xfrm>
            <a:custGeom>
              <a:avLst/>
              <a:gdLst/>
              <a:ahLst/>
              <a:cxnLst>
                <a:cxn ang="0">
                  <a:pos x="1539" y="345"/>
                </a:cxn>
                <a:cxn ang="0">
                  <a:pos x="529" y="883"/>
                </a:cxn>
                <a:cxn ang="0">
                  <a:pos x="1766" y="1318"/>
                </a:cxn>
                <a:cxn ang="0">
                  <a:pos x="2748" y="591"/>
                </a:cxn>
                <a:cxn ang="0">
                  <a:pos x="2663" y="1931"/>
                </a:cxn>
                <a:cxn ang="0">
                  <a:pos x="4192" y="1525"/>
                </a:cxn>
                <a:cxn ang="0">
                  <a:pos x="3494" y="1025"/>
                </a:cxn>
                <a:cxn ang="0">
                  <a:pos x="4523" y="1809"/>
                </a:cxn>
                <a:cxn ang="0">
                  <a:pos x="4768" y="581"/>
                </a:cxn>
                <a:cxn ang="0">
                  <a:pos x="4230" y="666"/>
                </a:cxn>
                <a:cxn ang="0">
                  <a:pos x="4844" y="1129"/>
                </a:cxn>
                <a:cxn ang="0">
                  <a:pos x="4400" y="1544"/>
                </a:cxn>
                <a:cxn ang="0">
                  <a:pos x="4891" y="2186"/>
                </a:cxn>
                <a:cxn ang="0">
                  <a:pos x="3173" y="1365"/>
                </a:cxn>
                <a:cxn ang="0">
                  <a:pos x="2209" y="1743"/>
                </a:cxn>
                <a:cxn ang="0">
                  <a:pos x="3050" y="2422"/>
                </a:cxn>
                <a:cxn ang="0">
                  <a:pos x="1681" y="2111"/>
                </a:cxn>
                <a:cxn ang="0">
                  <a:pos x="821" y="1714"/>
                </a:cxn>
                <a:cxn ang="0">
                  <a:pos x="1454" y="1648"/>
                </a:cxn>
                <a:cxn ang="0">
                  <a:pos x="774" y="1960"/>
                </a:cxn>
                <a:cxn ang="0">
                  <a:pos x="548" y="883"/>
                </a:cxn>
                <a:cxn ang="0">
                  <a:pos x="28" y="2139"/>
                </a:cxn>
                <a:cxn ang="0">
                  <a:pos x="1360" y="2064"/>
                </a:cxn>
                <a:cxn ang="0">
                  <a:pos x="1756" y="742"/>
                </a:cxn>
                <a:cxn ang="0">
                  <a:pos x="2455" y="600"/>
                </a:cxn>
                <a:cxn ang="0">
                  <a:pos x="1785" y="1167"/>
                </a:cxn>
                <a:cxn ang="0">
                  <a:pos x="2984" y="1242"/>
                </a:cxn>
                <a:cxn ang="0">
                  <a:pos x="3012" y="468"/>
                </a:cxn>
                <a:cxn ang="0">
                  <a:pos x="3758" y="1393"/>
                </a:cxn>
                <a:cxn ang="0">
                  <a:pos x="4334" y="713"/>
                </a:cxn>
                <a:cxn ang="0">
                  <a:pos x="3163" y="543"/>
                </a:cxn>
                <a:cxn ang="0">
                  <a:pos x="2294" y="166"/>
                </a:cxn>
                <a:cxn ang="0">
                  <a:pos x="1435" y="81"/>
                </a:cxn>
                <a:cxn ang="0">
                  <a:pos x="1086" y="600"/>
                </a:cxn>
                <a:cxn ang="0">
                  <a:pos x="2030" y="534"/>
                </a:cxn>
                <a:cxn ang="0">
                  <a:pos x="2795" y="1176"/>
                </a:cxn>
                <a:cxn ang="0">
                  <a:pos x="1898" y="2196"/>
                </a:cxn>
                <a:cxn ang="0">
                  <a:pos x="3267" y="1988"/>
                </a:cxn>
                <a:cxn ang="0">
                  <a:pos x="4164" y="1525"/>
                </a:cxn>
                <a:cxn ang="0">
                  <a:pos x="3635" y="2054"/>
                </a:cxn>
                <a:cxn ang="0">
                  <a:pos x="3635" y="402"/>
                </a:cxn>
                <a:cxn ang="0">
                  <a:pos x="4863" y="609"/>
                </a:cxn>
                <a:cxn ang="0">
                  <a:pos x="3966" y="1450"/>
                </a:cxn>
                <a:cxn ang="0">
                  <a:pos x="3654" y="572"/>
                </a:cxn>
                <a:cxn ang="0">
                  <a:pos x="2682" y="506"/>
                </a:cxn>
                <a:cxn ang="0">
                  <a:pos x="1605" y="241"/>
                </a:cxn>
                <a:cxn ang="0">
                  <a:pos x="869" y="213"/>
                </a:cxn>
                <a:cxn ang="0">
                  <a:pos x="340" y="742"/>
                </a:cxn>
                <a:cxn ang="0">
                  <a:pos x="255" y="1034"/>
                </a:cxn>
                <a:cxn ang="0">
                  <a:pos x="718" y="1667"/>
                </a:cxn>
                <a:cxn ang="0">
                  <a:pos x="1256" y="2281"/>
                </a:cxn>
                <a:cxn ang="0">
                  <a:pos x="2861" y="2026"/>
                </a:cxn>
                <a:cxn ang="0">
                  <a:pos x="1209" y="2309"/>
                </a:cxn>
                <a:cxn ang="0">
                  <a:pos x="2002" y="864"/>
                </a:cxn>
                <a:cxn ang="0">
                  <a:pos x="1879" y="1695"/>
                </a:cxn>
                <a:cxn ang="0">
                  <a:pos x="3399" y="1148"/>
                </a:cxn>
                <a:cxn ang="0">
                  <a:pos x="3163" y="2366"/>
                </a:cxn>
              </a:cxnLst>
              <a:rect l="0" t="0" r="r" b="b"/>
              <a:pathLst>
                <a:path w="5103" h="2538">
                  <a:moveTo>
                    <a:pt x="633" y="562"/>
                  </a:moveTo>
                  <a:cubicBezTo>
                    <a:pt x="636" y="619"/>
                    <a:pt x="586" y="720"/>
                    <a:pt x="642" y="732"/>
                  </a:cubicBezTo>
                  <a:cubicBezTo>
                    <a:pt x="942" y="795"/>
                    <a:pt x="1190" y="754"/>
                    <a:pt x="1463" y="713"/>
                  </a:cubicBezTo>
                  <a:cubicBezTo>
                    <a:pt x="1508" y="699"/>
                    <a:pt x="1546" y="686"/>
                    <a:pt x="1577" y="647"/>
                  </a:cubicBezTo>
                  <a:cubicBezTo>
                    <a:pt x="1594" y="626"/>
                    <a:pt x="1608" y="603"/>
                    <a:pt x="1624" y="581"/>
                  </a:cubicBezTo>
                  <a:cubicBezTo>
                    <a:pt x="1630" y="572"/>
                    <a:pt x="1643" y="553"/>
                    <a:pt x="1643" y="553"/>
                  </a:cubicBezTo>
                  <a:cubicBezTo>
                    <a:pt x="1633" y="394"/>
                    <a:pt x="1668" y="376"/>
                    <a:pt x="1539" y="345"/>
                  </a:cubicBezTo>
                  <a:cubicBezTo>
                    <a:pt x="1227" y="352"/>
                    <a:pt x="1036" y="322"/>
                    <a:pt x="793" y="487"/>
                  </a:cubicBezTo>
                  <a:cubicBezTo>
                    <a:pt x="775" y="543"/>
                    <a:pt x="717" y="593"/>
                    <a:pt x="670" y="628"/>
                  </a:cubicBezTo>
                  <a:cubicBezTo>
                    <a:pt x="660" y="659"/>
                    <a:pt x="649" y="691"/>
                    <a:pt x="642" y="723"/>
                  </a:cubicBezTo>
                  <a:cubicBezTo>
                    <a:pt x="638" y="741"/>
                    <a:pt x="640" y="761"/>
                    <a:pt x="633" y="779"/>
                  </a:cubicBezTo>
                  <a:cubicBezTo>
                    <a:pt x="627" y="794"/>
                    <a:pt x="613" y="804"/>
                    <a:pt x="604" y="817"/>
                  </a:cubicBezTo>
                  <a:cubicBezTo>
                    <a:pt x="597" y="826"/>
                    <a:pt x="593" y="838"/>
                    <a:pt x="585" y="845"/>
                  </a:cubicBezTo>
                  <a:cubicBezTo>
                    <a:pt x="568" y="860"/>
                    <a:pt x="529" y="883"/>
                    <a:pt x="529" y="883"/>
                  </a:cubicBezTo>
                  <a:cubicBezTo>
                    <a:pt x="467" y="978"/>
                    <a:pt x="600" y="1074"/>
                    <a:pt x="680" y="1100"/>
                  </a:cubicBezTo>
                  <a:cubicBezTo>
                    <a:pt x="705" y="1108"/>
                    <a:pt x="730" y="1113"/>
                    <a:pt x="755" y="1119"/>
                  </a:cubicBezTo>
                  <a:cubicBezTo>
                    <a:pt x="771" y="1123"/>
                    <a:pt x="787" y="1126"/>
                    <a:pt x="803" y="1129"/>
                  </a:cubicBezTo>
                  <a:cubicBezTo>
                    <a:pt x="867" y="1161"/>
                    <a:pt x="921" y="1175"/>
                    <a:pt x="991" y="1185"/>
                  </a:cubicBezTo>
                  <a:cubicBezTo>
                    <a:pt x="1208" y="1282"/>
                    <a:pt x="965" y="1182"/>
                    <a:pt x="1142" y="1233"/>
                  </a:cubicBezTo>
                  <a:cubicBezTo>
                    <a:pt x="1255" y="1265"/>
                    <a:pt x="1356" y="1306"/>
                    <a:pt x="1473" y="1327"/>
                  </a:cubicBezTo>
                  <a:cubicBezTo>
                    <a:pt x="1571" y="1324"/>
                    <a:pt x="1668" y="1323"/>
                    <a:pt x="1766" y="1318"/>
                  </a:cubicBezTo>
                  <a:cubicBezTo>
                    <a:pt x="1785" y="1317"/>
                    <a:pt x="1806" y="1318"/>
                    <a:pt x="1822" y="1308"/>
                  </a:cubicBezTo>
                  <a:cubicBezTo>
                    <a:pt x="1969" y="1217"/>
                    <a:pt x="2042" y="983"/>
                    <a:pt x="2134" y="845"/>
                  </a:cubicBezTo>
                  <a:cubicBezTo>
                    <a:pt x="2157" y="764"/>
                    <a:pt x="2204" y="685"/>
                    <a:pt x="2276" y="638"/>
                  </a:cubicBezTo>
                  <a:cubicBezTo>
                    <a:pt x="2328" y="558"/>
                    <a:pt x="2297" y="597"/>
                    <a:pt x="2370" y="524"/>
                  </a:cubicBezTo>
                  <a:cubicBezTo>
                    <a:pt x="2392" y="502"/>
                    <a:pt x="2429" y="495"/>
                    <a:pt x="2455" y="477"/>
                  </a:cubicBezTo>
                  <a:cubicBezTo>
                    <a:pt x="2524" y="483"/>
                    <a:pt x="2595" y="480"/>
                    <a:pt x="2663" y="496"/>
                  </a:cubicBezTo>
                  <a:cubicBezTo>
                    <a:pt x="2672" y="498"/>
                    <a:pt x="2740" y="582"/>
                    <a:pt x="2748" y="591"/>
                  </a:cubicBezTo>
                  <a:cubicBezTo>
                    <a:pt x="2801" y="650"/>
                    <a:pt x="2845" y="703"/>
                    <a:pt x="2889" y="770"/>
                  </a:cubicBezTo>
                  <a:cubicBezTo>
                    <a:pt x="2914" y="808"/>
                    <a:pt x="2923" y="853"/>
                    <a:pt x="2946" y="893"/>
                  </a:cubicBezTo>
                  <a:cubicBezTo>
                    <a:pt x="2985" y="1054"/>
                    <a:pt x="3005" y="1316"/>
                    <a:pt x="2842" y="1421"/>
                  </a:cubicBezTo>
                  <a:cubicBezTo>
                    <a:pt x="2827" y="1468"/>
                    <a:pt x="2794" y="1491"/>
                    <a:pt x="2748" y="1506"/>
                  </a:cubicBezTo>
                  <a:cubicBezTo>
                    <a:pt x="2694" y="1614"/>
                    <a:pt x="2765" y="1487"/>
                    <a:pt x="2700" y="1563"/>
                  </a:cubicBezTo>
                  <a:cubicBezTo>
                    <a:pt x="2671" y="1596"/>
                    <a:pt x="2660" y="1646"/>
                    <a:pt x="2644" y="1686"/>
                  </a:cubicBezTo>
                  <a:cubicBezTo>
                    <a:pt x="2650" y="1768"/>
                    <a:pt x="2648" y="1850"/>
                    <a:pt x="2663" y="1931"/>
                  </a:cubicBezTo>
                  <a:cubicBezTo>
                    <a:pt x="2681" y="2030"/>
                    <a:pt x="2855" y="2080"/>
                    <a:pt x="2937" y="2092"/>
                  </a:cubicBezTo>
                  <a:cubicBezTo>
                    <a:pt x="2959" y="2101"/>
                    <a:pt x="2980" y="2115"/>
                    <a:pt x="3003" y="2120"/>
                  </a:cubicBezTo>
                  <a:cubicBezTo>
                    <a:pt x="3056" y="2131"/>
                    <a:pt x="3163" y="2139"/>
                    <a:pt x="3163" y="2139"/>
                  </a:cubicBezTo>
                  <a:cubicBezTo>
                    <a:pt x="3393" y="2133"/>
                    <a:pt x="3623" y="2132"/>
                    <a:pt x="3852" y="2120"/>
                  </a:cubicBezTo>
                  <a:cubicBezTo>
                    <a:pt x="3890" y="2118"/>
                    <a:pt x="3946" y="2057"/>
                    <a:pt x="3966" y="2035"/>
                  </a:cubicBezTo>
                  <a:cubicBezTo>
                    <a:pt x="4038" y="1955"/>
                    <a:pt x="4104" y="1872"/>
                    <a:pt x="4145" y="1771"/>
                  </a:cubicBezTo>
                  <a:cubicBezTo>
                    <a:pt x="4157" y="1678"/>
                    <a:pt x="4176" y="1613"/>
                    <a:pt x="4192" y="1525"/>
                  </a:cubicBezTo>
                  <a:cubicBezTo>
                    <a:pt x="4186" y="1390"/>
                    <a:pt x="4182" y="1254"/>
                    <a:pt x="4174" y="1119"/>
                  </a:cubicBezTo>
                  <a:cubicBezTo>
                    <a:pt x="4171" y="1070"/>
                    <a:pt x="4154" y="986"/>
                    <a:pt x="4126" y="940"/>
                  </a:cubicBezTo>
                  <a:cubicBezTo>
                    <a:pt x="4112" y="917"/>
                    <a:pt x="4105" y="881"/>
                    <a:pt x="4079" y="874"/>
                  </a:cubicBezTo>
                  <a:cubicBezTo>
                    <a:pt x="4032" y="862"/>
                    <a:pt x="4053" y="868"/>
                    <a:pt x="4013" y="855"/>
                  </a:cubicBezTo>
                  <a:cubicBezTo>
                    <a:pt x="3904" y="781"/>
                    <a:pt x="3757" y="826"/>
                    <a:pt x="3635" y="864"/>
                  </a:cubicBezTo>
                  <a:cubicBezTo>
                    <a:pt x="3607" y="906"/>
                    <a:pt x="3563" y="938"/>
                    <a:pt x="3522" y="968"/>
                  </a:cubicBezTo>
                  <a:cubicBezTo>
                    <a:pt x="3516" y="988"/>
                    <a:pt x="3497" y="1004"/>
                    <a:pt x="3494" y="1025"/>
                  </a:cubicBezTo>
                  <a:cubicBezTo>
                    <a:pt x="3488" y="1062"/>
                    <a:pt x="3512" y="1068"/>
                    <a:pt x="3531" y="1091"/>
                  </a:cubicBezTo>
                  <a:cubicBezTo>
                    <a:pt x="3565" y="1132"/>
                    <a:pt x="3594" y="1154"/>
                    <a:pt x="3645" y="1167"/>
                  </a:cubicBezTo>
                  <a:cubicBezTo>
                    <a:pt x="3830" y="1303"/>
                    <a:pt x="4056" y="1310"/>
                    <a:pt x="4277" y="1336"/>
                  </a:cubicBezTo>
                  <a:cubicBezTo>
                    <a:pt x="4324" y="1352"/>
                    <a:pt x="4362" y="1377"/>
                    <a:pt x="4410" y="1393"/>
                  </a:cubicBezTo>
                  <a:cubicBezTo>
                    <a:pt x="4441" y="1414"/>
                    <a:pt x="4470" y="1419"/>
                    <a:pt x="4504" y="1431"/>
                  </a:cubicBezTo>
                  <a:cubicBezTo>
                    <a:pt x="4532" y="1459"/>
                    <a:pt x="4548" y="1479"/>
                    <a:pt x="4561" y="1516"/>
                  </a:cubicBezTo>
                  <a:cubicBezTo>
                    <a:pt x="4555" y="1652"/>
                    <a:pt x="4584" y="1717"/>
                    <a:pt x="4523" y="1809"/>
                  </a:cubicBezTo>
                  <a:cubicBezTo>
                    <a:pt x="4501" y="1746"/>
                    <a:pt x="4506" y="1787"/>
                    <a:pt x="4589" y="1705"/>
                  </a:cubicBezTo>
                  <a:cubicBezTo>
                    <a:pt x="4600" y="1694"/>
                    <a:pt x="4616" y="1687"/>
                    <a:pt x="4627" y="1676"/>
                  </a:cubicBezTo>
                  <a:cubicBezTo>
                    <a:pt x="4690" y="1613"/>
                    <a:pt x="4725" y="1557"/>
                    <a:pt x="4816" y="1535"/>
                  </a:cubicBezTo>
                  <a:cubicBezTo>
                    <a:pt x="4865" y="1510"/>
                    <a:pt x="4895" y="1473"/>
                    <a:pt x="4929" y="1431"/>
                  </a:cubicBezTo>
                  <a:cubicBezTo>
                    <a:pt x="4946" y="1410"/>
                    <a:pt x="4976" y="1365"/>
                    <a:pt x="4976" y="1365"/>
                  </a:cubicBezTo>
                  <a:cubicBezTo>
                    <a:pt x="5011" y="1199"/>
                    <a:pt x="5021" y="886"/>
                    <a:pt x="4872" y="742"/>
                  </a:cubicBezTo>
                  <a:cubicBezTo>
                    <a:pt x="4846" y="689"/>
                    <a:pt x="4810" y="623"/>
                    <a:pt x="4768" y="581"/>
                  </a:cubicBezTo>
                  <a:cubicBezTo>
                    <a:pt x="4738" y="551"/>
                    <a:pt x="4703" y="526"/>
                    <a:pt x="4674" y="496"/>
                  </a:cubicBezTo>
                  <a:cubicBezTo>
                    <a:pt x="4657" y="478"/>
                    <a:pt x="4645" y="456"/>
                    <a:pt x="4627" y="439"/>
                  </a:cubicBezTo>
                  <a:cubicBezTo>
                    <a:pt x="4605" y="417"/>
                    <a:pt x="4577" y="401"/>
                    <a:pt x="4551" y="383"/>
                  </a:cubicBezTo>
                  <a:cubicBezTo>
                    <a:pt x="4527" y="366"/>
                    <a:pt x="4476" y="336"/>
                    <a:pt x="4476" y="336"/>
                  </a:cubicBezTo>
                  <a:cubicBezTo>
                    <a:pt x="4438" y="339"/>
                    <a:pt x="4399" y="338"/>
                    <a:pt x="4362" y="345"/>
                  </a:cubicBezTo>
                  <a:cubicBezTo>
                    <a:pt x="4304" y="356"/>
                    <a:pt x="4253" y="424"/>
                    <a:pt x="4221" y="468"/>
                  </a:cubicBezTo>
                  <a:cubicBezTo>
                    <a:pt x="4203" y="554"/>
                    <a:pt x="4202" y="533"/>
                    <a:pt x="4230" y="666"/>
                  </a:cubicBezTo>
                  <a:cubicBezTo>
                    <a:pt x="4236" y="693"/>
                    <a:pt x="4259" y="698"/>
                    <a:pt x="4277" y="713"/>
                  </a:cubicBezTo>
                  <a:cubicBezTo>
                    <a:pt x="4351" y="777"/>
                    <a:pt x="4405" y="794"/>
                    <a:pt x="4504" y="827"/>
                  </a:cubicBezTo>
                  <a:cubicBezTo>
                    <a:pt x="4521" y="833"/>
                    <a:pt x="4534" y="848"/>
                    <a:pt x="4551" y="855"/>
                  </a:cubicBezTo>
                  <a:cubicBezTo>
                    <a:pt x="4708" y="919"/>
                    <a:pt x="4616" y="876"/>
                    <a:pt x="4702" y="902"/>
                  </a:cubicBezTo>
                  <a:cubicBezTo>
                    <a:pt x="4721" y="908"/>
                    <a:pt x="4759" y="921"/>
                    <a:pt x="4759" y="921"/>
                  </a:cubicBezTo>
                  <a:cubicBezTo>
                    <a:pt x="4787" y="977"/>
                    <a:pt x="4788" y="1026"/>
                    <a:pt x="4835" y="1072"/>
                  </a:cubicBezTo>
                  <a:cubicBezTo>
                    <a:pt x="4838" y="1091"/>
                    <a:pt x="4839" y="1110"/>
                    <a:pt x="4844" y="1129"/>
                  </a:cubicBezTo>
                  <a:cubicBezTo>
                    <a:pt x="4849" y="1148"/>
                    <a:pt x="4863" y="1185"/>
                    <a:pt x="4863" y="1185"/>
                  </a:cubicBezTo>
                  <a:cubicBezTo>
                    <a:pt x="4860" y="1399"/>
                    <a:pt x="4871" y="1614"/>
                    <a:pt x="4853" y="1828"/>
                  </a:cubicBezTo>
                  <a:cubicBezTo>
                    <a:pt x="4852" y="1837"/>
                    <a:pt x="4753" y="1912"/>
                    <a:pt x="4740" y="1922"/>
                  </a:cubicBezTo>
                  <a:cubicBezTo>
                    <a:pt x="4624" y="2012"/>
                    <a:pt x="4506" y="2125"/>
                    <a:pt x="4419" y="2243"/>
                  </a:cubicBezTo>
                  <a:cubicBezTo>
                    <a:pt x="4320" y="2219"/>
                    <a:pt x="4265" y="2196"/>
                    <a:pt x="4202" y="2111"/>
                  </a:cubicBezTo>
                  <a:cubicBezTo>
                    <a:pt x="4173" y="1945"/>
                    <a:pt x="4187" y="1749"/>
                    <a:pt x="4306" y="1620"/>
                  </a:cubicBezTo>
                  <a:cubicBezTo>
                    <a:pt x="4370" y="1550"/>
                    <a:pt x="4345" y="1563"/>
                    <a:pt x="4400" y="1544"/>
                  </a:cubicBezTo>
                  <a:cubicBezTo>
                    <a:pt x="4444" y="1547"/>
                    <a:pt x="4489" y="1546"/>
                    <a:pt x="4532" y="1554"/>
                  </a:cubicBezTo>
                  <a:cubicBezTo>
                    <a:pt x="4561" y="1559"/>
                    <a:pt x="4601" y="1596"/>
                    <a:pt x="4627" y="1610"/>
                  </a:cubicBezTo>
                  <a:cubicBezTo>
                    <a:pt x="4673" y="1635"/>
                    <a:pt x="4721" y="1662"/>
                    <a:pt x="4768" y="1686"/>
                  </a:cubicBezTo>
                  <a:cubicBezTo>
                    <a:pt x="4807" y="1734"/>
                    <a:pt x="4834" y="1742"/>
                    <a:pt x="4872" y="1790"/>
                  </a:cubicBezTo>
                  <a:cubicBezTo>
                    <a:pt x="4886" y="1828"/>
                    <a:pt x="4895" y="1865"/>
                    <a:pt x="4910" y="1903"/>
                  </a:cubicBezTo>
                  <a:cubicBezTo>
                    <a:pt x="4907" y="1985"/>
                    <a:pt x="4906" y="2067"/>
                    <a:pt x="4901" y="2149"/>
                  </a:cubicBezTo>
                  <a:cubicBezTo>
                    <a:pt x="4900" y="2162"/>
                    <a:pt x="4899" y="2176"/>
                    <a:pt x="4891" y="2186"/>
                  </a:cubicBezTo>
                  <a:cubicBezTo>
                    <a:pt x="4883" y="2196"/>
                    <a:pt x="4838" y="2224"/>
                    <a:pt x="4825" y="2234"/>
                  </a:cubicBezTo>
                  <a:cubicBezTo>
                    <a:pt x="4731" y="2304"/>
                    <a:pt x="4668" y="2342"/>
                    <a:pt x="4551" y="2356"/>
                  </a:cubicBezTo>
                  <a:cubicBezTo>
                    <a:pt x="4067" y="2351"/>
                    <a:pt x="3833" y="2414"/>
                    <a:pt x="3465" y="2300"/>
                  </a:cubicBezTo>
                  <a:cubicBezTo>
                    <a:pt x="3425" y="2258"/>
                    <a:pt x="3418" y="2235"/>
                    <a:pt x="3409" y="2177"/>
                  </a:cubicBezTo>
                  <a:cubicBezTo>
                    <a:pt x="3412" y="2079"/>
                    <a:pt x="3413" y="1982"/>
                    <a:pt x="3418" y="1884"/>
                  </a:cubicBezTo>
                  <a:cubicBezTo>
                    <a:pt x="3429" y="1679"/>
                    <a:pt x="3493" y="1476"/>
                    <a:pt x="3286" y="1384"/>
                  </a:cubicBezTo>
                  <a:cubicBezTo>
                    <a:pt x="3259" y="1372"/>
                    <a:pt x="3194" y="1367"/>
                    <a:pt x="3173" y="1365"/>
                  </a:cubicBezTo>
                  <a:cubicBezTo>
                    <a:pt x="2987" y="1370"/>
                    <a:pt x="2902" y="1372"/>
                    <a:pt x="2748" y="1393"/>
                  </a:cubicBezTo>
                  <a:cubicBezTo>
                    <a:pt x="2710" y="1406"/>
                    <a:pt x="2665" y="1406"/>
                    <a:pt x="2634" y="1431"/>
                  </a:cubicBezTo>
                  <a:cubicBezTo>
                    <a:pt x="2586" y="1470"/>
                    <a:pt x="2534" y="1501"/>
                    <a:pt x="2483" y="1535"/>
                  </a:cubicBezTo>
                  <a:cubicBezTo>
                    <a:pt x="2453" y="1555"/>
                    <a:pt x="2389" y="1591"/>
                    <a:pt x="2389" y="1591"/>
                  </a:cubicBezTo>
                  <a:cubicBezTo>
                    <a:pt x="2287" y="1719"/>
                    <a:pt x="2421" y="1569"/>
                    <a:pt x="2294" y="1658"/>
                  </a:cubicBezTo>
                  <a:cubicBezTo>
                    <a:pt x="2278" y="1669"/>
                    <a:pt x="2271" y="1691"/>
                    <a:pt x="2257" y="1705"/>
                  </a:cubicBezTo>
                  <a:cubicBezTo>
                    <a:pt x="2243" y="1719"/>
                    <a:pt x="2225" y="1730"/>
                    <a:pt x="2209" y="1743"/>
                  </a:cubicBezTo>
                  <a:cubicBezTo>
                    <a:pt x="2200" y="1759"/>
                    <a:pt x="2191" y="1775"/>
                    <a:pt x="2181" y="1790"/>
                  </a:cubicBezTo>
                  <a:cubicBezTo>
                    <a:pt x="2166" y="1813"/>
                    <a:pt x="2134" y="1856"/>
                    <a:pt x="2134" y="1856"/>
                  </a:cubicBezTo>
                  <a:cubicBezTo>
                    <a:pt x="2104" y="1969"/>
                    <a:pt x="2091" y="2065"/>
                    <a:pt x="2134" y="2186"/>
                  </a:cubicBezTo>
                  <a:cubicBezTo>
                    <a:pt x="2137" y="2214"/>
                    <a:pt x="2132" y="2245"/>
                    <a:pt x="2143" y="2271"/>
                  </a:cubicBezTo>
                  <a:cubicBezTo>
                    <a:pt x="2145" y="2277"/>
                    <a:pt x="2231" y="2390"/>
                    <a:pt x="2257" y="2394"/>
                  </a:cubicBezTo>
                  <a:cubicBezTo>
                    <a:pt x="2335" y="2405"/>
                    <a:pt x="2414" y="2401"/>
                    <a:pt x="2493" y="2404"/>
                  </a:cubicBezTo>
                  <a:cubicBezTo>
                    <a:pt x="2690" y="2431"/>
                    <a:pt x="2843" y="2428"/>
                    <a:pt x="3050" y="2422"/>
                  </a:cubicBezTo>
                  <a:cubicBezTo>
                    <a:pt x="3063" y="2416"/>
                    <a:pt x="3075" y="2409"/>
                    <a:pt x="3088" y="2404"/>
                  </a:cubicBezTo>
                  <a:cubicBezTo>
                    <a:pt x="3106" y="2397"/>
                    <a:pt x="3144" y="2385"/>
                    <a:pt x="3144" y="2385"/>
                  </a:cubicBezTo>
                  <a:cubicBezTo>
                    <a:pt x="3217" y="2328"/>
                    <a:pt x="3248" y="2310"/>
                    <a:pt x="3276" y="2224"/>
                  </a:cubicBezTo>
                  <a:cubicBezTo>
                    <a:pt x="3273" y="2158"/>
                    <a:pt x="3272" y="2092"/>
                    <a:pt x="3267" y="2026"/>
                  </a:cubicBezTo>
                  <a:cubicBezTo>
                    <a:pt x="3258" y="1908"/>
                    <a:pt x="3029" y="1894"/>
                    <a:pt x="2946" y="1884"/>
                  </a:cubicBezTo>
                  <a:cubicBezTo>
                    <a:pt x="2616" y="1890"/>
                    <a:pt x="2336" y="1890"/>
                    <a:pt x="2021" y="1950"/>
                  </a:cubicBezTo>
                  <a:cubicBezTo>
                    <a:pt x="1918" y="2019"/>
                    <a:pt x="1788" y="2047"/>
                    <a:pt x="1681" y="2111"/>
                  </a:cubicBezTo>
                  <a:cubicBezTo>
                    <a:pt x="1635" y="2139"/>
                    <a:pt x="1597" y="2172"/>
                    <a:pt x="1548" y="2196"/>
                  </a:cubicBezTo>
                  <a:cubicBezTo>
                    <a:pt x="1519" y="2242"/>
                    <a:pt x="1476" y="2248"/>
                    <a:pt x="1426" y="2262"/>
                  </a:cubicBezTo>
                  <a:cubicBezTo>
                    <a:pt x="1287" y="2259"/>
                    <a:pt x="1148" y="2264"/>
                    <a:pt x="1010" y="2252"/>
                  </a:cubicBezTo>
                  <a:cubicBezTo>
                    <a:pt x="973" y="2249"/>
                    <a:pt x="974" y="2181"/>
                    <a:pt x="963" y="2158"/>
                  </a:cubicBezTo>
                  <a:cubicBezTo>
                    <a:pt x="923" y="2077"/>
                    <a:pt x="886" y="1996"/>
                    <a:pt x="850" y="1912"/>
                  </a:cubicBezTo>
                  <a:cubicBezTo>
                    <a:pt x="847" y="1890"/>
                    <a:pt x="843" y="1868"/>
                    <a:pt x="840" y="1846"/>
                  </a:cubicBezTo>
                  <a:cubicBezTo>
                    <a:pt x="834" y="1802"/>
                    <a:pt x="821" y="1714"/>
                    <a:pt x="821" y="1714"/>
                  </a:cubicBezTo>
                  <a:cubicBezTo>
                    <a:pt x="835" y="1482"/>
                    <a:pt x="848" y="1366"/>
                    <a:pt x="1001" y="1185"/>
                  </a:cubicBezTo>
                  <a:cubicBezTo>
                    <a:pt x="1088" y="1082"/>
                    <a:pt x="1032" y="1122"/>
                    <a:pt x="1095" y="1082"/>
                  </a:cubicBezTo>
                  <a:cubicBezTo>
                    <a:pt x="1141" y="1021"/>
                    <a:pt x="1210" y="977"/>
                    <a:pt x="1284" y="959"/>
                  </a:cubicBezTo>
                  <a:cubicBezTo>
                    <a:pt x="1398" y="992"/>
                    <a:pt x="1429" y="966"/>
                    <a:pt x="1473" y="1044"/>
                  </a:cubicBezTo>
                  <a:cubicBezTo>
                    <a:pt x="1485" y="1065"/>
                    <a:pt x="1493" y="1087"/>
                    <a:pt x="1501" y="1110"/>
                  </a:cubicBezTo>
                  <a:cubicBezTo>
                    <a:pt x="1509" y="1134"/>
                    <a:pt x="1520" y="1185"/>
                    <a:pt x="1520" y="1185"/>
                  </a:cubicBezTo>
                  <a:cubicBezTo>
                    <a:pt x="1515" y="1243"/>
                    <a:pt x="1529" y="1547"/>
                    <a:pt x="1454" y="1648"/>
                  </a:cubicBezTo>
                  <a:cubicBezTo>
                    <a:pt x="1437" y="1700"/>
                    <a:pt x="1402" y="1729"/>
                    <a:pt x="1360" y="1761"/>
                  </a:cubicBezTo>
                  <a:cubicBezTo>
                    <a:pt x="1287" y="1816"/>
                    <a:pt x="1229" y="1857"/>
                    <a:pt x="1142" y="1884"/>
                  </a:cubicBezTo>
                  <a:cubicBezTo>
                    <a:pt x="1097" y="1914"/>
                    <a:pt x="1125" y="1899"/>
                    <a:pt x="1057" y="1922"/>
                  </a:cubicBezTo>
                  <a:cubicBezTo>
                    <a:pt x="1046" y="1926"/>
                    <a:pt x="1039" y="1936"/>
                    <a:pt x="1029" y="1941"/>
                  </a:cubicBezTo>
                  <a:cubicBezTo>
                    <a:pt x="1011" y="1949"/>
                    <a:pt x="991" y="1954"/>
                    <a:pt x="972" y="1960"/>
                  </a:cubicBezTo>
                  <a:cubicBezTo>
                    <a:pt x="963" y="1963"/>
                    <a:pt x="944" y="1969"/>
                    <a:pt x="944" y="1969"/>
                  </a:cubicBezTo>
                  <a:cubicBezTo>
                    <a:pt x="887" y="1966"/>
                    <a:pt x="830" y="1967"/>
                    <a:pt x="774" y="1960"/>
                  </a:cubicBezTo>
                  <a:cubicBezTo>
                    <a:pt x="698" y="1951"/>
                    <a:pt x="649" y="1888"/>
                    <a:pt x="585" y="1856"/>
                  </a:cubicBezTo>
                  <a:cubicBezTo>
                    <a:pt x="561" y="1809"/>
                    <a:pt x="538" y="1769"/>
                    <a:pt x="500" y="1733"/>
                  </a:cubicBezTo>
                  <a:cubicBezTo>
                    <a:pt x="490" y="1702"/>
                    <a:pt x="453" y="1648"/>
                    <a:pt x="453" y="1648"/>
                  </a:cubicBezTo>
                  <a:cubicBezTo>
                    <a:pt x="445" y="1604"/>
                    <a:pt x="439" y="1581"/>
                    <a:pt x="415" y="1544"/>
                  </a:cubicBezTo>
                  <a:cubicBezTo>
                    <a:pt x="401" y="1483"/>
                    <a:pt x="379" y="1428"/>
                    <a:pt x="368" y="1365"/>
                  </a:cubicBezTo>
                  <a:cubicBezTo>
                    <a:pt x="380" y="1142"/>
                    <a:pt x="373" y="1223"/>
                    <a:pt x="415" y="1072"/>
                  </a:cubicBezTo>
                  <a:cubicBezTo>
                    <a:pt x="438" y="991"/>
                    <a:pt x="461" y="913"/>
                    <a:pt x="548" y="883"/>
                  </a:cubicBezTo>
                  <a:cubicBezTo>
                    <a:pt x="651" y="905"/>
                    <a:pt x="604" y="879"/>
                    <a:pt x="604" y="1072"/>
                  </a:cubicBezTo>
                  <a:cubicBezTo>
                    <a:pt x="604" y="1188"/>
                    <a:pt x="604" y="1305"/>
                    <a:pt x="595" y="1421"/>
                  </a:cubicBezTo>
                  <a:cubicBezTo>
                    <a:pt x="593" y="1454"/>
                    <a:pt x="515" y="1543"/>
                    <a:pt x="491" y="1563"/>
                  </a:cubicBezTo>
                  <a:cubicBezTo>
                    <a:pt x="404" y="1639"/>
                    <a:pt x="307" y="1688"/>
                    <a:pt x="208" y="1743"/>
                  </a:cubicBezTo>
                  <a:cubicBezTo>
                    <a:pt x="111" y="1797"/>
                    <a:pt x="186" y="1767"/>
                    <a:pt x="123" y="1790"/>
                  </a:cubicBezTo>
                  <a:cubicBezTo>
                    <a:pt x="49" y="1862"/>
                    <a:pt x="29" y="1932"/>
                    <a:pt x="0" y="2026"/>
                  </a:cubicBezTo>
                  <a:cubicBezTo>
                    <a:pt x="4" y="2062"/>
                    <a:pt x="1" y="2108"/>
                    <a:pt x="28" y="2139"/>
                  </a:cubicBezTo>
                  <a:cubicBezTo>
                    <a:pt x="39" y="2151"/>
                    <a:pt x="102" y="2190"/>
                    <a:pt x="113" y="2196"/>
                  </a:cubicBezTo>
                  <a:cubicBezTo>
                    <a:pt x="281" y="2291"/>
                    <a:pt x="401" y="2277"/>
                    <a:pt x="614" y="2290"/>
                  </a:cubicBezTo>
                  <a:cubicBezTo>
                    <a:pt x="805" y="2320"/>
                    <a:pt x="695" y="2311"/>
                    <a:pt x="944" y="2300"/>
                  </a:cubicBezTo>
                  <a:cubicBezTo>
                    <a:pt x="1009" y="2278"/>
                    <a:pt x="1067" y="2266"/>
                    <a:pt x="1133" y="2252"/>
                  </a:cubicBezTo>
                  <a:cubicBezTo>
                    <a:pt x="1198" y="2210"/>
                    <a:pt x="1169" y="2223"/>
                    <a:pt x="1218" y="2205"/>
                  </a:cubicBezTo>
                  <a:cubicBezTo>
                    <a:pt x="1250" y="2173"/>
                    <a:pt x="1269" y="2135"/>
                    <a:pt x="1312" y="2120"/>
                  </a:cubicBezTo>
                  <a:cubicBezTo>
                    <a:pt x="1330" y="2103"/>
                    <a:pt x="1340" y="2078"/>
                    <a:pt x="1360" y="2064"/>
                  </a:cubicBezTo>
                  <a:cubicBezTo>
                    <a:pt x="1374" y="2054"/>
                    <a:pt x="1392" y="2053"/>
                    <a:pt x="1407" y="2045"/>
                  </a:cubicBezTo>
                  <a:cubicBezTo>
                    <a:pt x="1533" y="1975"/>
                    <a:pt x="1399" y="2032"/>
                    <a:pt x="1511" y="1988"/>
                  </a:cubicBezTo>
                  <a:cubicBezTo>
                    <a:pt x="1523" y="1975"/>
                    <a:pt x="1534" y="1960"/>
                    <a:pt x="1548" y="1950"/>
                  </a:cubicBezTo>
                  <a:cubicBezTo>
                    <a:pt x="1556" y="1944"/>
                    <a:pt x="1576" y="1951"/>
                    <a:pt x="1577" y="1941"/>
                  </a:cubicBezTo>
                  <a:cubicBezTo>
                    <a:pt x="1595" y="1820"/>
                    <a:pt x="1587" y="1695"/>
                    <a:pt x="1596" y="1573"/>
                  </a:cubicBezTo>
                  <a:cubicBezTo>
                    <a:pt x="1614" y="1330"/>
                    <a:pt x="1598" y="1058"/>
                    <a:pt x="1709" y="836"/>
                  </a:cubicBezTo>
                  <a:cubicBezTo>
                    <a:pt x="1726" y="763"/>
                    <a:pt x="1705" y="832"/>
                    <a:pt x="1756" y="742"/>
                  </a:cubicBezTo>
                  <a:cubicBezTo>
                    <a:pt x="1796" y="671"/>
                    <a:pt x="1787" y="645"/>
                    <a:pt x="1851" y="581"/>
                  </a:cubicBezTo>
                  <a:cubicBezTo>
                    <a:pt x="1871" y="518"/>
                    <a:pt x="1971" y="442"/>
                    <a:pt x="2021" y="392"/>
                  </a:cubicBezTo>
                  <a:cubicBezTo>
                    <a:pt x="2032" y="381"/>
                    <a:pt x="2044" y="371"/>
                    <a:pt x="2058" y="364"/>
                  </a:cubicBezTo>
                  <a:cubicBezTo>
                    <a:pt x="2076" y="355"/>
                    <a:pt x="2115" y="345"/>
                    <a:pt x="2115" y="345"/>
                  </a:cubicBezTo>
                  <a:cubicBezTo>
                    <a:pt x="2209" y="348"/>
                    <a:pt x="2305" y="336"/>
                    <a:pt x="2398" y="354"/>
                  </a:cubicBezTo>
                  <a:cubicBezTo>
                    <a:pt x="2424" y="359"/>
                    <a:pt x="2455" y="411"/>
                    <a:pt x="2455" y="411"/>
                  </a:cubicBezTo>
                  <a:cubicBezTo>
                    <a:pt x="2476" y="476"/>
                    <a:pt x="2489" y="506"/>
                    <a:pt x="2455" y="600"/>
                  </a:cubicBezTo>
                  <a:cubicBezTo>
                    <a:pt x="2446" y="625"/>
                    <a:pt x="2411" y="631"/>
                    <a:pt x="2389" y="647"/>
                  </a:cubicBezTo>
                  <a:cubicBezTo>
                    <a:pt x="2320" y="699"/>
                    <a:pt x="2283" y="724"/>
                    <a:pt x="2200" y="742"/>
                  </a:cubicBezTo>
                  <a:cubicBezTo>
                    <a:pt x="2166" y="767"/>
                    <a:pt x="2136" y="785"/>
                    <a:pt x="2096" y="798"/>
                  </a:cubicBezTo>
                  <a:cubicBezTo>
                    <a:pt x="2077" y="811"/>
                    <a:pt x="2058" y="823"/>
                    <a:pt x="2039" y="836"/>
                  </a:cubicBezTo>
                  <a:cubicBezTo>
                    <a:pt x="2020" y="849"/>
                    <a:pt x="2014" y="874"/>
                    <a:pt x="2002" y="893"/>
                  </a:cubicBezTo>
                  <a:cubicBezTo>
                    <a:pt x="1979" y="928"/>
                    <a:pt x="1906" y="998"/>
                    <a:pt x="1870" y="1025"/>
                  </a:cubicBezTo>
                  <a:cubicBezTo>
                    <a:pt x="1833" y="1100"/>
                    <a:pt x="1859" y="1051"/>
                    <a:pt x="1785" y="1167"/>
                  </a:cubicBezTo>
                  <a:cubicBezTo>
                    <a:pt x="1769" y="1193"/>
                    <a:pt x="1761" y="1233"/>
                    <a:pt x="1747" y="1261"/>
                  </a:cubicBezTo>
                  <a:cubicBezTo>
                    <a:pt x="1744" y="1286"/>
                    <a:pt x="1736" y="1311"/>
                    <a:pt x="1737" y="1336"/>
                  </a:cubicBezTo>
                  <a:cubicBezTo>
                    <a:pt x="1739" y="1365"/>
                    <a:pt x="1743" y="1395"/>
                    <a:pt x="1756" y="1421"/>
                  </a:cubicBezTo>
                  <a:cubicBezTo>
                    <a:pt x="1761" y="1431"/>
                    <a:pt x="1837" y="1438"/>
                    <a:pt x="1851" y="1440"/>
                  </a:cubicBezTo>
                  <a:cubicBezTo>
                    <a:pt x="1889" y="1446"/>
                    <a:pt x="1926" y="1453"/>
                    <a:pt x="1964" y="1459"/>
                  </a:cubicBezTo>
                  <a:cubicBezTo>
                    <a:pt x="2148" y="1453"/>
                    <a:pt x="2569" y="1466"/>
                    <a:pt x="2795" y="1412"/>
                  </a:cubicBezTo>
                  <a:cubicBezTo>
                    <a:pt x="2867" y="1360"/>
                    <a:pt x="2930" y="1314"/>
                    <a:pt x="2984" y="1242"/>
                  </a:cubicBezTo>
                  <a:cubicBezTo>
                    <a:pt x="2999" y="1222"/>
                    <a:pt x="3008" y="1197"/>
                    <a:pt x="3022" y="1176"/>
                  </a:cubicBezTo>
                  <a:cubicBezTo>
                    <a:pt x="3025" y="1160"/>
                    <a:pt x="3026" y="1144"/>
                    <a:pt x="3031" y="1129"/>
                  </a:cubicBezTo>
                  <a:cubicBezTo>
                    <a:pt x="3035" y="1116"/>
                    <a:pt x="3046" y="1105"/>
                    <a:pt x="3050" y="1091"/>
                  </a:cubicBezTo>
                  <a:cubicBezTo>
                    <a:pt x="3058" y="1060"/>
                    <a:pt x="3069" y="907"/>
                    <a:pt x="3069" y="902"/>
                  </a:cubicBezTo>
                  <a:cubicBezTo>
                    <a:pt x="3067" y="858"/>
                    <a:pt x="3063" y="672"/>
                    <a:pt x="3050" y="591"/>
                  </a:cubicBezTo>
                  <a:cubicBezTo>
                    <a:pt x="3046" y="568"/>
                    <a:pt x="3038" y="546"/>
                    <a:pt x="3031" y="524"/>
                  </a:cubicBezTo>
                  <a:cubicBezTo>
                    <a:pt x="3025" y="505"/>
                    <a:pt x="3012" y="468"/>
                    <a:pt x="3012" y="468"/>
                  </a:cubicBezTo>
                  <a:cubicBezTo>
                    <a:pt x="2984" y="177"/>
                    <a:pt x="2991" y="287"/>
                    <a:pt x="3399" y="307"/>
                  </a:cubicBezTo>
                  <a:cubicBezTo>
                    <a:pt x="3406" y="327"/>
                    <a:pt x="3421" y="344"/>
                    <a:pt x="3428" y="364"/>
                  </a:cubicBezTo>
                  <a:cubicBezTo>
                    <a:pt x="3434" y="382"/>
                    <a:pt x="3432" y="402"/>
                    <a:pt x="3437" y="421"/>
                  </a:cubicBezTo>
                  <a:cubicBezTo>
                    <a:pt x="3444" y="447"/>
                    <a:pt x="3457" y="471"/>
                    <a:pt x="3465" y="496"/>
                  </a:cubicBezTo>
                  <a:cubicBezTo>
                    <a:pt x="3456" y="733"/>
                    <a:pt x="3435" y="976"/>
                    <a:pt x="3513" y="1204"/>
                  </a:cubicBezTo>
                  <a:cubicBezTo>
                    <a:pt x="3528" y="1248"/>
                    <a:pt x="3606" y="1295"/>
                    <a:pt x="3645" y="1327"/>
                  </a:cubicBezTo>
                  <a:cubicBezTo>
                    <a:pt x="3689" y="1363"/>
                    <a:pt x="3699" y="1373"/>
                    <a:pt x="3758" y="1393"/>
                  </a:cubicBezTo>
                  <a:cubicBezTo>
                    <a:pt x="3821" y="1435"/>
                    <a:pt x="3892" y="1434"/>
                    <a:pt x="3966" y="1440"/>
                  </a:cubicBezTo>
                  <a:cubicBezTo>
                    <a:pt x="4001" y="1434"/>
                    <a:pt x="4039" y="1438"/>
                    <a:pt x="4070" y="1421"/>
                  </a:cubicBezTo>
                  <a:cubicBezTo>
                    <a:pt x="4073" y="1419"/>
                    <a:pt x="4141" y="1312"/>
                    <a:pt x="4155" y="1299"/>
                  </a:cubicBezTo>
                  <a:cubicBezTo>
                    <a:pt x="4168" y="1256"/>
                    <a:pt x="4195" y="1259"/>
                    <a:pt x="4221" y="1223"/>
                  </a:cubicBezTo>
                  <a:cubicBezTo>
                    <a:pt x="4229" y="1211"/>
                    <a:pt x="4232" y="1197"/>
                    <a:pt x="4240" y="1185"/>
                  </a:cubicBezTo>
                  <a:cubicBezTo>
                    <a:pt x="4251" y="1168"/>
                    <a:pt x="4265" y="1154"/>
                    <a:pt x="4277" y="1138"/>
                  </a:cubicBezTo>
                  <a:cubicBezTo>
                    <a:pt x="4325" y="998"/>
                    <a:pt x="4291" y="853"/>
                    <a:pt x="4334" y="713"/>
                  </a:cubicBezTo>
                  <a:cubicBezTo>
                    <a:pt x="4327" y="532"/>
                    <a:pt x="4352" y="513"/>
                    <a:pt x="4268" y="402"/>
                  </a:cubicBezTo>
                  <a:cubicBezTo>
                    <a:pt x="3717" y="410"/>
                    <a:pt x="3853" y="356"/>
                    <a:pt x="3616" y="430"/>
                  </a:cubicBezTo>
                  <a:cubicBezTo>
                    <a:pt x="3594" y="452"/>
                    <a:pt x="3572" y="474"/>
                    <a:pt x="3550" y="496"/>
                  </a:cubicBezTo>
                  <a:cubicBezTo>
                    <a:pt x="3543" y="503"/>
                    <a:pt x="3546" y="516"/>
                    <a:pt x="3541" y="524"/>
                  </a:cubicBezTo>
                  <a:cubicBezTo>
                    <a:pt x="3517" y="562"/>
                    <a:pt x="3459" y="596"/>
                    <a:pt x="3418" y="609"/>
                  </a:cubicBezTo>
                  <a:cubicBezTo>
                    <a:pt x="3361" y="606"/>
                    <a:pt x="3304" y="607"/>
                    <a:pt x="3248" y="600"/>
                  </a:cubicBezTo>
                  <a:cubicBezTo>
                    <a:pt x="3194" y="593"/>
                    <a:pt x="3203" y="573"/>
                    <a:pt x="3163" y="543"/>
                  </a:cubicBezTo>
                  <a:cubicBezTo>
                    <a:pt x="3097" y="493"/>
                    <a:pt x="3141" y="568"/>
                    <a:pt x="3050" y="477"/>
                  </a:cubicBezTo>
                  <a:cubicBezTo>
                    <a:pt x="3004" y="431"/>
                    <a:pt x="3027" y="449"/>
                    <a:pt x="2984" y="421"/>
                  </a:cubicBezTo>
                  <a:cubicBezTo>
                    <a:pt x="2951" y="377"/>
                    <a:pt x="2907" y="338"/>
                    <a:pt x="2861" y="307"/>
                  </a:cubicBezTo>
                  <a:cubicBezTo>
                    <a:pt x="2818" y="244"/>
                    <a:pt x="2824" y="136"/>
                    <a:pt x="2738" y="109"/>
                  </a:cubicBezTo>
                  <a:cubicBezTo>
                    <a:pt x="2685" y="112"/>
                    <a:pt x="2631" y="111"/>
                    <a:pt x="2578" y="118"/>
                  </a:cubicBezTo>
                  <a:cubicBezTo>
                    <a:pt x="2564" y="120"/>
                    <a:pt x="2554" y="134"/>
                    <a:pt x="2540" y="137"/>
                  </a:cubicBezTo>
                  <a:cubicBezTo>
                    <a:pt x="2460" y="152"/>
                    <a:pt x="2375" y="152"/>
                    <a:pt x="2294" y="166"/>
                  </a:cubicBezTo>
                  <a:cubicBezTo>
                    <a:pt x="2118" y="160"/>
                    <a:pt x="1939" y="180"/>
                    <a:pt x="1766" y="147"/>
                  </a:cubicBezTo>
                  <a:cubicBezTo>
                    <a:pt x="1726" y="139"/>
                    <a:pt x="1724" y="74"/>
                    <a:pt x="1690" y="52"/>
                  </a:cubicBezTo>
                  <a:cubicBezTo>
                    <a:pt x="1671" y="40"/>
                    <a:pt x="1633" y="15"/>
                    <a:pt x="1633" y="15"/>
                  </a:cubicBezTo>
                  <a:cubicBezTo>
                    <a:pt x="1605" y="18"/>
                    <a:pt x="1576" y="17"/>
                    <a:pt x="1548" y="24"/>
                  </a:cubicBezTo>
                  <a:cubicBezTo>
                    <a:pt x="1537" y="27"/>
                    <a:pt x="1530" y="37"/>
                    <a:pt x="1520" y="43"/>
                  </a:cubicBezTo>
                  <a:cubicBezTo>
                    <a:pt x="1508" y="50"/>
                    <a:pt x="1495" y="56"/>
                    <a:pt x="1482" y="62"/>
                  </a:cubicBezTo>
                  <a:cubicBezTo>
                    <a:pt x="1467" y="69"/>
                    <a:pt x="1450" y="73"/>
                    <a:pt x="1435" y="81"/>
                  </a:cubicBezTo>
                  <a:cubicBezTo>
                    <a:pt x="1394" y="103"/>
                    <a:pt x="1365" y="131"/>
                    <a:pt x="1322" y="147"/>
                  </a:cubicBezTo>
                  <a:cubicBezTo>
                    <a:pt x="1294" y="184"/>
                    <a:pt x="1247" y="234"/>
                    <a:pt x="1209" y="260"/>
                  </a:cubicBezTo>
                  <a:cubicBezTo>
                    <a:pt x="1203" y="273"/>
                    <a:pt x="1198" y="287"/>
                    <a:pt x="1190" y="298"/>
                  </a:cubicBezTo>
                  <a:cubicBezTo>
                    <a:pt x="1182" y="309"/>
                    <a:pt x="1168" y="315"/>
                    <a:pt x="1161" y="326"/>
                  </a:cubicBezTo>
                  <a:cubicBezTo>
                    <a:pt x="1142" y="356"/>
                    <a:pt x="1131" y="421"/>
                    <a:pt x="1124" y="449"/>
                  </a:cubicBezTo>
                  <a:cubicBezTo>
                    <a:pt x="1118" y="472"/>
                    <a:pt x="1103" y="492"/>
                    <a:pt x="1095" y="515"/>
                  </a:cubicBezTo>
                  <a:cubicBezTo>
                    <a:pt x="1092" y="543"/>
                    <a:pt x="1085" y="572"/>
                    <a:pt x="1086" y="600"/>
                  </a:cubicBezTo>
                  <a:cubicBezTo>
                    <a:pt x="1088" y="663"/>
                    <a:pt x="1090" y="727"/>
                    <a:pt x="1105" y="789"/>
                  </a:cubicBezTo>
                  <a:cubicBezTo>
                    <a:pt x="1125" y="873"/>
                    <a:pt x="1282" y="917"/>
                    <a:pt x="1350" y="930"/>
                  </a:cubicBezTo>
                  <a:cubicBezTo>
                    <a:pt x="1414" y="925"/>
                    <a:pt x="1732" y="950"/>
                    <a:pt x="1841" y="845"/>
                  </a:cubicBezTo>
                  <a:cubicBezTo>
                    <a:pt x="1877" y="810"/>
                    <a:pt x="1921" y="767"/>
                    <a:pt x="1945" y="723"/>
                  </a:cubicBezTo>
                  <a:cubicBezTo>
                    <a:pt x="1959" y="698"/>
                    <a:pt x="1970" y="672"/>
                    <a:pt x="1983" y="647"/>
                  </a:cubicBezTo>
                  <a:cubicBezTo>
                    <a:pt x="1989" y="634"/>
                    <a:pt x="2002" y="609"/>
                    <a:pt x="2002" y="609"/>
                  </a:cubicBezTo>
                  <a:cubicBezTo>
                    <a:pt x="2008" y="583"/>
                    <a:pt x="2029" y="561"/>
                    <a:pt x="2030" y="534"/>
                  </a:cubicBezTo>
                  <a:cubicBezTo>
                    <a:pt x="2036" y="419"/>
                    <a:pt x="2026" y="316"/>
                    <a:pt x="1907" y="279"/>
                  </a:cubicBezTo>
                  <a:cubicBezTo>
                    <a:pt x="1854" y="285"/>
                    <a:pt x="1799" y="283"/>
                    <a:pt x="1747" y="298"/>
                  </a:cubicBezTo>
                  <a:cubicBezTo>
                    <a:pt x="1707" y="310"/>
                    <a:pt x="1648" y="432"/>
                    <a:pt x="1624" y="468"/>
                  </a:cubicBezTo>
                  <a:cubicBezTo>
                    <a:pt x="1588" y="622"/>
                    <a:pt x="1643" y="907"/>
                    <a:pt x="1766" y="1025"/>
                  </a:cubicBezTo>
                  <a:cubicBezTo>
                    <a:pt x="1818" y="1130"/>
                    <a:pt x="1915" y="1139"/>
                    <a:pt x="2021" y="1157"/>
                  </a:cubicBezTo>
                  <a:cubicBezTo>
                    <a:pt x="2276" y="1154"/>
                    <a:pt x="2530" y="1142"/>
                    <a:pt x="2785" y="1148"/>
                  </a:cubicBezTo>
                  <a:cubicBezTo>
                    <a:pt x="2795" y="1148"/>
                    <a:pt x="2797" y="1166"/>
                    <a:pt x="2795" y="1176"/>
                  </a:cubicBezTo>
                  <a:cubicBezTo>
                    <a:pt x="2788" y="1222"/>
                    <a:pt x="2733" y="1247"/>
                    <a:pt x="2700" y="1280"/>
                  </a:cubicBezTo>
                  <a:cubicBezTo>
                    <a:pt x="2584" y="1397"/>
                    <a:pt x="2447" y="1493"/>
                    <a:pt x="2323" y="1601"/>
                  </a:cubicBezTo>
                  <a:cubicBezTo>
                    <a:pt x="2323" y="1601"/>
                    <a:pt x="2211" y="1713"/>
                    <a:pt x="2191" y="1733"/>
                  </a:cubicBezTo>
                  <a:cubicBezTo>
                    <a:pt x="2169" y="1755"/>
                    <a:pt x="2124" y="1799"/>
                    <a:pt x="2124" y="1799"/>
                  </a:cubicBezTo>
                  <a:cubicBezTo>
                    <a:pt x="2105" y="1839"/>
                    <a:pt x="2092" y="1884"/>
                    <a:pt x="2068" y="1922"/>
                  </a:cubicBezTo>
                  <a:cubicBezTo>
                    <a:pt x="2050" y="1951"/>
                    <a:pt x="2036" y="1959"/>
                    <a:pt x="2021" y="1988"/>
                  </a:cubicBezTo>
                  <a:cubicBezTo>
                    <a:pt x="1989" y="2052"/>
                    <a:pt x="1959" y="2155"/>
                    <a:pt x="1898" y="2196"/>
                  </a:cubicBezTo>
                  <a:cubicBezTo>
                    <a:pt x="1892" y="2209"/>
                    <a:pt x="1884" y="2221"/>
                    <a:pt x="1879" y="2234"/>
                  </a:cubicBezTo>
                  <a:cubicBezTo>
                    <a:pt x="1872" y="2252"/>
                    <a:pt x="1860" y="2290"/>
                    <a:pt x="1860" y="2290"/>
                  </a:cubicBezTo>
                  <a:cubicBezTo>
                    <a:pt x="1896" y="2303"/>
                    <a:pt x="1890" y="2302"/>
                    <a:pt x="1936" y="2309"/>
                  </a:cubicBezTo>
                  <a:cubicBezTo>
                    <a:pt x="2027" y="2322"/>
                    <a:pt x="2209" y="2347"/>
                    <a:pt x="2209" y="2347"/>
                  </a:cubicBezTo>
                  <a:cubicBezTo>
                    <a:pt x="2640" y="2333"/>
                    <a:pt x="2630" y="2350"/>
                    <a:pt x="2889" y="2300"/>
                  </a:cubicBezTo>
                  <a:cubicBezTo>
                    <a:pt x="3009" y="2253"/>
                    <a:pt x="3069" y="2143"/>
                    <a:pt x="3173" y="2073"/>
                  </a:cubicBezTo>
                  <a:cubicBezTo>
                    <a:pt x="3197" y="2035"/>
                    <a:pt x="3230" y="2013"/>
                    <a:pt x="3267" y="1988"/>
                  </a:cubicBezTo>
                  <a:cubicBezTo>
                    <a:pt x="3314" y="1894"/>
                    <a:pt x="3372" y="1870"/>
                    <a:pt x="3456" y="1818"/>
                  </a:cubicBezTo>
                  <a:cubicBezTo>
                    <a:pt x="3533" y="1770"/>
                    <a:pt x="3572" y="1742"/>
                    <a:pt x="3654" y="1714"/>
                  </a:cubicBezTo>
                  <a:cubicBezTo>
                    <a:pt x="3692" y="1686"/>
                    <a:pt x="3726" y="1681"/>
                    <a:pt x="3767" y="1658"/>
                  </a:cubicBezTo>
                  <a:cubicBezTo>
                    <a:pt x="3808" y="1635"/>
                    <a:pt x="3835" y="1602"/>
                    <a:pt x="3871" y="1573"/>
                  </a:cubicBezTo>
                  <a:cubicBezTo>
                    <a:pt x="3889" y="1559"/>
                    <a:pt x="3909" y="1548"/>
                    <a:pt x="3928" y="1535"/>
                  </a:cubicBezTo>
                  <a:cubicBezTo>
                    <a:pt x="3937" y="1529"/>
                    <a:pt x="3956" y="1516"/>
                    <a:pt x="3956" y="1516"/>
                  </a:cubicBezTo>
                  <a:cubicBezTo>
                    <a:pt x="4025" y="1519"/>
                    <a:pt x="4096" y="1512"/>
                    <a:pt x="4164" y="1525"/>
                  </a:cubicBezTo>
                  <a:cubicBezTo>
                    <a:pt x="4184" y="1529"/>
                    <a:pt x="4208" y="1575"/>
                    <a:pt x="4221" y="1591"/>
                  </a:cubicBezTo>
                  <a:cubicBezTo>
                    <a:pt x="4269" y="1653"/>
                    <a:pt x="4319" y="1705"/>
                    <a:pt x="4343" y="1780"/>
                  </a:cubicBezTo>
                  <a:cubicBezTo>
                    <a:pt x="4340" y="1852"/>
                    <a:pt x="4342" y="1925"/>
                    <a:pt x="4334" y="1997"/>
                  </a:cubicBezTo>
                  <a:cubicBezTo>
                    <a:pt x="4322" y="2102"/>
                    <a:pt x="4177" y="2103"/>
                    <a:pt x="4107" y="2111"/>
                  </a:cubicBezTo>
                  <a:cubicBezTo>
                    <a:pt x="4000" y="2105"/>
                    <a:pt x="3893" y="2102"/>
                    <a:pt x="3786" y="2092"/>
                  </a:cubicBezTo>
                  <a:cubicBezTo>
                    <a:pt x="3754" y="2089"/>
                    <a:pt x="3723" y="2081"/>
                    <a:pt x="3692" y="2073"/>
                  </a:cubicBezTo>
                  <a:cubicBezTo>
                    <a:pt x="3673" y="2068"/>
                    <a:pt x="3635" y="2054"/>
                    <a:pt x="3635" y="2054"/>
                  </a:cubicBezTo>
                  <a:cubicBezTo>
                    <a:pt x="3527" y="1938"/>
                    <a:pt x="3422" y="1817"/>
                    <a:pt x="3333" y="1686"/>
                  </a:cubicBezTo>
                  <a:cubicBezTo>
                    <a:pt x="3286" y="1486"/>
                    <a:pt x="3341" y="1248"/>
                    <a:pt x="3380" y="1044"/>
                  </a:cubicBezTo>
                  <a:cubicBezTo>
                    <a:pt x="3383" y="972"/>
                    <a:pt x="3382" y="899"/>
                    <a:pt x="3390" y="827"/>
                  </a:cubicBezTo>
                  <a:cubicBezTo>
                    <a:pt x="3392" y="813"/>
                    <a:pt x="3405" y="802"/>
                    <a:pt x="3409" y="789"/>
                  </a:cubicBezTo>
                  <a:cubicBezTo>
                    <a:pt x="3420" y="755"/>
                    <a:pt x="3423" y="718"/>
                    <a:pt x="3437" y="685"/>
                  </a:cubicBezTo>
                  <a:cubicBezTo>
                    <a:pt x="3466" y="619"/>
                    <a:pt x="3505" y="558"/>
                    <a:pt x="3541" y="496"/>
                  </a:cubicBezTo>
                  <a:cubicBezTo>
                    <a:pt x="3564" y="456"/>
                    <a:pt x="3605" y="436"/>
                    <a:pt x="3635" y="402"/>
                  </a:cubicBezTo>
                  <a:cubicBezTo>
                    <a:pt x="3681" y="350"/>
                    <a:pt x="3718" y="270"/>
                    <a:pt x="3739" y="203"/>
                  </a:cubicBezTo>
                  <a:cubicBezTo>
                    <a:pt x="4005" y="209"/>
                    <a:pt x="4125" y="211"/>
                    <a:pt x="4343" y="241"/>
                  </a:cubicBezTo>
                  <a:cubicBezTo>
                    <a:pt x="4380" y="265"/>
                    <a:pt x="4418" y="270"/>
                    <a:pt x="4457" y="288"/>
                  </a:cubicBezTo>
                  <a:cubicBezTo>
                    <a:pt x="4525" y="319"/>
                    <a:pt x="4593" y="351"/>
                    <a:pt x="4655" y="392"/>
                  </a:cubicBezTo>
                  <a:cubicBezTo>
                    <a:pt x="4696" y="419"/>
                    <a:pt x="4722" y="482"/>
                    <a:pt x="4759" y="515"/>
                  </a:cubicBezTo>
                  <a:cubicBezTo>
                    <a:pt x="4776" y="530"/>
                    <a:pt x="4800" y="537"/>
                    <a:pt x="4816" y="553"/>
                  </a:cubicBezTo>
                  <a:cubicBezTo>
                    <a:pt x="4833" y="570"/>
                    <a:pt x="4844" y="593"/>
                    <a:pt x="4863" y="609"/>
                  </a:cubicBezTo>
                  <a:cubicBezTo>
                    <a:pt x="4883" y="625"/>
                    <a:pt x="4908" y="633"/>
                    <a:pt x="4929" y="647"/>
                  </a:cubicBezTo>
                  <a:cubicBezTo>
                    <a:pt x="4955" y="732"/>
                    <a:pt x="5022" y="800"/>
                    <a:pt x="5052" y="883"/>
                  </a:cubicBezTo>
                  <a:cubicBezTo>
                    <a:pt x="5045" y="1152"/>
                    <a:pt x="5103" y="1636"/>
                    <a:pt x="4721" y="1686"/>
                  </a:cubicBezTo>
                  <a:cubicBezTo>
                    <a:pt x="4652" y="1737"/>
                    <a:pt x="4578" y="1739"/>
                    <a:pt x="4495" y="1752"/>
                  </a:cubicBezTo>
                  <a:cubicBezTo>
                    <a:pt x="4215" y="1736"/>
                    <a:pt x="4429" y="1770"/>
                    <a:pt x="4259" y="1705"/>
                  </a:cubicBezTo>
                  <a:cubicBezTo>
                    <a:pt x="4234" y="1695"/>
                    <a:pt x="4183" y="1676"/>
                    <a:pt x="4183" y="1676"/>
                  </a:cubicBezTo>
                  <a:cubicBezTo>
                    <a:pt x="4113" y="1606"/>
                    <a:pt x="4022" y="1534"/>
                    <a:pt x="3966" y="1450"/>
                  </a:cubicBezTo>
                  <a:cubicBezTo>
                    <a:pt x="3945" y="1419"/>
                    <a:pt x="3915" y="1344"/>
                    <a:pt x="3900" y="1308"/>
                  </a:cubicBezTo>
                  <a:cubicBezTo>
                    <a:pt x="3890" y="1253"/>
                    <a:pt x="3874" y="1222"/>
                    <a:pt x="3843" y="1176"/>
                  </a:cubicBezTo>
                  <a:cubicBezTo>
                    <a:pt x="3824" y="1117"/>
                    <a:pt x="3849" y="1181"/>
                    <a:pt x="3796" y="1110"/>
                  </a:cubicBezTo>
                  <a:cubicBezTo>
                    <a:pt x="3758" y="1060"/>
                    <a:pt x="3739" y="999"/>
                    <a:pt x="3701" y="949"/>
                  </a:cubicBezTo>
                  <a:cubicBezTo>
                    <a:pt x="3695" y="930"/>
                    <a:pt x="3692" y="911"/>
                    <a:pt x="3683" y="893"/>
                  </a:cubicBezTo>
                  <a:cubicBezTo>
                    <a:pt x="3626" y="780"/>
                    <a:pt x="3672" y="912"/>
                    <a:pt x="3645" y="827"/>
                  </a:cubicBezTo>
                  <a:cubicBezTo>
                    <a:pt x="3648" y="742"/>
                    <a:pt x="3648" y="657"/>
                    <a:pt x="3654" y="572"/>
                  </a:cubicBezTo>
                  <a:cubicBezTo>
                    <a:pt x="3658" y="516"/>
                    <a:pt x="3716" y="441"/>
                    <a:pt x="3739" y="402"/>
                  </a:cubicBezTo>
                  <a:cubicBezTo>
                    <a:pt x="3822" y="263"/>
                    <a:pt x="3747" y="346"/>
                    <a:pt x="3824" y="269"/>
                  </a:cubicBezTo>
                  <a:cubicBezTo>
                    <a:pt x="3839" y="227"/>
                    <a:pt x="3876" y="198"/>
                    <a:pt x="3843" y="147"/>
                  </a:cubicBezTo>
                  <a:cubicBezTo>
                    <a:pt x="3831" y="128"/>
                    <a:pt x="3786" y="109"/>
                    <a:pt x="3786" y="109"/>
                  </a:cubicBezTo>
                  <a:cubicBezTo>
                    <a:pt x="3497" y="112"/>
                    <a:pt x="3207" y="103"/>
                    <a:pt x="2918" y="118"/>
                  </a:cubicBezTo>
                  <a:cubicBezTo>
                    <a:pt x="2851" y="121"/>
                    <a:pt x="2762" y="285"/>
                    <a:pt x="2719" y="326"/>
                  </a:cubicBezTo>
                  <a:cubicBezTo>
                    <a:pt x="2683" y="414"/>
                    <a:pt x="2702" y="356"/>
                    <a:pt x="2682" y="506"/>
                  </a:cubicBezTo>
                  <a:cubicBezTo>
                    <a:pt x="2678" y="534"/>
                    <a:pt x="2653" y="555"/>
                    <a:pt x="2644" y="581"/>
                  </a:cubicBezTo>
                  <a:cubicBezTo>
                    <a:pt x="2615" y="662"/>
                    <a:pt x="2566" y="758"/>
                    <a:pt x="2493" y="808"/>
                  </a:cubicBezTo>
                  <a:cubicBezTo>
                    <a:pt x="2468" y="845"/>
                    <a:pt x="2439" y="860"/>
                    <a:pt x="2398" y="874"/>
                  </a:cubicBezTo>
                  <a:cubicBezTo>
                    <a:pt x="2326" y="855"/>
                    <a:pt x="2371" y="872"/>
                    <a:pt x="2276" y="798"/>
                  </a:cubicBezTo>
                  <a:cubicBezTo>
                    <a:pt x="2212" y="748"/>
                    <a:pt x="2142" y="705"/>
                    <a:pt x="2077" y="657"/>
                  </a:cubicBezTo>
                  <a:cubicBezTo>
                    <a:pt x="1970" y="578"/>
                    <a:pt x="1854" y="512"/>
                    <a:pt x="1756" y="421"/>
                  </a:cubicBezTo>
                  <a:cubicBezTo>
                    <a:pt x="1696" y="365"/>
                    <a:pt x="1668" y="287"/>
                    <a:pt x="1605" y="241"/>
                  </a:cubicBezTo>
                  <a:cubicBezTo>
                    <a:pt x="1583" y="187"/>
                    <a:pt x="1560" y="125"/>
                    <a:pt x="1511" y="90"/>
                  </a:cubicBezTo>
                  <a:cubicBezTo>
                    <a:pt x="1499" y="82"/>
                    <a:pt x="1484" y="79"/>
                    <a:pt x="1473" y="71"/>
                  </a:cubicBezTo>
                  <a:cubicBezTo>
                    <a:pt x="1459" y="60"/>
                    <a:pt x="1450" y="42"/>
                    <a:pt x="1435" y="33"/>
                  </a:cubicBezTo>
                  <a:cubicBezTo>
                    <a:pt x="1381" y="0"/>
                    <a:pt x="1309" y="19"/>
                    <a:pt x="1246" y="15"/>
                  </a:cubicBezTo>
                  <a:cubicBezTo>
                    <a:pt x="1211" y="18"/>
                    <a:pt x="1176" y="15"/>
                    <a:pt x="1142" y="24"/>
                  </a:cubicBezTo>
                  <a:cubicBezTo>
                    <a:pt x="1100" y="35"/>
                    <a:pt x="1066" y="94"/>
                    <a:pt x="1020" y="109"/>
                  </a:cubicBezTo>
                  <a:cubicBezTo>
                    <a:pt x="970" y="142"/>
                    <a:pt x="912" y="171"/>
                    <a:pt x="869" y="213"/>
                  </a:cubicBezTo>
                  <a:cubicBezTo>
                    <a:pt x="859" y="222"/>
                    <a:pt x="849" y="231"/>
                    <a:pt x="840" y="241"/>
                  </a:cubicBezTo>
                  <a:cubicBezTo>
                    <a:pt x="830" y="253"/>
                    <a:pt x="823" y="268"/>
                    <a:pt x="812" y="279"/>
                  </a:cubicBezTo>
                  <a:cubicBezTo>
                    <a:pt x="788" y="304"/>
                    <a:pt x="753" y="322"/>
                    <a:pt x="727" y="345"/>
                  </a:cubicBezTo>
                  <a:cubicBezTo>
                    <a:pt x="689" y="379"/>
                    <a:pt x="656" y="430"/>
                    <a:pt x="614" y="458"/>
                  </a:cubicBezTo>
                  <a:cubicBezTo>
                    <a:pt x="571" y="523"/>
                    <a:pt x="598" y="508"/>
                    <a:pt x="548" y="524"/>
                  </a:cubicBezTo>
                  <a:cubicBezTo>
                    <a:pt x="521" y="551"/>
                    <a:pt x="501" y="584"/>
                    <a:pt x="472" y="609"/>
                  </a:cubicBezTo>
                  <a:cubicBezTo>
                    <a:pt x="336" y="727"/>
                    <a:pt x="510" y="526"/>
                    <a:pt x="340" y="742"/>
                  </a:cubicBezTo>
                  <a:cubicBezTo>
                    <a:pt x="328" y="758"/>
                    <a:pt x="308" y="766"/>
                    <a:pt x="293" y="779"/>
                  </a:cubicBezTo>
                  <a:cubicBezTo>
                    <a:pt x="257" y="810"/>
                    <a:pt x="256" y="819"/>
                    <a:pt x="227" y="864"/>
                  </a:cubicBezTo>
                  <a:cubicBezTo>
                    <a:pt x="221" y="874"/>
                    <a:pt x="197" y="895"/>
                    <a:pt x="208" y="893"/>
                  </a:cubicBezTo>
                  <a:cubicBezTo>
                    <a:pt x="233" y="890"/>
                    <a:pt x="258" y="886"/>
                    <a:pt x="283" y="883"/>
                  </a:cubicBezTo>
                  <a:cubicBezTo>
                    <a:pt x="286" y="893"/>
                    <a:pt x="295" y="902"/>
                    <a:pt x="293" y="912"/>
                  </a:cubicBezTo>
                  <a:cubicBezTo>
                    <a:pt x="291" y="923"/>
                    <a:pt x="279" y="930"/>
                    <a:pt x="274" y="940"/>
                  </a:cubicBezTo>
                  <a:cubicBezTo>
                    <a:pt x="266" y="959"/>
                    <a:pt x="257" y="1018"/>
                    <a:pt x="255" y="1034"/>
                  </a:cubicBezTo>
                  <a:cubicBezTo>
                    <a:pt x="251" y="1066"/>
                    <a:pt x="251" y="1098"/>
                    <a:pt x="245" y="1129"/>
                  </a:cubicBezTo>
                  <a:cubicBezTo>
                    <a:pt x="241" y="1148"/>
                    <a:pt x="227" y="1185"/>
                    <a:pt x="227" y="1185"/>
                  </a:cubicBezTo>
                  <a:cubicBezTo>
                    <a:pt x="218" y="1307"/>
                    <a:pt x="189" y="1414"/>
                    <a:pt x="255" y="1525"/>
                  </a:cubicBezTo>
                  <a:cubicBezTo>
                    <a:pt x="258" y="1544"/>
                    <a:pt x="255" y="1565"/>
                    <a:pt x="264" y="1582"/>
                  </a:cubicBezTo>
                  <a:cubicBezTo>
                    <a:pt x="276" y="1606"/>
                    <a:pt x="344" y="1628"/>
                    <a:pt x="368" y="1629"/>
                  </a:cubicBezTo>
                  <a:cubicBezTo>
                    <a:pt x="466" y="1635"/>
                    <a:pt x="563" y="1636"/>
                    <a:pt x="661" y="1639"/>
                  </a:cubicBezTo>
                  <a:cubicBezTo>
                    <a:pt x="679" y="1651"/>
                    <a:pt x="701" y="1654"/>
                    <a:pt x="718" y="1667"/>
                  </a:cubicBezTo>
                  <a:cubicBezTo>
                    <a:pt x="727" y="1674"/>
                    <a:pt x="729" y="1686"/>
                    <a:pt x="736" y="1695"/>
                  </a:cubicBezTo>
                  <a:cubicBezTo>
                    <a:pt x="757" y="1721"/>
                    <a:pt x="804" y="1763"/>
                    <a:pt x="831" y="1780"/>
                  </a:cubicBezTo>
                  <a:cubicBezTo>
                    <a:pt x="845" y="1789"/>
                    <a:pt x="863" y="1791"/>
                    <a:pt x="878" y="1799"/>
                  </a:cubicBezTo>
                  <a:cubicBezTo>
                    <a:pt x="974" y="1847"/>
                    <a:pt x="1063" y="1857"/>
                    <a:pt x="1171" y="1865"/>
                  </a:cubicBezTo>
                  <a:cubicBezTo>
                    <a:pt x="1162" y="1917"/>
                    <a:pt x="1149" y="1966"/>
                    <a:pt x="1133" y="2016"/>
                  </a:cubicBezTo>
                  <a:cubicBezTo>
                    <a:pt x="1143" y="2090"/>
                    <a:pt x="1144" y="2122"/>
                    <a:pt x="1067" y="2149"/>
                  </a:cubicBezTo>
                  <a:cubicBezTo>
                    <a:pt x="1087" y="2230"/>
                    <a:pt x="1180" y="2268"/>
                    <a:pt x="1256" y="2281"/>
                  </a:cubicBezTo>
                  <a:cubicBezTo>
                    <a:pt x="1205" y="2318"/>
                    <a:pt x="1190" y="2319"/>
                    <a:pt x="1124" y="2328"/>
                  </a:cubicBezTo>
                  <a:cubicBezTo>
                    <a:pt x="1088" y="2339"/>
                    <a:pt x="1066" y="2350"/>
                    <a:pt x="1029" y="2337"/>
                  </a:cubicBezTo>
                  <a:cubicBezTo>
                    <a:pt x="1006" y="2218"/>
                    <a:pt x="1088" y="2080"/>
                    <a:pt x="1199" y="2035"/>
                  </a:cubicBezTo>
                  <a:cubicBezTo>
                    <a:pt x="1292" y="1942"/>
                    <a:pt x="1461" y="1923"/>
                    <a:pt x="1586" y="1912"/>
                  </a:cubicBezTo>
                  <a:cubicBezTo>
                    <a:pt x="2027" y="1922"/>
                    <a:pt x="2468" y="1922"/>
                    <a:pt x="2908" y="1941"/>
                  </a:cubicBezTo>
                  <a:cubicBezTo>
                    <a:pt x="2918" y="1941"/>
                    <a:pt x="2904" y="1960"/>
                    <a:pt x="2899" y="1969"/>
                  </a:cubicBezTo>
                  <a:cubicBezTo>
                    <a:pt x="2888" y="1989"/>
                    <a:pt x="2872" y="2006"/>
                    <a:pt x="2861" y="2026"/>
                  </a:cubicBezTo>
                  <a:cubicBezTo>
                    <a:pt x="2841" y="2063"/>
                    <a:pt x="2824" y="2102"/>
                    <a:pt x="2804" y="2139"/>
                  </a:cubicBezTo>
                  <a:cubicBezTo>
                    <a:pt x="2743" y="2254"/>
                    <a:pt x="2630" y="2454"/>
                    <a:pt x="2502" y="2498"/>
                  </a:cubicBezTo>
                  <a:cubicBezTo>
                    <a:pt x="2328" y="2494"/>
                    <a:pt x="1390" y="2480"/>
                    <a:pt x="1360" y="2460"/>
                  </a:cubicBezTo>
                  <a:cubicBezTo>
                    <a:pt x="1307" y="2382"/>
                    <a:pt x="1378" y="2479"/>
                    <a:pt x="1312" y="2413"/>
                  </a:cubicBezTo>
                  <a:cubicBezTo>
                    <a:pt x="1249" y="2350"/>
                    <a:pt x="1344" y="2418"/>
                    <a:pt x="1265" y="2366"/>
                  </a:cubicBezTo>
                  <a:cubicBezTo>
                    <a:pt x="1256" y="2353"/>
                    <a:pt x="1248" y="2339"/>
                    <a:pt x="1237" y="2328"/>
                  </a:cubicBezTo>
                  <a:cubicBezTo>
                    <a:pt x="1229" y="2320"/>
                    <a:pt x="1216" y="2318"/>
                    <a:pt x="1209" y="2309"/>
                  </a:cubicBezTo>
                  <a:cubicBezTo>
                    <a:pt x="1172" y="2263"/>
                    <a:pt x="1232" y="2293"/>
                    <a:pt x="1171" y="2271"/>
                  </a:cubicBezTo>
                  <a:cubicBezTo>
                    <a:pt x="1124" y="2201"/>
                    <a:pt x="1034" y="2171"/>
                    <a:pt x="982" y="2101"/>
                  </a:cubicBezTo>
                  <a:cubicBezTo>
                    <a:pt x="930" y="1955"/>
                    <a:pt x="970" y="2077"/>
                    <a:pt x="982" y="1695"/>
                  </a:cubicBezTo>
                  <a:cubicBezTo>
                    <a:pt x="984" y="1623"/>
                    <a:pt x="981" y="1550"/>
                    <a:pt x="991" y="1478"/>
                  </a:cubicBezTo>
                  <a:cubicBezTo>
                    <a:pt x="1001" y="1404"/>
                    <a:pt x="1089" y="1322"/>
                    <a:pt x="1142" y="1270"/>
                  </a:cubicBezTo>
                  <a:cubicBezTo>
                    <a:pt x="1311" y="1104"/>
                    <a:pt x="1514" y="954"/>
                    <a:pt x="1756" y="921"/>
                  </a:cubicBezTo>
                  <a:cubicBezTo>
                    <a:pt x="1837" y="894"/>
                    <a:pt x="1917" y="874"/>
                    <a:pt x="2002" y="864"/>
                  </a:cubicBezTo>
                  <a:cubicBezTo>
                    <a:pt x="2170" y="871"/>
                    <a:pt x="2196" y="848"/>
                    <a:pt x="2304" y="902"/>
                  </a:cubicBezTo>
                  <a:cubicBezTo>
                    <a:pt x="2301" y="968"/>
                    <a:pt x="2305" y="1035"/>
                    <a:pt x="2294" y="1100"/>
                  </a:cubicBezTo>
                  <a:cubicBezTo>
                    <a:pt x="2291" y="1116"/>
                    <a:pt x="2272" y="1124"/>
                    <a:pt x="2266" y="1138"/>
                  </a:cubicBezTo>
                  <a:cubicBezTo>
                    <a:pt x="2250" y="1175"/>
                    <a:pt x="2248" y="1217"/>
                    <a:pt x="2228" y="1252"/>
                  </a:cubicBezTo>
                  <a:cubicBezTo>
                    <a:pt x="2216" y="1274"/>
                    <a:pt x="2205" y="1297"/>
                    <a:pt x="2191" y="1318"/>
                  </a:cubicBezTo>
                  <a:cubicBezTo>
                    <a:pt x="2183" y="1331"/>
                    <a:pt x="2170" y="1342"/>
                    <a:pt x="2162" y="1355"/>
                  </a:cubicBezTo>
                  <a:cubicBezTo>
                    <a:pt x="2091" y="1472"/>
                    <a:pt x="2001" y="1623"/>
                    <a:pt x="1879" y="1695"/>
                  </a:cubicBezTo>
                  <a:cubicBezTo>
                    <a:pt x="1815" y="1783"/>
                    <a:pt x="1886" y="1695"/>
                    <a:pt x="1822" y="1752"/>
                  </a:cubicBezTo>
                  <a:cubicBezTo>
                    <a:pt x="1507" y="2034"/>
                    <a:pt x="2197" y="1804"/>
                    <a:pt x="2710" y="1799"/>
                  </a:cubicBezTo>
                  <a:cubicBezTo>
                    <a:pt x="2792" y="1762"/>
                    <a:pt x="2844" y="1716"/>
                    <a:pt x="2918" y="1667"/>
                  </a:cubicBezTo>
                  <a:cubicBezTo>
                    <a:pt x="3049" y="1580"/>
                    <a:pt x="3168" y="1489"/>
                    <a:pt x="3267" y="1365"/>
                  </a:cubicBezTo>
                  <a:cubicBezTo>
                    <a:pt x="3316" y="1304"/>
                    <a:pt x="3337" y="1234"/>
                    <a:pt x="3371" y="1167"/>
                  </a:cubicBezTo>
                  <a:cubicBezTo>
                    <a:pt x="3381" y="1147"/>
                    <a:pt x="3409" y="1110"/>
                    <a:pt x="3409" y="1110"/>
                  </a:cubicBezTo>
                  <a:cubicBezTo>
                    <a:pt x="3406" y="1123"/>
                    <a:pt x="3403" y="1135"/>
                    <a:pt x="3399" y="1148"/>
                  </a:cubicBezTo>
                  <a:cubicBezTo>
                    <a:pt x="3393" y="1167"/>
                    <a:pt x="3380" y="1204"/>
                    <a:pt x="3380" y="1204"/>
                  </a:cubicBezTo>
                  <a:cubicBezTo>
                    <a:pt x="3366" y="1293"/>
                    <a:pt x="3349" y="1382"/>
                    <a:pt x="3324" y="1469"/>
                  </a:cubicBezTo>
                  <a:cubicBezTo>
                    <a:pt x="3313" y="1564"/>
                    <a:pt x="3280" y="1647"/>
                    <a:pt x="3267" y="1743"/>
                  </a:cubicBezTo>
                  <a:cubicBezTo>
                    <a:pt x="3263" y="1834"/>
                    <a:pt x="3285" y="1960"/>
                    <a:pt x="3229" y="2045"/>
                  </a:cubicBezTo>
                  <a:cubicBezTo>
                    <a:pt x="3220" y="2102"/>
                    <a:pt x="3203" y="2118"/>
                    <a:pt x="3191" y="2167"/>
                  </a:cubicBezTo>
                  <a:cubicBezTo>
                    <a:pt x="3180" y="2212"/>
                    <a:pt x="3168" y="2256"/>
                    <a:pt x="3154" y="2300"/>
                  </a:cubicBezTo>
                  <a:cubicBezTo>
                    <a:pt x="3157" y="2322"/>
                    <a:pt x="3151" y="2347"/>
                    <a:pt x="3163" y="2366"/>
                  </a:cubicBezTo>
                  <a:cubicBezTo>
                    <a:pt x="3170" y="2377"/>
                    <a:pt x="3188" y="2375"/>
                    <a:pt x="3201" y="2375"/>
                  </a:cubicBezTo>
                  <a:cubicBezTo>
                    <a:pt x="3788" y="2375"/>
                    <a:pt x="3695" y="2538"/>
                    <a:pt x="3796" y="2347"/>
                  </a:cubicBezTo>
                </a:path>
              </a:pathLst>
            </a:custGeom>
            <a:ln w="76200">
              <a:headEnd/>
              <a:tailEnd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th-TH" sz="3200" b="1" dirty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endParaRP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475413" y="3143250"/>
            <a:ext cx="1811337" cy="1374775"/>
            <a:chOff x="6387446" y="3000372"/>
            <a:chExt cx="1811714" cy="1375307"/>
          </a:xfrm>
        </p:grpSpPr>
        <p:sp>
          <p:nvSpPr>
            <p:cNvPr id="38" name="TextBox 37"/>
            <p:cNvSpPr txBox="1"/>
            <p:nvPr/>
          </p:nvSpPr>
          <p:spPr>
            <a:xfrm>
              <a:off x="6387446" y="3000372"/>
              <a:ext cx="1811714" cy="8305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h-TH" sz="4800" b="1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risUPC" pitchFamily="34" charset="-34"/>
                  <a:cs typeface="IrisUPC" pitchFamily="34" charset="-34"/>
                </a:rPr>
                <a:t>ใช้ความรู้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58898" y="3545096"/>
              <a:ext cx="1732323" cy="8305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h-TH" sz="4800" b="1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risUPC" pitchFamily="34" charset="-34"/>
                  <a:cs typeface="IrisUPC" pitchFamily="34" charset="-34"/>
                </a:rPr>
                <a:t>สำเร็จรูป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4704242"/>
            <a:ext cx="9144000" cy="1714500"/>
            <a:chOff x="0" y="4857760"/>
            <a:chExt cx="9144000" cy="1714512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0" y="5286388"/>
              <a:ext cx="9144000" cy="1285884"/>
              <a:chOff x="0" y="4585279"/>
              <a:chExt cx="9144000" cy="1285884"/>
            </a:xfrm>
          </p:grpSpPr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0" y="4585279"/>
                <a:ext cx="9144000" cy="1143008"/>
                <a:chOff x="0" y="4585279"/>
                <a:chExt cx="9144000" cy="1143008"/>
              </a:xfrm>
            </p:grpSpPr>
            <p:sp>
              <p:nvSpPr>
                <p:cNvPr id="11280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0" y="4585279"/>
                  <a:ext cx="9144000" cy="8309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th-TH" sz="4800" b="1">
                      <a:solidFill>
                        <a:schemeClr val="bg1"/>
                      </a:solidFill>
                      <a:latin typeface="IrisUPC" pitchFamily="34" charset="-34"/>
                      <a:cs typeface="IrisUPC" pitchFamily="34" charset="-34"/>
                    </a:rPr>
                    <a:t>การเรียนรู้ร่วมกันในการปฏิบัติในสถานการณ์จริง</a:t>
                  </a:r>
                </a:p>
              </p:txBody>
            </p:sp>
            <p:sp>
              <p:nvSpPr>
                <p:cNvPr id="11281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5143512"/>
                  <a:ext cx="9144000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th-TH" sz="3200" b="1">
                    <a:solidFill>
                      <a:schemeClr val="bg1"/>
                    </a:solidFill>
                    <a:latin typeface="Times New Roman" pitchFamily="18" charset="0"/>
                    <a:cs typeface="IrisUPC" pitchFamily="34" charset="-34"/>
                  </a:endParaRPr>
                </a:p>
              </p:txBody>
            </p:sp>
          </p:grpSp>
          <p:sp>
            <p:nvSpPr>
              <p:cNvPr id="11279" name="Rectangle 14"/>
              <p:cNvSpPr>
                <a:spLocks noChangeArrowheads="1"/>
              </p:cNvSpPr>
              <p:nvPr/>
            </p:nvSpPr>
            <p:spPr bwMode="auto">
              <a:xfrm>
                <a:off x="0" y="5255610"/>
                <a:ext cx="9144000" cy="615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th-TH" sz="3400" b="1">
                    <a:solidFill>
                      <a:schemeClr val="bg1"/>
                    </a:solidFill>
                    <a:latin typeface="Times New Roman" pitchFamily="18" charset="0"/>
                    <a:cs typeface="IrisUPC" pitchFamily="34" charset="-34"/>
                  </a:rPr>
                  <a:t>(</a:t>
                </a:r>
                <a:r>
                  <a:rPr lang="en-US" sz="3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Interactive Learning through Action</a:t>
                </a:r>
                <a:r>
                  <a:rPr lang="th-TH" sz="3400" b="1">
                    <a:solidFill>
                      <a:schemeClr val="bg1"/>
                    </a:solidFill>
                    <a:latin typeface="Times New Roman" pitchFamily="18" charset="0"/>
                    <a:cs typeface="IrisUPC" pitchFamily="34" charset="-34"/>
                  </a:rPr>
                  <a:t>)</a:t>
                </a:r>
              </a:p>
            </p:txBody>
          </p:sp>
        </p:grpSp>
        <p:sp>
          <p:nvSpPr>
            <p:cNvPr id="21" name="Up Arrow 20"/>
            <p:cNvSpPr/>
            <p:nvPr/>
          </p:nvSpPr>
          <p:spPr>
            <a:xfrm>
              <a:off x="4254450" y="4857760"/>
              <a:ext cx="628194" cy="500066"/>
            </a:xfrm>
            <a:prstGeom prst="upArrow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solidFill>
                  <a:schemeClr val="bg1"/>
                </a:solidFill>
              </a:endParaRPr>
            </a:p>
          </p:txBody>
        </p:sp>
      </p:grpSp>
      <p:sp>
        <p:nvSpPr>
          <p:cNvPr id="22" name="Rectangle 10"/>
          <p:cNvSpPr>
            <a:spLocks noChangeArrowheads="1"/>
          </p:cNvSpPr>
          <p:nvPr/>
        </p:nvSpPr>
        <p:spPr bwMode="hidden">
          <a:xfrm>
            <a:off x="57150" y="852488"/>
            <a:ext cx="9067800" cy="76200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0" y="179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4800" b="1" dirty="0"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การเปลี่ยนแปลงขั้นพื้นฐาน </a:t>
            </a:r>
            <a:r>
              <a:rPr lang="th-TH" sz="5400" b="1" dirty="0"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๘</a:t>
            </a:r>
            <a:r>
              <a:rPr lang="th-TH" sz="4800" b="1" dirty="0"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 ประการ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857232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50863" indent="-514350"/>
            <a:r>
              <a:rPr lang="th-TH" sz="4400" b="1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   </a:t>
            </a:r>
            <a:r>
              <a:rPr lang="th-TH" sz="5400" b="1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๑</a:t>
            </a:r>
            <a:r>
              <a:rPr lang="th-TH" sz="4400" b="1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. เคารพศักดิ์ศรีคุณค่าความเป็นคนของทุกคน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285982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50863" indent="-514350"/>
            <a:r>
              <a:rPr lang="th-TH" sz="4400" b="1" dirty="0">
                <a:solidFill>
                  <a:srgbClr val="D3A7FF"/>
                </a:solidFill>
                <a:latin typeface="IrisUPC" pitchFamily="34" charset="-34"/>
                <a:cs typeface="IrisUPC" pitchFamily="34" charset="-34"/>
              </a:rPr>
              <a:t>   </a:t>
            </a:r>
            <a:r>
              <a:rPr lang="th-TH" sz="5400" b="1" dirty="0">
                <a:solidFill>
                  <a:srgbClr val="D3A7FF"/>
                </a:solidFill>
                <a:latin typeface="IrisUPC" pitchFamily="34" charset="-34"/>
                <a:cs typeface="IrisUPC" pitchFamily="34" charset="-34"/>
              </a:rPr>
              <a:t>๓</a:t>
            </a:r>
            <a:r>
              <a:rPr lang="th-TH" sz="4400" b="1" dirty="0">
                <a:solidFill>
                  <a:srgbClr val="D3A7FF"/>
                </a:solidFill>
                <a:latin typeface="IrisUPC" pitchFamily="34" charset="-34"/>
                <a:cs typeface="IrisUPC" pitchFamily="34" charset="-34"/>
              </a:rPr>
              <a:t>. เอื้ออาทรและจริงใจต่อกัน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3714732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50863" indent="-514350">
              <a:defRPr/>
            </a:pPr>
            <a:r>
              <a:rPr lang="th-TH" sz="4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IrisUPC" pitchFamily="34" charset="-34"/>
                <a:cs typeface="IrisUPC" pitchFamily="34" charset="-34"/>
              </a:rPr>
              <a:t>   </a:t>
            </a:r>
            <a:r>
              <a:rPr lang="th-TH" sz="5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IrisUPC" pitchFamily="34" charset="-34"/>
                <a:cs typeface="IrisUPC" pitchFamily="34" charset="-34"/>
              </a:rPr>
              <a:t>๕</a:t>
            </a:r>
            <a:r>
              <a:rPr lang="th-TH" sz="4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IrisUPC" pitchFamily="34" charset="-34"/>
                <a:cs typeface="IrisUPC" pitchFamily="34" charset="-34"/>
              </a:rPr>
              <a:t>. สามัคคีธรรม – พลังทางสังคม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5000607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50863" indent="-514350"/>
            <a:r>
              <a:rPr lang="th-TH" sz="4400" b="1" dirty="0">
                <a:solidFill>
                  <a:schemeClr val="bg1"/>
                </a:solidFill>
                <a:latin typeface="IrisUPC" pitchFamily="34" charset="-34"/>
                <a:cs typeface="IrisUPC" pitchFamily="34" charset="-34"/>
              </a:rPr>
              <a:t>   </a:t>
            </a:r>
            <a:r>
              <a:rPr lang="th-TH" sz="5400" b="1" dirty="0">
                <a:solidFill>
                  <a:schemeClr val="bg1"/>
                </a:solidFill>
                <a:latin typeface="IrisUPC" pitchFamily="34" charset="-34"/>
                <a:cs typeface="IrisUPC" pitchFamily="34" charset="-34"/>
              </a:rPr>
              <a:t>๗</a:t>
            </a:r>
            <a:r>
              <a:rPr lang="th-TH" sz="4400" b="1" dirty="0">
                <a:solidFill>
                  <a:schemeClr val="bg1"/>
                </a:solidFill>
                <a:latin typeface="IrisUPC" pitchFamily="34" charset="-34"/>
                <a:cs typeface="IrisUPC" pitchFamily="34" charset="-34"/>
              </a:rPr>
              <a:t>. ฝ่าความยากไปสู่ความสำเร็จ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5714999"/>
            <a:ext cx="9144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50926" indent="-514350">
              <a:defRPr/>
            </a:pPr>
            <a:r>
              <a:rPr lang="th-TH" sz="4400" b="1" dirty="0">
                <a:solidFill>
                  <a:srgbClr val="3E1B59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   </a:t>
            </a:r>
            <a:r>
              <a:rPr lang="th-TH" sz="5400" b="1" dirty="0">
                <a:solidFill>
                  <a:srgbClr val="3E1B59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๘</a:t>
            </a:r>
            <a:r>
              <a:rPr lang="th-TH" sz="4400" b="1" dirty="0">
                <a:solidFill>
                  <a:srgbClr val="3E1B59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. เกิดความสุขประดุจบรรลุนิพพาน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4347396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50863" indent="-514350"/>
            <a:r>
              <a:rPr lang="th-TH" sz="4400" b="1" dirty="0">
                <a:solidFill>
                  <a:srgbClr val="CC99FF"/>
                </a:solidFill>
                <a:latin typeface="IrisUPC" pitchFamily="34" charset="-34"/>
                <a:cs typeface="IrisUPC" pitchFamily="34" charset="-34"/>
              </a:rPr>
              <a:t>   </a:t>
            </a:r>
            <a:r>
              <a:rPr lang="th-TH" sz="5400" b="1" dirty="0">
                <a:solidFill>
                  <a:srgbClr val="CC99FF"/>
                </a:solidFill>
                <a:latin typeface="IrisUPC" pitchFamily="34" charset="-34"/>
                <a:cs typeface="IrisUPC" pitchFamily="34" charset="-34"/>
              </a:rPr>
              <a:t>๖</a:t>
            </a:r>
            <a:r>
              <a:rPr lang="th-TH" sz="4400" b="1" dirty="0">
                <a:solidFill>
                  <a:srgbClr val="CC99FF"/>
                </a:solidFill>
                <a:latin typeface="IrisUPC" pitchFamily="34" charset="-34"/>
                <a:cs typeface="IrisUPC" pitchFamily="34" charset="-34"/>
              </a:rPr>
              <a:t>. เกิดปัญญาร่วม นวัตกรรม - </a:t>
            </a:r>
            <a:r>
              <a:rPr lang="en-US" sz="32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Group genius</a:t>
            </a:r>
            <a:r>
              <a:rPr lang="th-TH" sz="3200" b="1" dirty="0">
                <a:solidFill>
                  <a:srgbClr val="CC99FF"/>
                </a:solidFill>
                <a:latin typeface="Times New Roman" pitchFamily="18" charset="0"/>
                <a:cs typeface="IrisUPC" pitchFamily="34" charset="-34"/>
              </a:rPr>
              <a:t>   </a:t>
            </a:r>
            <a:endParaRPr lang="en-US" sz="4400" b="1" dirty="0">
              <a:solidFill>
                <a:srgbClr val="CC99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020423"/>
            <a:ext cx="9144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50926" indent="-514350">
              <a:defRPr/>
            </a:pPr>
            <a:r>
              <a:rPr lang="th-TH" sz="4400" b="1" dirty="0">
                <a:solidFill>
                  <a:schemeClr val="bg1"/>
                </a:solidFill>
                <a:effectLst>
                  <a:glow rad="139700">
                    <a:srgbClr val="000048">
                      <a:alpha val="40000"/>
                    </a:srgbClr>
                  </a:glow>
                </a:effectLst>
                <a:latin typeface="IrisUPC" pitchFamily="34" charset="-34"/>
                <a:cs typeface="IrisUPC" pitchFamily="34" charset="-34"/>
              </a:rPr>
              <a:t>   </a:t>
            </a:r>
            <a:r>
              <a:rPr lang="th-TH" sz="5400" b="1" dirty="0">
                <a:solidFill>
                  <a:schemeClr val="bg1"/>
                </a:solidFill>
                <a:effectLst>
                  <a:glow rad="139700">
                    <a:srgbClr val="000048">
                      <a:alpha val="40000"/>
                    </a:srgbClr>
                  </a:glow>
                </a:effectLst>
                <a:latin typeface="IrisUPC" pitchFamily="34" charset="-34"/>
                <a:cs typeface="IrisUPC" pitchFamily="34" charset="-34"/>
              </a:rPr>
              <a:t>๔</a:t>
            </a:r>
            <a:r>
              <a:rPr lang="th-TH" sz="4400" b="1" dirty="0">
                <a:solidFill>
                  <a:schemeClr val="bg1"/>
                </a:solidFill>
                <a:effectLst>
                  <a:glow rad="139700">
                    <a:srgbClr val="000048">
                      <a:alpha val="40000"/>
                    </a:srgbClr>
                  </a:glow>
                </a:effectLst>
                <a:latin typeface="IrisUPC" pitchFamily="34" charset="-34"/>
                <a:cs typeface="IrisUPC" pitchFamily="34" charset="-34"/>
              </a:rPr>
              <a:t>. เกิดความเชื่อถือไว้วางใจกัน </a:t>
            </a:r>
            <a:r>
              <a:rPr lang="th-TH" sz="3200" b="1" dirty="0">
                <a:solidFill>
                  <a:schemeClr val="bg1"/>
                </a:solidFill>
                <a:effectLst>
                  <a:glow rad="139700">
                    <a:srgbClr val="000048">
                      <a:alpha val="40000"/>
                    </a:srgbClr>
                  </a:glow>
                </a:effectLst>
                <a:latin typeface="Times New Roman" pitchFamily="18" charset="0"/>
                <a:cs typeface="IrisUPC" pitchFamily="34" charset="-34"/>
              </a:rPr>
              <a:t>(</a:t>
            </a:r>
            <a:r>
              <a:rPr lang="en-US" b="1" dirty="0">
                <a:solidFill>
                  <a:schemeClr val="bg1"/>
                </a:solidFill>
                <a:effectLst>
                  <a:glow rad="139700">
                    <a:srgbClr val="000048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Trust</a:t>
            </a:r>
            <a:r>
              <a:rPr lang="en-US" sz="3200" b="1" dirty="0">
                <a:solidFill>
                  <a:schemeClr val="bg1"/>
                </a:solidFill>
                <a:effectLst>
                  <a:glow rad="139700">
                    <a:srgbClr val="000048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chemeClr val="bg1"/>
              </a:solidFill>
              <a:effectLst>
                <a:glow rad="139700">
                  <a:srgbClr val="000048"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530499"/>
            <a:ext cx="9144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50926" indent="-514350">
              <a:defRPr/>
            </a:pPr>
            <a:r>
              <a:rPr lang="th-TH" sz="4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rgbClr val="000048">
                      <a:alpha val="40000"/>
                    </a:srgbClr>
                  </a:glow>
                </a:effectLst>
                <a:latin typeface="IrisUPC" pitchFamily="34" charset="-34"/>
                <a:cs typeface="IrisUPC" pitchFamily="34" charset="-34"/>
              </a:rPr>
              <a:t>   </a:t>
            </a:r>
            <a:r>
              <a:rPr lang="th-TH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rgbClr val="000048">
                      <a:alpha val="40000"/>
                    </a:srgbClr>
                  </a:glow>
                </a:effectLst>
                <a:latin typeface="IrisUPC" pitchFamily="34" charset="-34"/>
                <a:cs typeface="IrisUPC" pitchFamily="34" charset="-34"/>
              </a:rPr>
              <a:t>๒</a:t>
            </a:r>
            <a:r>
              <a:rPr lang="th-TH" sz="4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rgbClr val="000048">
                      <a:alpha val="40000"/>
                    </a:srgbClr>
                  </a:glow>
                </a:effectLst>
                <a:latin typeface="IrisUPC" pitchFamily="34" charset="-34"/>
                <a:cs typeface="IrisUPC" pitchFamily="34" charset="-34"/>
              </a:rPr>
              <a:t>. เคารพความรู้ในตัวคน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hidden">
          <a:xfrm>
            <a:off x="57150" y="806342"/>
            <a:ext cx="9067800" cy="76200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179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6600" b="1" dirty="0" smtClean="0">
                <a:solidFill>
                  <a:srgbClr val="D8BD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๑</a:t>
            </a:r>
            <a:r>
              <a:rPr lang="th-TH" sz="4800" b="1" dirty="0" smtClean="0">
                <a:solidFill>
                  <a:srgbClr val="D8BD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 มหาวิทยาลัย </a:t>
            </a:r>
            <a:r>
              <a:rPr lang="en-US" sz="4800" b="1" dirty="0" smtClean="0">
                <a:solidFill>
                  <a:srgbClr val="D8BD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/ </a:t>
            </a:r>
            <a:r>
              <a:rPr lang="th-TH" sz="6600" b="1" dirty="0" smtClean="0">
                <a:solidFill>
                  <a:srgbClr val="D8BD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๑</a:t>
            </a:r>
            <a:r>
              <a:rPr lang="th-TH" sz="4800" b="1" dirty="0" smtClean="0">
                <a:solidFill>
                  <a:srgbClr val="D8BD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 จังหวัด</a:t>
            </a:r>
            <a:endParaRPr lang="th-TH" sz="4800" b="1" dirty="0">
              <a:solidFill>
                <a:srgbClr val="D8BD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hidden">
          <a:xfrm>
            <a:off x="57150" y="923908"/>
            <a:ext cx="9067800" cy="76200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7158" y="1423096"/>
            <a:ext cx="18573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D8BD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๑๐</a:t>
            </a:r>
            <a:r>
              <a:rPr lang="th-TH" sz="3600" b="1" dirty="0" smtClean="0">
                <a:solidFill>
                  <a:srgbClr val="D8BD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 </a:t>
            </a:r>
            <a:r>
              <a:rPr lang="th-TH" sz="4000" b="1" dirty="0" smtClean="0">
                <a:solidFill>
                  <a:srgbClr val="D8BD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อำเภอ</a:t>
            </a:r>
            <a:endParaRPr lang="th-TH" sz="3600" b="1" dirty="0">
              <a:solidFill>
                <a:srgbClr val="D8BD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50438" y="1423096"/>
            <a:ext cx="2571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D8BD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๑๐๐</a:t>
            </a:r>
            <a:r>
              <a:rPr lang="th-TH" sz="3600" b="1" dirty="0" smtClean="0">
                <a:solidFill>
                  <a:srgbClr val="D8BD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 </a:t>
            </a:r>
            <a:r>
              <a:rPr lang="th-TH" sz="4000" b="1" dirty="0" smtClean="0">
                <a:solidFill>
                  <a:srgbClr val="D8BD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ตำบล</a:t>
            </a:r>
            <a:endParaRPr lang="th-TH" sz="3600" b="1" dirty="0">
              <a:solidFill>
                <a:srgbClr val="D8BD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39889" y="1423096"/>
            <a:ext cx="2571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D8BD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๑,๐๐๐</a:t>
            </a:r>
            <a:r>
              <a:rPr lang="th-TH" sz="3600" b="1" dirty="0" smtClean="0">
                <a:solidFill>
                  <a:srgbClr val="D8BD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 หมู่บ้าน</a:t>
            </a:r>
            <a:endParaRPr lang="th-TH" sz="3600" b="1" dirty="0">
              <a:solidFill>
                <a:srgbClr val="D8BD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21564" y="2169375"/>
            <a:ext cx="25717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อบต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.</a:t>
            </a:r>
            <a:r>
              <a:rPr lang="en-US" sz="4000" b="1" dirty="0" smtClean="0">
                <a:solidFill>
                  <a:srgbClr val="D8BD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/</a:t>
            </a:r>
            <a:r>
              <a:rPr lang="th-TH" sz="4000" b="1" dirty="0" smtClean="0">
                <a:solidFill>
                  <a:srgbClr val="D8BD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เทศบาล</a:t>
            </a:r>
            <a:endParaRPr lang="th-TH" sz="4000" b="1" dirty="0">
              <a:solidFill>
                <a:srgbClr val="D8BD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71802" y="3000372"/>
            <a:ext cx="5357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พอช.</a:t>
            </a:r>
            <a:r>
              <a:rPr lang="th-TH" sz="4000" b="1" dirty="0" smtClean="0">
                <a:solidFill>
                  <a:srgbClr val="D8BD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 </a:t>
            </a:r>
            <a:r>
              <a:rPr lang="en-US" sz="4000" b="1" dirty="0" smtClean="0">
                <a:solidFill>
                  <a:srgbClr val="D8BD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= </a:t>
            </a:r>
            <a:r>
              <a:rPr lang="th-TH" sz="4000" b="1" dirty="0" smtClean="0">
                <a:solidFill>
                  <a:srgbClr val="D8BD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สถาบันพัฒนาองค์กรชุมชน</a:t>
            </a:r>
            <a:endParaRPr lang="th-TH" sz="4000" b="1" dirty="0">
              <a:solidFill>
                <a:srgbClr val="D8BD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89731" y="3786190"/>
            <a:ext cx="17145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ธกส.</a:t>
            </a:r>
            <a:endParaRPr lang="th-TH" sz="40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215338" y="3000372"/>
            <a:ext cx="10001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สสส.</a:t>
            </a:r>
            <a:endParaRPr lang="th-TH" sz="40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14598" y="2185648"/>
            <a:ext cx="40294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D8BD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องค์กรชุมชน</a:t>
            </a:r>
            <a:r>
              <a:rPr lang="en-US" sz="3600" b="1" dirty="0" smtClean="0">
                <a:solidFill>
                  <a:srgbClr val="D8BD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/</a:t>
            </a:r>
            <a:r>
              <a:rPr lang="th-TH" sz="3600" b="1" dirty="0" smtClean="0">
                <a:solidFill>
                  <a:srgbClr val="D8BD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itchFamily="34" charset="-34"/>
                <a:cs typeface="IrisUPC" pitchFamily="34" charset="-34"/>
              </a:rPr>
              <a:t>สภาผู้นำชุมชน</a:t>
            </a:r>
            <a:endParaRPr lang="th-TH" sz="3600" b="1" dirty="0">
              <a:solidFill>
                <a:srgbClr val="D8BD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IrisUPC" pitchFamily="34" charset="-34"/>
              <a:cs typeface="IrisUPC" pitchFamily="34" charset="-34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142976" y="1500174"/>
            <a:ext cx="5572164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1057050" y="1607331"/>
            <a:ext cx="214315" cy="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6607981" y="1607331"/>
            <a:ext cx="214315" cy="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3729195" y="1617966"/>
            <a:ext cx="214315" cy="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23"/>
          <p:cNvSpPr/>
          <p:nvPr/>
        </p:nvSpPr>
        <p:spPr>
          <a:xfrm>
            <a:off x="2700482" y="5321400"/>
            <a:ext cx="3728906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66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cs typeface="IrisUPC" pitchFamily="34" charset="-34"/>
              </a:rPr>
              <a:t>สังคมศานติสุข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1016000"/>
            <a:ext cx="26828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4000" b="1" dirty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๑.สภาผู้นำชุมชน</a:t>
            </a:r>
          </a:p>
        </p:txBody>
      </p:sp>
      <p:sp>
        <p:nvSpPr>
          <p:cNvPr id="7" name="ลูกศรขวา 6"/>
          <p:cNvSpPr/>
          <p:nvPr/>
        </p:nvSpPr>
        <p:spPr>
          <a:xfrm>
            <a:off x="2685116" y="1214422"/>
            <a:ext cx="315248" cy="357190"/>
          </a:xfrm>
          <a:prstGeom prst="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b="1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สี่เหลี่ยมผืนผ้า 8"/>
          <p:cNvSpPr/>
          <p:nvPr/>
        </p:nvSpPr>
        <p:spPr>
          <a:xfrm>
            <a:off x="2968625" y="1012825"/>
            <a:ext cx="3308350" cy="706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4000" b="1" dirty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๒.สำรวจข้อมูลชุมชน</a:t>
            </a:r>
          </a:p>
        </p:txBody>
      </p:sp>
      <p:sp>
        <p:nvSpPr>
          <p:cNvPr id="10" name="สี่เหลี่ยมผืนผ้า 16"/>
          <p:cNvSpPr/>
          <p:nvPr/>
        </p:nvSpPr>
        <p:spPr>
          <a:xfrm>
            <a:off x="3714750" y="1622425"/>
            <a:ext cx="53800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40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IrisUPC" pitchFamily="34" charset="-34"/>
              </a:rPr>
              <a:t>๕.คนทั้งชุมชนขับเคลื่อนแผนชุมชน</a:t>
            </a:r>
          </a:p>
        </p:txBody>
      </p:sp>
      <p:sp>
        <p:nvSpPr>
          <p:cNvPr id="12" name="สี่เหลี่ยมผืนผ้า 14"/>
          <p:cNvSpPr/>
          <p:nvPr/>
        </p:nvSpPr>
        <p:spPr>
          <a:xfrm>
            <a:off x="0" y="2505075"/>
            <a:ext cx="9144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5400" b="1" dirty="0">
                <a:ln w="18415" cmpd="sng">
                  <a:noFill/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IrisUPC" pitchFamily="34" charset="-34"/>
              </a:rPr>
              <a:t>การพัฒนาอย่างบูรณาการ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0" y="3348038"/>
            <a:ext cx="9144000" cy="1643062"/>
            <a:chOff x="0" y="2285992"/>
            <a:chExt cx="9144000" cy="1643074"/>
          </a:xfrm>
        </p:grpSpPr>
        <p:sp>
          <p:nvSpPr>
            <p:cNvPr id="14" name="Rectangle 13"/>
            <p:cNvSpPr/>
            <p:nvPr/>
          </p:nvSpPr>
          <p:spPr>
            <a:xfrm>
              <a:off x="0" y="2357430"/>
              <a:ext cx="9144000" cy="14462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4400" b="1" dirty="0">
                  <a:ln w="1905"/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IrisUPC" pitchFamily="34" charset="-34"/>
                </a:rPr>
                <a:t>เศรษฐกิจ – จิตใจ – สังคม – วัฒนธรรม – </a:t>
              </a:r>
            </a:p>
            <a:p>
              <a:pPr algn="ctr">
                <a:defRPr/>
              </a:pPr>
              <a:r>
                <a:rPr lang="th-TH" sz="4400" b="1" dirty="0">
                  <a:ln w="1905"/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IrisUPC" pitchFamily="34" charset="-34"/>
                </a:rPr>
                <a:t>สิ่งแวดล้อม – สุขภาพ – การศึกษา – ประชาธิปไตย</a:t>
              </a:r>
              <a:endParaRPr lang="en-US" sz="4400" b="1" dirty="0">
                <a:ln w="1905"/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endParaRPr>
            </a:p>
          </p:txBody>
        </p:sp>
        <p:sp>
          <p:nvSpPr>
            <p:cNvPr id="15" name="Freeform 35"/>
            <p:cNvSpPr>
              <a:spLocks/>
            </p:cNvSpPr>
            <p:nvPr/>
          </p:nvSpPr>
          <p:spPr bwMode="gray">
            <a:xfrm>
              <a:off x="0" y="2285992"/>
              <a:ext cx="9144000" cy="1643074"/>
            </a:xfrm>
            <a:custGeom>
              <a:avLst/>
              <a:gdLst/>
              <a:ahLst/>
              <a:cxnLst>
                <a:cxn ang="0">
                  <a:pos x="20" y="62"/>
                </a:cxn>
                <a:cxn ang="0">
                  <a:pos x="132" y="20"/>
                </a:cxn>
                <a:cxn ang="0">
                  <a:pos x="406" y="32"/>
                </a:cxn>
                <a:cxn ang="0">
                  <a:pos x="746" y="8"/>
                </a:cxn>
                <a:cxn ang="0">
                  <a:pos x="1054" y="26"/>
                </a:cxn>
                <a:cxn ang="0">
                  <a:pos x="1270" y="30"/>
                </a:cxn>
                <a:cxn ang="0">
                  <a:pos x="1474" y="6"/>
                </a:cxn>
                <a:cxn ang="0">
                  <a:pos x="1612" y="18"/>
                </a:cxn>
                <a:cxn ang="0">
                  <a:pos x="1698" y="120"/>
                </a:cxn>
                <a:cxn ang="0">
                  <a:pos x="1694" y="338"/>
                </a:cxn>
                <a:cxn ang="0">
                  <a:pos x="1704" y="750"/>
                </a:cxn>
                <a:cxn ang="0">
                  <a:pos x="1694" y="902"/>
                </a:cxn>
                <a:cxn ang="0">
                  <a:pos x="1696" y="1038"/>
                </a:cxn>
                <a:cxn ang="0">
                  <a:pos x="1650" y="1120"/>
                </a:cxn>
                <a:cxn ang="0">
                  <a:pos x="1474" y="1122"/>
                </a:cxn>
                <a:cxn ang="0">
                  <a:pos x="1250" y="1102"/>
                </a:cxn>
                <a:cxn ang="0">
                  <a:pos x="914" y="1126"/>
                </a:cxn>
                <a:cxn ang="0">
                  <a:pos x="580" y="1100"/>
                </a:cxn>
                <a:cxn ang="0">
                  <a:pos x="344" y="1116"/>
                </a:cxn>
                <a:cxn ang="0">
                  <a:pos x="64" y="1116"/>
                </a:cxn>
                <a:cxn ang="0">
                  <a:pos x="8" y="1020"/>
                </a:cxn>
                <a:cxn ang="0">
                  <a:pos x="16" y="860"/>
                </a:cxn>
                <a:cxn ang="0">
                  <a:pos x="16" y="550"/>
                </a:cxn>
                <a:cxn ang="0">
                  <a:pos x="2" y="384"/>
                </a:cxn>
                <a:cxn ang="0">
                  <a:pos x="14" y="222"/>
                </a:cxn>
                <a:cxn ang="0">
                  <a:pos x="20" y="62"/>
                </a:cxn>
              </a:cxnLst>
              <a:rect l="0" t="0" r="r" b="b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noFill/>
            <a:ln w="12700">
              <a:solidFill>
                <a:srgbClr val="CC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7" name="สี่เหลี่ยมผืนผ้า 11"/>
          <p:cNvSpPr/>
          <p:nvPr/>
        </p:nvSpPr>
        <p:spPr>
          <a:xfrm>
            <a:off x="6604000" y="1014413"/>
            <a:ext cx="25019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4000" b="1" dirty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IrisUPC" pitchFamily="34" charset="-34"/>
              </a:rPr>
              <a:t>๓.ทำแผนชุมชน</a:t>
            </a:r>
          </a:p>
        </p:txBody>
      </p:sp>
      <p:sp>
        <p:nvSpPr>
          <p:cNvPr id="18" name="ลูกศรขวา 13"/>
          <p:cNvSpPr/>
          <p:nvPr/>
        </p:nvSpPr>
        <p:spPr>
          <a:xfrm rot="5400000">
            <a:off x="4393403" y="2209315"/>
            <a:ext cx="357191" cy="428629"/>
          </a:xfrm>
          <a:prstGeom prst="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b="1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สี่เหลี่ยมผืนผ้า 14"/>
          <p:cNvSpPr/>
          <p:nvPr/>
        </p:nvSpPr>
        <p:spPr>
          <a:xfrm>
            <a:off x="615950" y="1649413"/>
            <a:ext cx="25717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40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IrisUPC" pitchFamily="34" charset="-34"/>
              </a:rPr>
              <a:t>๔.สภาประชาชน</a:t>
            </a:r>
          </a:p>
        </p:txBody>
      </p:sp>
      <p:sp>
        <p:nvSpPr>
          <p:cNvPr id="20" name="เท่ากับ 20"/>
          <p:cNvSpPr/>
          <p:nvPr/>
        </p:nvSpPr>
        <p:spPr>
          <a:xfrm rot="5400000">
            <a:off x="4378688" y="5064927"/>
            <a:ext cx="342896" cy="214314"/>
          </a:xfrm>
          <a:prstGeom prst="mathEqual">
            <a:avLst/>
          </a:prstGeom>
          <a:solidFill>
            <a:srgbClr val="D3A7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4400" dirty="0">
              <a:ln>
                <a:solidFill>
                  <a:schemeClr val="tx1"/>
                </a:solidFill>
              </a:ln>
              <a:solidFill>
                <a:srgbClr val="D9B3FF"/>
              </a:solidFill>
            </a:endParaRPr>
          </a:p>
        </p:txBody>
      </p:sp>
      <p:sp>
        <p:nvSpPr>
          <p:cNvPr id="21" name="ลูกศรขวา 6"/>
          <p:cNvSpPr/>
          <p:nvPr/>
        </p:nvSpPr>
        <p:spPr>
          <a:xfrm>
            <a:off x="6257016" y="1214422"/>
            <a:ext cx="315248" cy="357190"/>
          </a:xfrm>
          <a:prstGeom prst="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b="1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ลูกศรขวา 6"/>
          <p:cNvSpPr/>
          <p:nvPr/>
        </p:nvSpPr>
        <p:spPr>
          <a:xfrm>
            <a:off x="357158" y="1857364"/>
            <a:ext cx="315248" cy="357190"/>
          </a:xfrm>
          <a:prstGeom prst="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b="1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ลูกศรขวา 6"/>
          <p:cNvSpPr/>
          <p:nvPr/>
        </p:nvSpPr>
        <p:spPr>
          <a:xfrm>
            <a:off x="3330360" y="1815422"/>
            <a:ext cx="315248" cy="357190"/>
          </a:xfrm>
          <a:prstGeom prst="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b="1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0" y="71438"/>
            <a:ext cx="9144000" cy="7143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th-TH" sz="5400" b="1" dirty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IrisUPC" pitchFamily="34" charset="-34"/>
              </a:rPr>
              <a:t>กระบวนการชุมชน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hidden">
          <a:xfrm>
            <a:off x="57150" y="785813"/>
            <a:ext cx="9067800" cy="76200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7" grpId="0"/>
      <p:bldP spid="19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4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600" b="1" dirty="0" smtClean="0">
                <a:solidFill>
                  <a:schemeClr val="bg1"/>
                </a:solidFill>
                <a:effectLst>
                  <a:glow rad="101600">
                    <a:srgbClr val="006600">
                      <a:alpha val="40000"/>
                    </a:srgbClr>
                  </a:glow>
                </a:effectLst>
                <a:latin typeface="IrisUPC" pitchFamily="34" charset="-34"/>
                <a:cs typeface="IrisUPC" pitchFamily="34" charset="-34"/>
              </a:rPr>
              <a:t>ตำบลคือจุดยุทธศาสตร์พัฒนาประเทศไทย</a:t>
            </a:r>
            <a:endParaRPr lang="th-TH" sz="4600" b="1" dirty="0">
              <a:solidFill>
                <a:schemeClr val="bg1"/>
              </a:solidFill>
              <a:effectLst>
                <a:glow rad="101600">
                  <a:srgbClr val="006600">
                    <a:alpha val="40000"/>
                  </a:srgbClr>
                </a:glo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4298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effectLst>
                  <a:glow rad="101600">
                    <a:srgbClr val="006600">
                      <a:alpha val="40000"/>
                    </a:srgbClr>
                  </a:glow>
                </a:effectLst>
                <a:latin typeface="IrisUPC" pitchFamily="34" charset="-34"/>
                <a:cs typeface="IrisUPC" pitchFamily="34" charset="-34"/>
              </a:rPr>
              <a:t>เป้าหมายตำบล</a:t>
            </a:r>
            <a:endParaRPr lang="th-TH" sz="4000" b="1" dirty="0">
              <a:solidFill>
                <a:schemeClr val="bg1"/>
              </a:solidFill>
              <a:effectLst>
                <a:glow rad="101600">
                  <a:srgbClr val="006600">
                    <a:alpha val="40000"/>
                  </a:srgbClr>
                </a:glo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7148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FFCCFF"/>
                </a:solidFill>
                <a:effectLst>
                  <a:glow rad="101600">
                    <a:srgbClr val="006600">
                      <a:alpha val="40000"/>
                    </a:srgbClr>
                  </a:glow>
                </a:effectLst>
                <a:latin typeface="IrisUPC" pitchFamily="34" charset="-34"/>
                <a:cs typeface="IrisUPC" pitchFamily="34" charset="-34"/>
              </a:rPr>
              <a:t>๘,๐๐๐</a:t>
            </a:r>
            <a:r>
              <a:rPr lang="th-TH" sz="4400" b="1" dirty="0" smtClean="0">
                <a:solidFill>
                  <a:srgbClr val="FFCCFF"/>
                </a:solidFill>
                <a:effectLst>
                  <a:glow rad="101600">
                    <a:srgbClr val="006600">
                      <a:alpha val="40000"/>
                    </a:srgbClr>
                  </a:glow>
                </a:effectLst>
                <a:latin typeface="IrisUPC" pitchFamily="34" charset="-34"/>
                <a:cs typeface="IrisUPC" pitchFamily="34" charset="-34"/>
              </a:rPr>
              <a:t> ตำบล </a:t>
            </a:r>
            <a:r>
              <a:rPr lang="th-TH" sz="4800" b="1" dirty="0" smtClean="0">
                <a:solidFill>
                  <a:srgbClr val="FFCCFF"/>
                </a:solidFill>
                <a:effectLst>
                  <a:glow rad="101600">
                    <a:srgbClr val="006600">
                      <a:alpha val="40000"/>
                    </a:srgbClr>
                  </a:glow>
                </a:effectLst>
                <a:latin typeface="IrisUPC" pitchFamily="34" charset="-34"/>
                <a:cs typeface="IrisUPC" pitchFamily="34" charset="-34"/>
              </a:rPr>
              <a:t>๘๐,๐๐๐</a:t>
            </a:r>
            <a:r>
              <a:rPr lang="th-TH" sz="4400" b="1" dirty="0" smtClean="0">
                <a:solidFill>
                  <a:srgbClr val="FFCCFF"/>
                </a:solidFill>
                <a:effectLst>
                  <a:glow rad="101600">
                    <a:srgbClr val="006600">
                      <a:alpha val="40000"/>
                    </a:srgbClr>
                  </a:glow>
                </a:effectLst>
                <a:latin typeface="IrisUPC" pitchFamily="34" charset="-34"/>
                <a:cs typeface="IrisUPC" pitchFamily="34" charset="-34"/>
              </a:rPr>
              <a:t> หมู่บ้าน </a:t>
            </a:r>
            <a:endParaRPr lang="th-TH" sz="4400" b="1" dirty="0">
              <a:solidFill>
                <a:srgbClr val="FFCCFF"/>
              </a:solidFill>
              <a:effectLst>
                <a:glow rad="101600">
                  <a:srgbClr val="006600">
                    <a:alpha val="40000"/>
                  </a:srgbClr>
                </a:glo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hidden">
          <a:xfrm>
            <a:off x="76200" y="661191"/>
            <a:ext cx="9067800" cy="762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latin typeface="+mn-lt"/>
              <a:cs typeface="+mn-cs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2" cstate="print"/>
          <a:srcRect l="27776" t="14381" r="26032" b="9999"/>
          <a:stretch>
            <a:fillRect/>
          </a:stretch>
        </p:blipFill>
        <p:spPr bwMode="auto">
          <a:xfrm>
            <a:off x="246181" y="1714488"/>
            <a:ext cx="864399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498</Words>
  <Application>Microsoft Office PowerPoint</Application>
  <PresentationFormat>On-screen Show (4:3)</PresentationFormat>
  <Paragraphs>99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ชุดรูปแบบของ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l</dc:creator>
  <cp:lastModifiedBy>axe</cp:lastModifiedBy>
  <cp:revision>223</cp:revision>
  <dcterms:created xsi:type="dcterms:W3CDTF">2010-12-30T08:49:40Z</dcterms:created>
  <dcterms:modified xsi:type="dcterms:W3CDTF">2018-09-07T05:46:38Z</dcterms:modified>
</cp:coreProperties>
</file>